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307" r:id="rId13"/>
    <p:sldId id="266" r:id="rId14"/>
    <p:sldId id="308" r:id="rId15"/>
    <p:sldId id="309" r:id="rId16"/>
    <p:sldId id="310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6" r:id="rId25"/>
    <p:sldId id="311" r:id="rId26"/>
    <p:sldId id="277" r:id="rId27"/>
    <p:sldId id="278" r:id="rId28"/>
    <p:sldId id="280" r:id="rId29"/>
    <p:sldId id="282" r:id="rId30"/>
    <p:sldId id="312" r:id="rId31"/>
    <p:sldId id="275" r:id="rId32"/>
  </p:sldIdLst>
  <p:sldSz cx="9144000" cy="5143500" type="screen16x9"/>
  <p:notesSz cx="6858000" cy="9144000"/>
  <p:embeddedFontLst>
    <p:embeddedFont>
      <p:font typeface="Source Sans Pro Light" panose="020B0604020202020204" charset="0"/>
      <p:regular r:id="rId34"/>
    </p:embeddedFont>
    <p:embeddedFont>
      <p:font typeface="Anaheim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Wingdings 3" panose="05040102010807070707" pitchFamily="18" charset="2"/>
      <p:regular r:id="rId40"/>
    </p:embeddedFont>
    <p:embeddedFont>
      <p:font typeface="Comfortaa" panose="020B0604020202020204" charset="0"/>
      <p:regular r:id="rId41"/>
      <p:bold r:id="rId42"/>
    </p:embeddedFont>
    <p:embeddedFont>
      <p:font typeface="Bebas Neue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3730AC-2038-4077-9E18-7036992D2F8C}">
  <a:tblStyle styleId="{143730AC-2038-4077-9E18-7036992D2F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10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385135779872563E-2"/>
          <c:y val="1.3618654172124444E-2"/>
          <c:w val="0.81111111111111112"/>
          <c:h val="0.89260061242344702"/>
        </c:manualLayout>
      </c:layout>
      <c:area3DChart>
        <c:grouping val="standard"/>
        <c:varyColors val="0"/>
        <c:ser>
          <c:idx val="0"/>
          <c:order val="0"/>
          <c:tx>
            <c:strRef>
              <c:f>'Д. и Р.'!$A$15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6">
                <a:alpha val="35000"/>
              </a:schemeClr>
            </a:solidFill>
            <a:ln w="9525">
              <a:solidFill>
                <a:schemeClr val="accent6"/>
              </a:solidFill>
            </a:ln>
            <a:effectLst/>
            <a:sp3d contourW="9525">
              <a:contourClr>
                <a:schemeClr val="accent6"/>
              </a:contourClr>
            </a:sp3d>
          </c:spPr>
          <c:dLbls>
            <c:dLbl>
              <c:idx val="0"/>
              <c:layout>
                <c:manualLayout>
                  <c:x val="-7.9661432638731631E-3"/>
                  <c:y val="-7.9840309322732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16E-40D3-B1BF-94D3235A68A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9746074479048727E-3"/>
                  <c:y val="-7.6646696949823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16E-40D3-B1BF-94D3235A68A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9915358159682908E-3"/>
                  <c:y val="-8.9421146441460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16E-40D3-B1BF-94D3235A68A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9992498575768636E-3"/>
                  <c:y val="-3.1764937461841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16E-40D3-B1BF-94D3235A68A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Comfortaa" panose="020B060402020202020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'Д. и Р.'!$I$14:$N$14</c:f>
              <c:strCache>
                <c:ptCount val="6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</c:strCache>
            </c:strRef>
          </c:cat>
          <c:val>
            <c:numRef>
              <c:f>'Д. и Р.'!$I$15:$N$15</c:f>
              <c:numCache>
                <c:formatCode>#\ ##0.0</c:formatCode>
                <c:ptCount val="6"/>
                <c:pt idx="0">
                  <c:v>61932.800000000003</c:v>
                </c:pt>
                <c:pt idx="1">
                  <c:v>58991.9</c:v>
                </c:pt>
                <c:pt idx="2">
                  <c:v>80171</c:v>
                </c:pt>
                <c:pt idx="3">
                  <c:v>71150.7</c:v>
                </c:pt>
                <c:pt idx="4">
                  <c:v>67983.7</c:v>
                </c:pt>
                <c:pt idx="5">
                  <c:v>69586.5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16E-40D3-B1BF-94D3235A68A4}"/>
            </c:ext>
          </c:extLst>
        </c:ser>
        <c:ser>
          <c:idx val="1"/>
          <c:order val="1"/>
          <c:tx>
            <c:strRef>
              <c:f>'Д. и Р.'!$A$16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5">
                <a:alpha val="35000"/>
              </a:schemeClr>
            </a:solidFill>
            <a:ln w="9525">
              <a:solidFill>
                <a:schemeClr val="accent5"/>
              </a:solidFill>
            </a:ln>
            <a:effectLst/>
            <a:sp3d contourW="9525">
              <a:contourClr>
                <a:schemeClr val="accent5"/>
              </a:contourClr>
            </a:sp3d>
          </c:spPr>
          <c:dLbls>
            <c:dLbl>
              <c:idx val="0"/>
              <c:layout>
                <c:manualLayout>
                  <c:x val="1.1949214895809745E-2"/>
                  <c:y val="-0.1948103547474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16E-40D3-B1BF-94D3235A68A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9661432638731631E-3"/>
                  <c:y val="-0.19800396712037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16E-40D3-B1BF-94D3235A68A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9661432638731631E-3"/>
                  <c:y val="-0.1916167423745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16E-40D3-B1BF-94D3235A68A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997499525256212E-2"/>
                  <c:y val="-0.228707549725258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16E-40D3-B1BF-94D3235A68A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998420984840635E-2"/>
                  <c:y val="-0.241413649768803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16E-40D3-B1BF-94D3235A68A4}"/>
                </c:ext>
                <c:ext xmlns:c15="http://schemas.microsoft.com/office/drawing/2012/chart" uri="{CE6537A1-D6FC-4f65-9D91-7224C49458BB}">
                  <c15:layout>
                    <c:manualLayout>
                      <c:w val="7.5420490729190701E-2"/>
                      <c:h val="6.9835340068667276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2.999624928788432E-2"/>
                  <c:y val="-0.231884043471442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16E-40D3-B1BF-94D3235A68A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Comfortaa" panose="020B060402020202020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'Д. и Р.'!$I$14:$N$14</c:f>
              <c:strCache>
                <c:ptCount val="6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</c:strCache>
            </c:strRef>
          </c:cat>
          <c:val>
            <c:numRef>
              <c:f>'Д. и Р.'!$I$16:$N$16</c:f>
              <c:numCache>
                <c:formatCode>#\ ##0.0</c:formatCode>
                <c:ptCount val="6"/>
                <c:pt idx="0">
                  <c:v>62365.2</c:v>
                </c:pt>
                <c:pt idx="1">
                  <c:v>61202.999999999993</c:v>
                </c:pt>
                <c:pt idx="2">
                  <c:v>80903.000000000015</c:v>
                </c:pt>
                <c:pt idx="3">
                  <c:v>71150.700000000012</c:v>
                </c:pt>
                <c:pt idx="4">
                  <c:v>67983.699999999983</c:v>
                </c:pt>
                <c:pt idx="5">
                  <c:v>69586.499999999985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716E-40D3-B1BF-94D3235A68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473210952"/>
        <c:axId val="473216048"/>
        <c:axId val="161787464"/>
      </c:area3DChart>
      <c:catAx>
        <c:axId val="473210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>
            <a:solidFill>
              <a:schemeClr val="tx1">
                <a:lumMod val="5000"/>
                <a:lumOff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Comfortaa" panose="020B0604020202020204" charset="0"/>
                <a:ea typeface="+mn-ea"/>
                <a:cs typeface="+mn-cs"/>
              </a:defRPr>
            </a:pPr>
            <a:endParaRPr lang="ru-RU"/>
          </a:p>
        </c:txPr>
        <c:crossAx val="473216048"/>
        <c:crosses val="autoZero"/>
        <c:auto val="1"/>
        <c:lblAlgn val="ctr"/>
        <c:lblOffset val="100"/>
        <c:noMultiLvlLbl val="0"/>
      </c:catAx>
      <c:valAx>
        <c:axId val="473216048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473210952"/>
        <c:crosses val="autoZero"/>
        <c:crossBetween val="midCat"/>
      </c:valAx>
      <c:serAx>
        <c:axId val="1617874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"/>
                <a:lumOff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Comfortaa" panose="020B0604020202020204" charset="0"/>
                <a:ea typeface="+mn-ea"/>
                <a:cs typeface="+mn-cs"/>
              </a:defRPr>
            </a:pPr>
            <a:endParaRPr lang="ru-RU"/>
          </a:p>
        </c:txPr>
        <c:crossAx val="47321604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2">
              <a:lumMod val="75000"/>
            </a:schemeClr>
          </a:solidFill>
          <a:latin typeface="Comfortaa" panose="020B0604020202020204" charset="0"/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280"/>
      <c:depthPercent val="11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>
              <a:lumMod val="40000"/>
              <a:lumOff val="60000"/>
            </a:schemeClr>
          </a:solidFill>
        </a:defRPr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280"/>
      <c:depthPercent val="11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61703574866493"/>
          <c:y val="0.11926616244583571"/>
          <c:w val="0.82802929613227982"/>
          <c:h val="0.81553086433417354"/>
        </c:manualLayout>
      </c:layout>
      <c:pie3DChart>
        <c:varyColors val="1"/>
        <c:ser>
          <c:idx val="0"/>
          <c:order val="0"/>
          <c:explosion val="9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F0A-4FE8-8965-5D3C7A426E2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F0A-4FE8-8965-5D3C7A426E2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F0A-4FE8-8965-5D3C7A426E26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F0A-4FE8-8965-5D3C7A426E26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F0A-4FE8-8965-5D3C7A426E26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F0A-4FE8-8965-5D3C7A426E26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F0A-4FE8-8965-5D3C7A426E26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F0A-4FE8-8965-5D3C7A426E26}"/>
              </c:ext>
            </c:extLst>
          </c:dPt>
          <c:dLbls>
            <c:dLbl>
              <c:idx val="0"/>
              <c:spPr>
                <a:solidFill>
                  <a:schemeClr val="accent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solidFill>
                  <a:schemeClr val="accent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F0A-4FE8-8965-5D3C7A426E2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F0A-4FE8-8965-5D3C7A426E2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F0A-4FE8-8965-5D3C7A426E2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spPr>
                <a:solidFill>
                  <a:schemeClr val="accent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solidFill>
                  <a:schemeClr val="accent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solidFill>
                  <a:schemeClr val="accent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Доходы!$B$5:$B$11</c:f>
              <c:strCache>
                <c:ptCount val="7"/>
                <c:pt idx="0">
                  <c:v>Налоговые и неналоговые доходы</c:v>
                </c:pt>
                <c:pt idx="1">
                  <c:v>Налог на доходы физических лиц</c:v>
                </c:pt>
                <c:pt idx="2">
                  <c:v>Доходы от компенсации затрат </c:v>
                </c:pt>
                <c:pt idx="3">
                  <c:v>Штрафы, санкции, возмещение ущерба</c:v>
                </c:pt>
                <c:pt idx="4">
                  <c:v>Прочие неналоговые доходы</c:v>
                </c:pt>
                <c:pt idx="5">
                  <c:v>Безвозмездные поступления</c:v>
                </c:pt>
                <c:pt idx="6">
                  <c:v>Безвозмездные поступления </c:v>
                </c:pt>
              </c:strCache>
            </c:strRef>
          </c:cat>
          <c:val>
            <c:numRef>
              <c:f>(Доходы!$I$5:$I$11,Доходы!$G$32)</c:f>
              <c:numCache>
                <c:formatCode>#\ ##0.0</c:formatCode>
                <c:ptCount val="8"/>
                <c:pt idx="0">
                  <c:v>11429.9</c:v>
                </c:pt>
                <c:pt idx="1">
                  <c:v>11253</c:v>
                </c:pt>
                <c:pt idx="2">
                  <c:v>175.1</c:v>
                </c:pt>
                <c:pt idx="3">
                  <c:v>0.8</c:v>
                </c:pt>
                <c:pt idx="4">
                  <c:v>1</c:v>
                </c:pt>
                <c:pt idx="5">
                  <c:v>59720.800000000003</c:v>
                </c:pt>
                <c:pt idx="6">
                  <c:v>59720.800000000003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BF0A-4FE8-8965-5D3C7A426E26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BF0A-4FE8-8965-5D3C7A426E2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Доходы!$B$5:$B$11</c:f>
              <c:strCache>
                <c:ptCount val="7"/>
                <c:pt idx="0">
                  <c:v>Налоговые и неналоговые доходы</c:v>
                </c:pt>
                <c:pt idx="1">
                  <c:v>Налог на доходы физических лиц</c:v>
                </c:pt>
                <c:pt idx="2">
                  <c:v>Доходы от компенсации затрат </c:v>
                </c:pt>
                <c:pt idx="3">
                  <c:v>Штрафы, санкции, возмещение ущерба</c:v>
                </c:pt>
                <c:pt idx="4">
                  <c:v>Прочие неналоговые доходы</c:v>
                </c:pt>
                <c:pt idx="5">
                  <c:v>Безвозмездные поступления</c:v>
                </c:pt>
                <c:pt idx="6">
                  <c:v>Безвозмездные поступления </c:v>
                </c:pt>
              </c:strCache>
            </c:strRef>
          </c:cat>
          <c:val>
            <c:numRef>
              <c:f>Доходы!$I$5</c:f>
              <c:numCache>
                <c:formatCode>#\ ##0.0</c:formatCode>
                <c:ptCount val="1"/>
                <c:pt idx="0">
                  <c:v>11429.9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BF0A-4FE8-8965-5D3C7A426E2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v>2026</c:v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Расходы!$B$37:$B$65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Жилищно-комм.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</c:strCache>
            </c:strRef>
          </c:cat>
          <c:val>
            <c:numRef>
              <c:f>Расходы!$K$37:$K$65</c:f>
              <c:numCache>
                <c:formatCode>#\ ##0.0</c:formatCode>
                <c:ptCount val="10"/>
                <c:pt idx="0">
                  <c:v>22615</c:v>
                </c:pt>
                <c:pt idx="1">
                  <c:v>80.2</c:v>
                </c:pt>
                <c:pt idx="2">
                  <c:v>483.9</c:v>
                </c:pt>
                <c:pt idx="3">
                  <c:v>39488.699999999997</c:v>
                </c:pt>
                <c:pt idx="4">
                  <c:v>0</c:v>
                </c:pt>
                <c:pt idx="5">
                  <c:v>36</c:v>
                </c:pt>
                <c:pt idx="6">
                  <c:v>5600.1</c:v>
                </c:pt>
                <c:pt idx="7">
                  <c:v>10163.700000000001</c:v>
                </c:pt>
                <c:pt idx="8">
                  <c:v>0</c:v>
                </c:pt>
                <c:pt idx="9">
                  <c:v>2435.4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4A-42C0-A5DA-C814890489AB}"/>
            </c:ext>
          </c:extLst>
        </c:ser>
        <c:ser>
          <c:idx val="1"/>
          <c:order val="1"/>
          <c:tx>
            <c:v>2025</c:v>
          </c:tx>
          <c:spPr>
            <a:gradFill rotWithShape="1">
              <a:gsLst>
                <a:gs pos="0">
                  <a:schemeClr val="accent5">
                    <a:tint val="100000"/>
                    <a:shade val="100000"/>
                    <a:satMod val="130000"/>
                  </a:schemeClr>
                </a:gs>
                <a:gs pos="100000">
                  <a:schemeClr val="accent5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Расходы!$B$37:$B$65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Жилищно-комм.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</c:strCache>
            </c:strRef>
          </c:cat>
          <c:val>
            <c:numRef>
              <c:f>Расходы!$L$37:$L$65</c:f>
              <c:numCache>
                <c:formatCode>#\ ##0.0</c:formatCode>
                <c:ptCount val="10"/>
                <c:pt idx="0">
                  <c:v>24468.499999999993</c:v>
                </c:pt>
                <c:pt idx="1">
                  <c:v>88.2</c:v>
                </c:pt>
                <c:pt idx="2">
                  <c:v>415.5</c:v>
                </c:pt>
                <c:pt idx="3">
                  <c:v>27171.9</c:v>
                </c:pt>
                <c:pt idx="4">
                  <c:v>0</c:v>
                </c:pt>
                <c:pt idx="5">
                  <c:v>110.8</c:v>
                </c:pt>
                <c:pt idx="6">
                  <c:v>5709.5</c:v>
                </c:pt>
                <c:pt idx="7">
                  <c:v>10470.200000000001</c:v>
                </c:pt>
                <c:pt idx="8">
                  <c:v>70</c:v>
                </c:pt>
                <c:pt idx="9">
                  <c:v>2646.1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94A-42C0-A5DA-C814890489AB}"/>
            </c:ext>
          </c:extLst>
        </c:ser>
        <c:ser>
          <c:idx val="2"/>
          <c:order val="2"/>
          <c:tx>
            <c:v>2024</c:v>
          </c:tx>
          <c:spPr>
            <a:gradFill rotWithShape="1">
              <a:gsLst>
                <a:gs pos="0">
                  <a:schemeClr val="accent4"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Расходы!$B$37:$B$65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Жилищно-комм.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</c:strCache>
            </c:strRef>
          </c:cat>
          <c:val>
            <c:numRef>
              <c:f>Расходы!$M$37:$M$65</c:f>
              <c:numCache>
                <c:formatCode>#\ ##0.0</c:formatCode>
                <c:ptCount val="10"/>
                <c:pt idx="0">
                  <c:v>26148.899999999998</c:v>
                </c:pt>
                <c:pt idx="1">
                  <c:v>92</c:v>
                </c:pt>
                <c:pt idx="2">
                  <c:v>433.09999999999997</c:v>
                </c:pt>
                <c:pt idx="3">
                  <c:v>20125.099999999999</c:v>
                </c:pt>
                <c:pt idx="4">
                  <c:v>0</c:v>
                </c:pt>
                <c:pt idx="5">
                  <c:v>115.4</c:v>
                </c:pt>
                <c:pt idx="6">
                  <c:v>5948.0000000000009</c:v>
                </c:pt>
                <c:pt idx="7">
                  <c:v>10905.9</c:v>
                </c:pt>
                <c:pt idx="8">
                  <c:v>73.5</c:v>
                </c:pt>
                <c:pt idx="9">
                  <c:v>2756.3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94A-42C0-A5DA-C814890489AB}"/>
            </c:ext>
          </c:extLst>
        </c:ser>
        <c:ser>
          <c:idx val="3"/>
          <c:order val="3"/>
          <c:tx>
            <c:v>2023</c:v>
          </c:tx>
          <c:spPr>
            <a:gradFill rotWithShape="1">
              <a:gsLst>
                <a:gs pos="0">
                  <a:schemeClr val="accent6">
                    <a:lumMod val="60000"/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lumMod val="60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Расходы!$B$37:$B$65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Жилищно-комм.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</c:strCache>
            </c:strRef>
          </c:cat>
          <c:val>
            <c:numRef>
              <c:f>Расходы!$N$37:$N$65</c:f>
              <c:numCache>
                <c:formatCode>#\ ##0.0</c:formatCode>
                <c:ptCount val="10"/>
                <c:pt idx="0">
                  <c:v>26409.599999999999</c:v>
                </c:pt>
                <c:pt idx="1">
                  <c:v>95.6</c:v>
                </c:pt>
                <c:pt idx="2">
                  <c:v>450.3</c:v>
                </c:pt>
                <c:pt idx="3">
                  <c:v>19216.199999999997</c:v>
                </c:pt>
                <c:pt idx="4">
                  <c:v>0</c:v>
                </c:pt>
                <c:pt idx="5">
                  <c:v>120.10000000000001</c:v>
                </c:pt>
                <c:pt idx="6">
                  <c:v>6185.2</c:v>
                </c:pt>
                <c:pt idx="7">
                  <c:v>11340.800000000001</c:v>
                </c:pt>
                <c:pt idx="8">
                  <c:v>76.5</c:v>
                </c:pt>
                <c:pt idx="9">
                  <c:v>2866.2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94A-42C0-A5DA-C81489048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3216440"/>
        <c:axId val="473213304"/>
        <c:axId val="0"/>
      </c:bar3DChart>
      <c:catAx>
        <c:axId val="473216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mfortaa" panose="020B0604020202020204" charset="0"/>
                <a:ea typeface="+mn-ea"/>
                <a:cs typeface="+mn-cs"/>
              </a:defRPr>
            </a:pPr>
            <a:endParaRPr lang="ru-RU"/>
          </a:p>
        </c:txPr>
        <c:crossAx val="473213304"/>
        <c:crosses val="autoZero"/>
        <c:auto val="1"/>
        <c:lblAlgn val="ctr"/>
        <c:lblOffset val="100"/>
        <c:noMultiLvlLbl val="0"/>
      </c:catAx>
      <c:valAx>
        <c:axId val="473213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3216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993698530508493E-2"/>
          <c:y val="0.21590491529467906"/>
          <c:w val="0.89741132596572037"/>
          <c:h val="0.35488109440865345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Субвенции!$A$5</c:f>
              <c:strCache>
                <c:ptCount val="1"/>
                <c:pt idx="0">
                  <c:v>Безвозмездные перечисления из бюджетов Санкт-Петербурга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mfortaa" panose="020B060402020202020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Субвенции!$B$2:$K$4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</c:strRef>
          </c:cat>
          <c:val>
            <c:numRef>
              <c:f>Субвенции!$B$5:$K$5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D1-41E9-A5A4-1165D44F9437}"/>
            </c:ext>
          </c:extLst>
        </c:ser>
        <c:ser>
          <c:idx val="1"/>
          <c:order val="1"/>
          <c:tx>
            <c:strRef>
              <c:f>Субвенции!$A$6</c:f>
              <c:strCache>
                <c:ptCount val="1"/>
                <c:pt idx="0">
                  <c:v>Комитет социальной политики СПб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mfortaa" panose="020B060402020202020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Субвенции!$B$2:$K$4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</c:strRef>
          </c:cat>
          <c:val>
            <c:numRef>
              <c:f>Субвенции!$B$6:$K$6</c:f>
              <c:numCache>
                <c:formatCode>#\ ##0.0</c:formatCode>
                <c:ptCount val="4"/>
                <c:pt idx="0">
                  <c:v>11726.9</c:v>
                </c:pt>
                <c:pt idx="1">
                  <c:v>11160.7</c:v>
                </c:pt>
                <c:pt idx="2">
                  <c:v>11936.1</c:v>
                </c:pt>
                <c:pt idx="3">
                  <c:v>12064.8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D1-41E9-A5A4-1165D44F9437}"/>
            </c:ext>
          </c:extLst>
        </c:ser>
        <c:ser>
          <c:idx val="2"/>
          <c:order val="2"/>
          <c:tx>
            <c:strRef>
              <c:f>Субвенции!$A$7</c:f>
              <c:strCache>
                <c:ptCount val="1"/>
                <c:pt idx="0">
                  <c:v>Администрация Василеостровского района СПб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mfortaa" panose="020B060402020202020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Субвенции!$B$2:$K$4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</c:strRef>
          </c:cat>
          <c:val>
            <c:numRef>
              <c:f>Субвенции!$B$7:$K$7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7D1-41E9-A5A4-1165D44F9437}"/>
            </c:ext>
          </c:extLst>
        </c:ser>
        <c:ser>
          <c:idx val="3"/>
          <c:order val="3"/>
          <c:tx>
            <c:strRef>
              <c:f>Субвенции!$A$8</c:f>
              <c:strCache>
                <c:ptCount val="1"/>
                <c:pt idx="0">
                  <c:v>Комитет по благоустройству СПб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mfortaa" panose="020B060402020202020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Субвенции!$B$2:$K$4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</c:strRef>
          </c:cat>
          <c:val>
            <c:numRef>
              <c:f>Субвенции!$B$8:$K$8</c:f>
              <c:numCache>
                <c:formatCode>#\ ##0.0</c:formatCode>
                <c:ptCount val="4"/>
                <c:pt idx="1">
                  <c:v>2392.1999999999998</c:v>
                </c:pt>
                <c:pt idx="2">
                  <c:v>16754.3</c:v>
                </c:pt>
                <c:pt idx="3">
                  <c:v>6285.1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7D1-41E9-A5A4-1165D44F9437}"/>
            </c:ext>
          </c:extLst>
        </c:ser>
        <c:ser>
          <c:idx val="4"/>
          <c:order val="4"/>
          <c:tx>
            <c:strRef>
              <c:f>Субвенции!$A$9</c:f>
              <c:strCache>
                <c:ptCount val="1"/>
                <c:pt idx="0">
                  <c:v>Комитет финансов СПб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mfortaa" panose="020B060402020202020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Субвенции!$B$2:$K$4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</c:strRef>
          </c:cat>
          <c:val>
            <c:numRef>
              <c:f>Субвенции!$B$9:$K$9</c:f>
              <c:numCache>
                <c:formatCode>#\ ##0.0</c:formatCode>
                <c:ptCount val="4"/>
                <c:pt idx="0">
                  <c:v>22997.599999999999</c:v>
                </c:pt>
                <c:pt idx="1">
                  <c:v>34999.4</c:v>
                </c:pt>
                <c:pt idx="2">
                  <c:v>39964.300000000003</c:v>
                </c:pt>
                <c:pt idx="3">
                  <c:v>41370.9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7D1-41E9-A5A4-1165D44F94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73214480"/>
        <c:axId val="473218008"/>
        <c:axId val="0"/>
      </c:bar3DChart>
      <c:catAx>
        <c:axId val="47321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mfortaa" panose="020B0604020202020204" charset="0"/>
                <a:ea typeface="+mn-ea"/>
                <a:cs typeface="+mn-cs"/>
              </a:defRPr>
            </a:pPr>
            <a:endParaRPr lang="ru-RU"/>
          </a:p>
        </c:txPr>
        <c:crossAx val="473218008"/>
        <c:crosses val="autoZero"/>
        <c:auto val="1"/>
        <c:lblAlgn val="ctr"/>
        <c:lblOffset val="100"/>
        <c:noMultiLvlLbl val="0"/>
      </c:catAx>
      <c:valAx>
        <c:axId val="473218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mfortaa" panose="020B0604020202020204" charset="0"/>
                <a:ea typeface="+mn-ea"/>
                <a:cs typeface="+mn-cs"/>
              </a:defRPr>
            </a:pPr>
            <a:endParaRPr lang="ru-RU"/>
          </a:p>
        </c:txPr>
        <c:crossAx val="473214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280205599300089"/>
          <c:y val="0.72758443722154864"/>
          <c:w val="0.41578477690288718"/>
          <c:h val="0.254250253313094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mfortaa" panose="020B060402020202020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omfortaa" panose="020B060402020202020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5000"/>
            <a:lumOff val="95000"/>
          </a:schemeClr>
        </a:solidFill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35000"/>
        </a:schemeClr>
      </a:solidFill>
      <a:ln w="9525">
        <a:solidFill>
          <a:schemeClr val="phClr"/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35000"/>
        </a:schemeClr>
      </a:solidFill>
      <a:ln w="9525"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5000"/>
            <a:lumOff val="95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89179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24c66b833e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24c66b833e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8913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2232f01766_1_17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2232f01766_1_17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336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2232f01766_1_17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2232f01766_1_17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7760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2232f01766_1_17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2232f01766_1_17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596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2232f01766_1_17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2232f01766_1_17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402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2232f01766_1_17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2232f01766_1_17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664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2232f01766_1_17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2232f01766_1_17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55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2232f01766_1_17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2232f01766_1_17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553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2232f01766_1_17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2232f01766_1_17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088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2232f01766_1_17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2232f01766_1_17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549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2232f01766_1_17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2232f01766_1_17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847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2232f0176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2232f0176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186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2232f01766_1_17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2232f01766_1_178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378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2232f01766_1_17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2232f01766_1_17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4512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2232f01766_1_17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2232f01766_1_17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66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2232f01766_1_18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12232f01766_1_18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551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22465ab00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22465ab00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312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22465ab00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22465ab00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7515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22465ab00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122465ab009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433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22465ab009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122465ab009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044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22465ab00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22465ab009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44927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22465ab00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22465ab00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89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4c66b833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24c66b833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3256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22465ab00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22465ab00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74291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22465ab00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22465ab00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2265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2232f01766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2232f01766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26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2232f01766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2232f01766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681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24c66b833e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24c66b833e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8751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4c66b833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4c66b833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917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2232f01766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2232f01766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0176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2232f01766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2232f01766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485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45575" y="1077625"/>
            <a:ext cx="5052900" cy="23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25" y="352561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771760" y="-424457"/>
            <a:ext cx="5070489" cy="1544172"/>
          </a:xfrm>
          <a:custGeom>
            <a:avLst/>
            <a:gdLst/>
            <a:ahLst/>
            <a:cxnLst/>
            <a:rect l="l" t="t" r="r" b="b"/>
            <a:pathLst>
              <a:path w="183348" h="55837" extrusionOk="0">
                <a:moveTo>
                  <a:pt x="1" y="31"/>
                </a:moveTo>
                <a:cubicBezTo>
                  <a:pt x="1004" y="1064"/>
                  <a:pt x="2159" y="1976"/>
                  <a:pt x="3375" y="2736"/>
                </a:cubicBezTo>
                <a:cubicBezTo>
                  <a:pt x="11125" y="7630"/>
                  <a:pt x="32402" y="3435"/>
                  <a:pt x="45625" y="15320"/>
                </a:cubicBezTo>
                <a:cubicBezTo>
                  <a:pt x="49606" y="18876"/>
                  <a:pt x="52737" y="23314"/>
                  <a:pt x="55838" y="27660"/>
                </a:cubicBezTo>
                <a:cubicBezTo>
                  <a:pt x="58938" y="32037"/>
                  <a:pt x="62251" y="36353"/>
                  <a:pt x="66567" y="39545"/>
                </a:cubicBezTo>
                <a:cubicBezTo>
                  <a:pt x="82707" y="51399"/>
                  <a:pt x="99182" y="39363"/>
                  <a:pt x="114805" y="33648"/>
                </a:cubicBezTo>
                <a:cubicBezTo>
                  <a:pt x="123742" y="30426"/>
                  <a:pt x="132891" y="30821"/>
                  <a:pt x="141766" y="34773"/>
                </a:cubicBezTo>
                <a:cubicBezTo>
                  <a:pt x="149669" y="38299"/>
                  <a:pt x="163803" y="55837"/>
                  <a:pt x="183013" y="45958"/>
                </a:cubicBezTo>
                <a:lnTo>
                  <a:pt x="183348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374782" y="-402610"/>
            <a:ext cx="4551819" cy="1823266"/>
          </a:xfrm>
          <a:custGeom>
            <a:avLst/>
            <a:gdLst/>
            <a:ahLst/>
            <a:cxnLst/>
            <a:rect l="l" t="t" r="r" b="b"/>
            <a:pathLst>
              <a:path w="164593" h="65929" extrusionOk="0">
                <a:moveTo>
                  <a:pt x="0" y="1"/>
                </a:moveTo>
                <a:cubicBezTo>
                  <a:pt x="1216" y="4074"/>
                  <a:pt x="6353" y="12736"/>
                  <a:pt x="13374" y="15593"/>
                </a:cubicBezTo>
                <a:cubicBezTo>
                  <a:pt x="21855" y="18998"/>
                  <a:pt x="40427" y="17964"/>
                  <a:pt x="53649" y="29819"/>
                </a:cubicBezTo>
                <a:cubicBezTo>
                  <a:pt x="57630" y="33405"/>
                  <a:pt x="60761" y="37843"/>
                  <a:pt x="63862" y="42190"/>
                </a:cubicBezTo>
                <a:cubicBezTo>
                  <a:pt x="66992" y="46536"/>
                  <a:pt x="70275" y="50883"/>
                  <a:pt x="74591" y="54074"/>
                </a:cubicBezTo>
                <a:cubicBezTo>
                  <a:pt x="90731" y="65929"/>
                  <a:pt x="107206" y="53892"/>
                  <a:pt x="122829" y="48178"/>
                </a:cubicBezTo>
                <a:cubicBezTo>
                  <a:pt x="131766" y="44956"/>
                  <a:pt x="140915" y="44257"/>
                  <a:pt x="149790" y="48208"/>
                </a:cubicBezTo>
                <a:cubicBezTo>
                  <a:pt x="157663" y="51764"/>
                  <a:pt x="160611" y="57843"/>
                  <a:pt x="163803" y="65199"/>
                </a:cubicBezTo>
                <a:lnTo>
                  <a:pt x="164593" y="711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30074" y="-586499"/>
            <a:ext cx="3046337" cy="3596892"/>
          </a:xfrm>
          <a:custGeom>
            <a:avLst/>
            <a:gdLst/>
            <a:ahLst/>
            <a:cxnLst/>
            <a:rect l="l" t="t" r="r" b="b"/>
            <a:pathLst>
              <a:path w="110155" h="130063" extrusionOk="0">
                <a:moveTo>
                  <a:pt x="0" y="0"/>
                </a:moveTo>
                <a:lnTo>
                  <a:pt x="0" y="130063"/>
                </a:lnTo>
                <a:cubicBezTo>
                  <a:pt x="730" y="129242"/>
                  <a:pt x="1338" y="128391"/>
                  <a:pt x="1763" y="127601"/>
                </a:cubicBezTo>
                <a:cubicBezTo>
                  <a:pt x="4134" y="123042"/>
                  <a:pt x="4164" y="117692"/>
                  <a:pt x="4164" y="112555"/>
                </a:cubicBezTo>
                <a:cubicBezTo>
                  <a:pt x="4164" y="107418"/>
                  <a:pt x="4225" y="102069"/>
                  <a:pt x="6657" y="97540"/>
                </a:cubicBezTo>
                <a:cubicBezTo>
                  <a:pt x="10031" y="91278"/>
                  <a:pt x="17143" y="88056"/>
                  <a:pt x="23952" y="86020"/>
                </a:cubicBezTo>
                <a:cubicBezTo>
                  <a:pt x="30791" y="84014"/>
                  <a:pt x="38056" y="82676"/>
                  <a:pt x="43831" y="78573"/>
                </a:cubicBezTo>
                <a:cubicBezTo>
                  <a:pt x="60032" y="67023"/>
                  <a:pt x="54986" y="42828"/>
                  <a:pt x="69150" y="29545"/>
                </a:cubicBezTo>
                <a:cubicBezTo>
                  <a:pt x="79880" y="19453"/>
                  <a:pt x="103862" y="18025"/>
                  <a:pt x="110154" y="23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284300" y="1801460"/>
            <a:ext cx="3851622" cy="3663320"/>
          </a:xfrm>
          <a:custGeom>
            <a:avLst/>
            <a:gdLst/>
            <a:ahLst/>
            <a:cxnLst/>
            <a:rect l="l" t="t" r="r" b="b"/>
            <a:pathLst>
              <a:path w="139274" h="132465" extrusionOk="0">
                <a:moveTo>
                  <a:pt x="0" y="130701"/>
                </a:moveTo>
                <a:cubicBezTo>
                  <a:pt x="2553" y="101066"/>
                  <a:pt x="29150" y="108178"/>
                  <a:pt x="40548" y="99637"/>
                </a:cubicBezTo>
                <a:cubicBezTo>
                  <a:pt x="55624" y="88300"/>
                  <a:pt x="52402" y="65320"/>
                  <a:pt x="69394" y="55837"/>
                </a:cubicBezTo>
                <a:cubicBezTo>
                  <a:pt x="75473" y="52433"/>
                  <a:pt x="82798" y="51764"/>
                  <a:pt x="89759" y="50427"/>
                </a:cubicBezTo>
                <a:cubicBezTo>
                  <a:pt x="96689" y="49089"/>
                  <a:pt x="104045" y="46627"/>
                  <a:pt x="107844" y="41004"/>
                </a:cubicBezTo>
                <a:cubicBezTo>
                  <a:pt x="110580" y="36961"/>
                  <a:pt x="111066" y="31946"/>
                  <a:pt x="111461" y="27174"/>
                </a:cubicBezTo>
                <a:cubicBezTo>
                  <a:pt x="111826" y="22402"/>
                  <a:pt x="112252" y="17356"/>
                  <a:pt x="114957" y="13314"/>
                </a:cubicBezTo>
                <a:cubicBezTo>
                  <a:pt x="117632" y="9241"/>
                  <a:pt x="127358" y="0"/>
                  <a:pt x="137237" y="4803"/>
                </a:cubicBezTo>
                <a:cubicBezTo>
                  <a:pt x="138118" y="5198"/>
                  <a:pt x="139273" y="132464"/>
                  <a:pt x="139273" y="1324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587299" y="3535257"/>
            <a:ext cx="5474833" cy="1824096"/>
          </a:xfrm>
          <a:custGeom>
            <a:avLst/>
            <a:gdLst/>
            <a:ahLst/>
            <a:cxnLst/>
            <a:rect l="l" t="t" r="r" b="b"/>
            <a:pathLst>
              <a:path w="197969" h="65959" extrusionOk="0">
                <a:moveTo>
                  <a:pt x="197968" y="7508"/>
                </a:moveTo>
                <a:cubicBezTo>
                  <a:pt x="197208" y="7083"/>
                  <a:pt x="196388" y="6657"/>
                  <a:pt x="195597" y="6292"/>
                </a:cubicBezTo>
                <a:cubicBezTo>
                  <a:pt x="182466" y="61"/>
                  <a:pt x="166539" y="0"/>
                  <a:pt x="153378" y="6231"/>
                </a:cubicBezTo>
                <a:cubicBezTo>
                  <a:pt x="137268" y="13891"/>
                  <a:pt x="124897" y="25381"/>
                  <a:pt x="105504" y="27843"/>
                </a:cubicBezTo>
                <a:cubicBezTo>
                  <a:pt x="85139" y="30426"/>
                  <a:pt x="65686" y="20517"/>
                  <a:pt x="46385" y="27600"/>
                </a:cubicBezTo>
                <a:cubicBezTo>
                  <a:pt x="34652" y="31885"/>
                  <a:pt x="27722" y="43709"/>
                  <a:pt x="19029" y="52676"/>
                </a:cubicBezTo>
                <a:cubicBezTo>
                  <a:pt x="13527" y="58360"/>
                  <a:pt x="7022" y="62767"/>
                  <a:pt x="1" y="65959"/>
                </a:cubicBezTo>
                <a:lnTo>
                  <a:pt x="197968" y="6595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535080" y="2295937"/>
            <a:ext cx="2600842" cy="3042133"/>
          </a:xfrm>
          <a:custGeom>
            <a:avLst/>
            <a:gdLst/>
            <a:ahLst/>
            <a:cxnLst/>
            <a:rect l="l" t="t" r="r" b="b"/>
            <a:pathLst>
              <a:path w="94046" h="110003" extrusionOk="0">
                <a:moveTo>
                  <a:pt x="94045" y="5138"/>
                </a:moveTo>
                <a:cubicBezTo>
                  <a:pt x="80367" y="1"/>
                  <a:pt x="69577" y="12159"/>
                  <a:pt x="71978" y="25412"/>
                </a:cubicBezTo>
                <a:cubicBezTo>
                  <a:pt x="74014" y="36932"/>
                  <a:pt x="73163" y="45807"/>
                  <a:pt x="70732" y="53558"/>
                </a:cubicBezTo>
                <a:cubicBezTo>
                  <a:pt x="67874" y="62707"/>
                  <a:pt x="61856" y="72403"/>
                  <a:pt x="52859" y="75777"/>
                </a:cubicBezTo>
                <a:cubicBezTo>
                  <a:pt x="46263" y="78270"/>
                  <a:pt x="38968" y="77449"/>
                  <a:pt x="31886" y="77327"/>
                </a:cubicBezTo>
                <a:cubicBezTo>
                  <a:pt x="24804" y="77206"/>
                  <a:pt x="17114" y="78178"/>
                  <a:pt x="12159" y="83194"/>
                </a:cubicBezTo>
                <a:cubicBezTo>
                  <a:pt x="6050" y="89364"/>
                  <a:pt x="6293" y="99395"/>
                  <a:pt x="2068" y="107054"/>
                </a:cubicBezTo>
                <a:cubicBezTo>
                  <a:pt x="1460" y="108118"/>
                  <a:pt x="761" y="109091"/>
                  <a:pt x="1" y="110003"/>
                </a:cubicBezTo>
                <a:lnTo>
                  <a:pt x="94045" y="11000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257186" y="2619003"/>
            <a:ext cx="2407478" cy="2837016"/>
          </a:xfrm>
          <a:custGeom>
            <a:avLst/>
            <a:gdLst/>
            <a:ahLst/>
            <a:cxnLst/>
            <a:rect l="l" t="t" r="r" b="b"/>
            <a:pathLst>
              <a:path w="87054" h="102586" extrusionOk="0">
                <a:moveTo>
                  <a:pt x="84896" y="90640"/>
                </a:moveTo>
                <a:cubicBezTo>
                  <a:pt x="81887" y="84044"/>
                  <a:pt x="76142" y="79090"/>
                  <a:pt x="70701" y="74227"/>
                </a:cubicBezTo>
                <a:cubicBezTo>
                  <a:pt x="65199" y="69302"/>
                  <a:pt x="60944" y="64348"/>
                  <a:pt x="57874" y="57144"/>
                </a:cubicBezTo>
                <a:cubicBezTo>
                  <a:pt x="55199" y="50852"/>
                  <a:pt x="52008" y="34712"/>
                  <a:pt x="50275" y="29788"/>
                </a:cubicBezTo>
                <a:cubicBezTo>
                  <a:pt x="43679" y="11247"/>
                  <a:pt x="26962" y="8542"/>
                  <a:pt x="11521" y="4499"/>
                </a:cubicBezTo>
                <a:cubicBezTo>
                  <a:pt x="7812" y="3557"/>
                  <a:pt x="4682" y="2007"/>
                  <a:pt x="1794" y="1"/>
                </a:cubicBezTo>
                <a:lnTo>
                  <a:pt x="1794" y="68573"/>
                </a:lnTo>
                <a:lnTo>
                  <a:pt x="1" y="102586"/>
                </a:lnTo>
                <a:lnTo>
                  <a:pt x="86142" y="102586"/>
                </a:lnTo>
                <a:cubicBezTo>
                  <a:pt x="87054" y="98786"/>
                  <a:pt x="86568" y="94318"/>
                  <a:pt x="84896" y="9064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-209260" y="3466325"/>
            <a:ext cx="4267720" cy="1961956"/>
          </a:xfrm>
          <a:custGeom>
            <a:avLst/>
            <a:gdLst/>
            <a:ahLst/>
            <a:cxnLst/>
            <a:rect l="l" t="t" r="r" b="b"/>
            <a:pathLst>
              <a:path w="154320" h="70944" extrusionOk="0">
                <a:moveTo>
                  <a:pt x="0" y="70944"/>
                </a:moveTo>
                <a:lnTo>
                  <a:pt x="154319" y="70944"/>
                </a:lnTo>
                <a:cubicBezTo>
                  <a:pt x="153894" y="70579"/>
                  <a:pt x="153468" y="70153"/>
                  <a:pt x="153073" y="69819"/>
                </a:cubicBezTo>
                <a:cubicBezTo>
                  <a:pt x="147359" y="65138"/>
                  <a:pt x="139699" y="63193"/>
                  <a:pt x="132404" y="61187"/>
                </a:cubicBezTo>
                <a:cubicBezTo>
                  <a:pt x="124987" y="59120"/>
                  <a:pt x="119334" y="56931"/>
                  <a:pt x="113315" y="51794"/>
                </a:cubicBezTo>
                <a:cubicBezTo>
                  <a:pt x="107814" y="47083"/>
                  <a:pt x="99029" y="31703"/>
                  <a:pt x="95230" y="28025"/>
                </a:cubicBezTo>
                <a:cubicBezTo>
                  <a:pt x="80944" y="14134"/>
                  <a:pt x="62980" y="20578"/>
                  <a:pt x="46414" y="23648"/>
                </a:cubicBezTo>
                <a:cubicBezTo>
                  <a:pt x="36961" y="25381"/>
                  <a:pt x="27478" y="24134"/>
                  <a:pt x="19210" y="18998"/>
                </a:cubicBezTo>
                <a:cubicBezTo>
                  <a:pt x="11824" y="14408"/>
                  <a:pt x="4316" y="7903"/>
                  <a:pt x="638" y="0"/>
                </a:cubicBezTo>
                <a:lnTo>
                  <a:pt x="31" y="6657"/>
                </a:lnTo>
                <a:lnTo>
                  <a:pt x="31" y="709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209260" y="3090576"/>
            <a:ext cx="2543652" cy="233770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-323549" y="-514273"/>
            <a:ext cx="3221171" cy="1963643"/>
          </a:xfrm>
          <a:custGeom>
            <a:avLst/>
            <a:gdLst/>
            <a:ahLst/>
            <a:cxnLst/>
            <a:rect l="l" t="t" r="r" b="b"/>
            <a:pathLst>
              <a:path w="116477" h="71005" extrusionOk="0">
                <a:moveTo>
                  <a:pt x="0" y="0"/>
                </a:moveTo>
                <a:lnTo>
                  <a:pt x="0" y="71004"/>
                </a:lnTo>
                <a:cubicBezTo>
                  <a:pt x="1702" y="70579"/>
                  <a:pt x="3283" y="69941"/>
                  <a:pt x="4772" y="69059"/>
                </a:cubicBezTo>
                <a:cubicBezTo>
                  <a:pt x="10608" y="65685"/>
                  <a:pt x="14833" y="59788"/>
                  <a:pt x="18572" y="53892"/>
                </a:cubicBezTo>
                <a:cubicBezTo>
                  <a:pt x="22280" y="47995"/>
                  <a:pt x="25837" y="41855"/>
                  <a:pt x="31034" y="37326"/>
                </a:cubicBezTo>
                <a:cubicBezTo>
                  <a:pt x="37934" y="31277"/>
                  <a:pt x="47083" y="28846"/>
                  <a:pt x="56019" y="28056"/>
                </a:cubicBezTo>
                <a:cubicBezTo>
                  <a:pt x="64956" y="27235"/>
                  <a:pt x="73953" y="27843"/>
                  <a:pt x="82889" y="26961"/>
                </a:cubicBezTo>
                <a:cubicBezTo>
                  <a:pt x="91826" y="26080"/>
                  <a:pt x="100944" y="23587"/>
                  <a:pt x="107783" y="17387"/>
                </a:cubicBezTo>
                <a:cubicBezTo>
                  <a:pt x="112555" y="13040"/>
                  <a:pt x="115929" y="6596"/>
                  <a:pt x="116476" y="31"/>
                </a:cubicBezTo>
                <a:lnTo>
                  <a:pt x="0" y="3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46A9E7">
            <a:alpha val="7140"/>
          </a:srgbClr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2324600" y="3069625"/>
            <a:ext cx="4494900" cy="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4"/>
          <p:cNvSpPr/>
          <p:nvPr/>
        </p:nvSpPr>
        <p:spPr>
          <a:xfrm rot="10800000">
            <a:off x="970125" y="3758566"/>
            <a:ext cx="5070489" cy="1544172"/>
          </a:xfrm>
          <a:custGeom>
            <a:avLst/>
            <a:gdLst/>
            <a:ahLst/>
            <a:cxnLst/>
            <a:rect l="l" t="t" r="r" b="b"/>
            <a:pathLst>
              <a:path w="183348" h="55837" extrusionOk="0">
                <a:moveTo>
                  <a:pt x="1" y="31"/>
                </a:moveTo>
                <a:cubicBezTo>
                  <a:pt x="1004" y="1064"/>
                  <a:pt x="2159" y="1976"/>
                  <a:pt x="3375" y="2736"/>
                </a:cubicBezTo>
                <a:cubicBezTo>
                  <a:pt x="11125" y="7630"/>
                  <a:pt x="32402" y="3435"/>
                  <a:pt x="45625" y="15320"/>
                </a:cubicBezTo>
                <a:cubicBezTo>
                  <a:pt x="49606" y="18876"/>
                  <a:pt x="52737" y="23314"/>
                  <a:pt x="55838" y="27660"/>
                </a:cubicBezTo>
                <a:cubicBezTo>
                  <a:pt x="58938" y="32037"/>
                  <a:pt x="62251" y="36353"/>
                  <a:pt x="66567" y="39545"/>
                </a:cubicBezTo>
                <a:cubicBezTo>
                  <a:pt x="82707" y="51399"/>
                  <a:pt x="99182" y="39363"/>
                  <a:pt x="114805" y="33648"/>
                </a:cubicBezTo>
                <a:cubicBezTo>
                  <a:pt x="123742" y="30426"/>
                  <a:pt x="132891" y="30821"/>
                  <a:pt x="141766" y="34773"/>
                </a:cubicBezTo>
                <a:cubicBezTo>
                  <a:pt x="149669" y="38299"/>
                  <a:pt x="163803" y="55837"/>
                  <a:pt x="183013" y="45958"/>
                </a:cubicBezTo>
                <a:lnTo>
                  <a:pt x="183348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/>
          <p:cNvSpPr/>
          <p:nvPr/>
        </p:nvSpPr>
        <p:spPr>
          <a:xfrm rot="10800000">
            <a:off x="-114228" y="3457624"/>
            <a:ext cx="4551819" cy="1823266"/>
          </a:xfrm>
          <a:custGeom>
            <a:avLst/>
            <a:gdLst/>
            <a:ahLst/>
            <a:cxnLst/>
            <a:rect l="l" t="t" r="r" b="b"/>
            <a:pathLst>
              <a:path w="164593" h="65929" extrusionOk="0">
                <a:moveTo>
                  <a:pt x="0" y="1"/>
                </a:moveTo>
                <a:cubicBezTo>
                  <a:pt x="1216" y="4074"/>
                  <a:pt x="6353" y="12736"/>
                  <a:pt x="13374" y="15593"/>
                </a:cubicBezTo>
                <a:cubicBezTo>
                  <a:pt x="21855" y="18998"/>
                  <a:pt x="40427" y="17964"/>
                  <a:pt x="53649" y="29819"/>
                </a:cubicBezTo>
                <a:cubicBezTo>
                  <a:pt x="57630" y="33405"/>
                  <a:pt x="60761" y="37843"/>
                  <a:pt x="63862" y="42190"/>
                </a:cubicBezTo>
                <a:cubicBezTo>
                  <a:pt x="66992" y="46536"/>
                  <a:pt x="70275" y="50883"/>
                  <a:pt x="74591" y="54074"/>
                </a:cubicBezTo>
                <a:cubicBezTo>
                  <a:pt x="90731" y="65929"/>
                  <a:pt x="107206" y="53892"/>
                  <a:pt x="122829" y="48178"/>
                </a:cubicBezTo>
                <a:cubicBezTo>
                  <a:pt x="131766" y="44956"/>
                  <a:pt x="140915" y="44257"/>
                  <a:pt x="149790" y="48208"/>
                </a:cubicBezTo>
                <a:cubicBezTo>
                  <a:pt x="157663" y="51764"/>
                  <a:pt x="160611" y="57843"/>
                  <a:pt x="163803" y="65199"/>
                </a:cubicBezTo>
                <a:lnTo>
                  <a:pt x="164593" y="711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4"/>
          <p:cNvSpPr/>
          <p:nvPr/>
        </p:nvSpPr>
        <p:spPr>
          <a:xfrm rot="10800000">
            <a:off x="6896111" y="1867888"/>
            <a:ext cx="3046337" cy="3596892"/>
          </a:xfrm>
          <a:custGeom>
            <a:avLst/>
            <a:gdLst/>
            <a:ahLst/>
            <a:cxnLst/>
            <a:rect l="l" t="t" r="r" b="b"/>
            <a:pathLst>
              <a:path w="110155" h="130063" extrusionOk="0">
                <a:moveTo>
                  <a:pt x="0" y="0"/>
                </a:moveTo>
                <a:lnTo>
                  <a:pt x="0" y="130063"/>
                </a:lnTo>
                <a:cubicBezTo>
                  <a:pt x="730" y="129242"/>
                  <a:pt x="1338" y="128391"/>
                  <a:pt x="1763" y="127601"/>
                </a:cubicBezTo>
                <a:cubicBezTo>
                  <a:pt x="4134" y="123042"/>
                  <a:pt x="4164" y="117692"/>
                  <a:pt x="4164" y="112555"/>
                </a:cubicBezTo>
                <a:cubicBezTo>
                  <a:pt x="4164" y="107418"/>
                  <a:pt x="4225" y="102069"/>
                  <a:pt x="6657" y="97540"/>
                </a:cubicBezTo>
                <a:cubicBezTo>
                  <a:pt x="10031" y="91278"/>
                  <a:pt x="17143" y="88056"/>
                  <a:pt x="23952" y="86020"/>
                </a:cubicBezTo>
                <a:cubicBezTo>
                  <a:pt x="30791" y="84014"/>
                  <a:pt x="38056" y="82676"/>
                  <a:pt x="43831" y="78573"/>
                </a:cubicBezTo>
                <a:cubicBezTo>
                  <a:pt x="60032" y="67023"/>
                  <a:pt x="54986" y="42828"/>
                  <a:pt x="69150" y="29545"/>
                </a:cubicBezTo>
                <a:cubicBezTo>
                  <a:pt x="79880" y="19453"/>
                  <a:pt x="103862" y="18025"/>
                  <a:pt x="110154" y="23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4"/>
          <p:cNvSpPr/>
          <p:nvPr/>
        </p:nvSpPr>
        <p:spPr>
          <a:xfrm rot="10800000">
            <a:off x="-323549" y="-586499"/>
            <a:ext cx="3851622" cy="3663320"/>
          </a:xfrm>
          <a:custGeom>
            <a:avLst/>
            <a:gdLst/>
            <a:ahLst/>
            <a:cxnLst/>
            <a:rect l="l" t="t" r="r" b="b"/>
            <a:pathLst>
              <a:path w="139274" h="132465" extrusionOk="0">
                <a:moveTo>
                  <a:pt x="0" y="130701"/>
                </a:moveTo>
                <a:cubicBezTo>
                  <a:pt x="2553" y="101066"/>
                  <a:pt x="29150" y="108178"/>
                  <a:pt x="40548" y="99637"/>
                </a:cubicBezTo>
                <a:cubicBezTo>
                  <a:pt x="55624" y="88300"/>
                  <a:pt x="52402" y="65320"/>
                  <a:pt x="69394" y="55837"/>
                </a:cubicBezTo>
                <a:cubicBezTo>
                  <a:pt x="75473" y="52433"/>
                  <a:pt x="82798" y="51764"/>
                  <a:pt x="89759" y="50427"/>
                </a:cubicBezTo>
                <a:cubicBezTo>
                  <a:pt x="96689" y="49089"/>
                  <a:pt x="104045" y="46627"/>
                  <a:pt x="107844" y="41004"/>
                </a:cubicBezTo>
                <a:cubicBezTo>
                  <a:pt x="110580" y="36961"/>
                  <a:pt x="111066" y="31946"/>
                  <a:pt x="111461" y="27174"/>
                </a:cubicBezTo>
                <a:cubicBezTo>
                  <a:pt x="111826" y="22402"/>
                  <a:pt x="112252" y="17356"/>
                  <a:pt x="114957" y="13314"/>
                </a:cubicBezTo>
                <a:cubicBezTo>
                  <a:pt x="117632" y="9241"/>
                  <a:pt x="127358" y="0"/>
                  <a:pt x="137237" y="4803"/>
                </a:cubicBezTo>
                <a:cubicBezTo>
                  <a:pt x="138118" y="5198"/>
                  <a:pt x="139273" y="132464"/>
                  <a:pt x="139273" y="1324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4"/>
          <p:cNvSpPr/>
          <p:nvPr/>
        </p:nvSpPr>
        <p:spPr>
          <a:xfrm rot="10800000">
            <a:off x="-249758" y="-481073"/>
            <a:ext cx="5474833" cy="1824096"/>
          </a:xfrm>
          <a:custGeom>
            <a:avLst/>
            <a:gdLst/>
            <a:ahLst/>
            <a:cxnLst/>
            <a:rect l="l" t="t" r="r" b="b"/>
            <a:pathLst>
              <a:path w="197969" h="65959" extrusionOk="0">
                <a:moveTo>
                  <a:pt x="197968" y="7508"/>
                </a:moveTo>
                <a:cubicBezTo>
                  <a:pt x="197208" y="7083"/>
                  <a:pt x="196388" y="6657"/>
                  <a:pt x="195597" y="6292"/>
                </a:cubicBezTo>
                <a:cubicBezTo>
                  <a:pt x="182466" y="61"/>
                  <a:pt x="166539" y="0"/>
                  <a:pt x="153378" y="6231"/>
                </a:cubicBezTo>
                <a:cubicBezTo>
                  <a:pt x="137268" y="13891"/>
                  <a:pt x="124897" y="25381"/>
                  <a:pt x="105504" y="27843"/>
                </a:cubicBezTo>
                <a:cubicBezTo>
                  <a:pt x="85139" y="30426"/>
                  <a:pt x="65686" y="20517"/>
                  <a:pt x="46385" y="27600"/>
                </a:cubicBezTo>
                <a:cubicBezTo>
                  <a:pt x="34652" y="31885"/>
                  <a:pt x="27722" y="43709"/>
                  <a:pt x="19029" y="52676"/>
                </a:cubicBezTo>
                <a:cubicBezTo>
                  <a:pt x="13527" y="58360"/>
                  <a:pt x="7022" y="62767"/>
                  <a:pt x="1" y="65959"/>
                </a:cubicBezTo>
                <a:lnTo>
                  <a:pt x="197968" y="6595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/>
          <p:nvPr/>
        </p:nvSpPr>
        <p:spPr>
          <a:xfrm rot="10800000">
            <a:off x="-323549" y="-459789"/>
            <a:ext cx="2600842" cy="3042133"/>
          </a:xfrm>
          <a:custGeom>
            <a:avLst/>
            <a:gdLst/>
            <a:ahLst/>
            <a:cxnLst/>
            <a:rect l="l" t="t" r="r" b="b"/>
            <a:pathLst>
              <a:path w="94046" h="110003" extrusionOk="0">
                <a:moveTo>
                  <a:pt x="94045" y="5138"/>
                </a:moveTo>
                <a:cubicBezTo>
                  <a:pt x="80367" y="1"/>
                  <a:pt x="69577" y="12159"/>
                  <a:pt x="71978" y="25412"/>
                </a:cubicBezTo>
                <a:cubicBezTo>
                  <a:pt x="74014" y="36932"/>
                  <a:pt x="73163" y="45807"/>
                  <a:pt x="70732" y="53558"/>
                </a:cubicBezTo>
                <a:cubicBezTo>
                  <a:pt x="67874" y="62707"/>
                  <a:pt x="61856" y="72403"/>
                  <a:pt x="52859" y="75777"/>
                </a:cubicBezTo>
                <a:cubicBezTo>
                  <a:pt x="46263" y="78270"/>
                  <a:pt x="38968" y="77449"/>
                  <a:pt x="31886" y="77327"/>
                </a:cubicBezTo>
                <a:cubicBezTo>
                  <a:pt x="24804" y="77206"/>
                  <a:pt x="17114" y="78178"/>
                  <a:pt x="12159" y="83194"/>
                </a:cubicBezTo>
                <a:cubicBezTo>
                  <a:pt x="6050" y="89364"/>
                  <a:pt x="6293" y="99395"/>
                  <a:pt x="2068" y="107054"/>
                </a:cubicBezTo>
                <a:cubicBezTo>
                  <a:pt x="1460" y="108118"/>
                  <a:pt x="761" y="109091"/>
                  <a:pt x="1" y="110003"/>
                </a:cubicBezTo>
                <a:lnTo>
                  <a:pt x="94045" y="11000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4"/>
          <p:cNvSpPr/>
          <p:nvPr/>
        </p:nvSpPr>
        <p:spPr>
          <a:xfrm rot="10800000">
            <a:off x="7662081" y="-577738"/>
            <a:ext cx="2407478" cy="2837016"/>
          </a:xfrm>
          <a:custGeom>
            <a:avLst/>
            <a:gdLst/>
            <a:ahLst/>
            <a:cxnLst/>
            <a:rect l="l" t="t" r="r" b="b"/>
            <a:pathLst>
              <a:path w="87054" h="102586" extrusionOk="0">
                <a:moveTo>
                  <a:pt x="84896" y="90640"/>
                </a:moveTo>
                <a:cubicBezTo>
                  <a:pt x="81887" y="84044"/>
                  <a:pt x="76142" y="79090"/>
                  <a:pt x="70701" y="74227"/>
                </a:cubicBezTo>
                <a:cubicBezTo>
                  <a:pt x="65199" y="69302"/>
                  <a:pt x="60944" y="64348"/>
                  <a:pt x="57874" y="57144"/>
                </a:cubicBezTo>
                <a:cubicBezTo>
                  <a:pt x="55199" y="50852"/>
                  <a:pt x="52008" y="34712"/>
                  <a:pt x="50275" y="29788"/>
                </a:cubicBezTo>
                <a:cubicBezTo>
                  <a:pt x="43679" y="11247"/>
                  <a:pt x="26962" y="8542"/>
                  <a:pt x="11521" y="4499"/>
                </a:cubicBezTo>
                <a:cubicBezTo>
                  <a:pt x="7812" y="3557"/>
                  <a:pt x="4682" y="2007"/>
                  <a:pt x="1794" y="1"/>
                </a:cubicBezTo>
                <a:lnTo>
                  <a:pt x="1794" y="68573"/>
                </a:lnTo>
                <a:lnTo>
                  <a:pt x="1" y="102586"/>
                </a:lnTo>
                <a:lnTo>
                  <a:pt x="86142" y="102586"/>
                </a:lnTo>
                <a:cubicBezTo>
                  <a:pt x="87054" y="98786"/>
                  <a:pt x="86568" y="94318"/>
                  <a:pt x="84896" y="9064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4"/>
          <p:cNvSpPr/>
          <p:nvPr/>
        </p:nvSpPr>
        <p:spPr>
          <a:xfrm rot="10800000">
            <a:off x="5753914" y="-550000"/>
            <a:ext cx="4267720" cy="1961956"/>
          </a:xfrm>
          <a:custGeom>
            <a:avLst/>
            <a:gdLst/>
            <a:ahLst/>
            <a:cxnLst/>
            <a:rect l="l" t="t" r="r" b="b"/>
            <a:pathLst>
              <a:path w="154320" h="70944" extrusionOk="0">
                <a:moveTo>
                  <a:pt x="0" y="70944"/>
                </a:moveTo>
                <a:lnTo>
                  <a:pt x="154319" y="70944"/>
                </a:lnTo>
                <a:cubicBezTo>
                  <a:pt x="153894" y="70579"/>
                  <a:pt x="153468" y="70153"/>
                  <a:pt x="153073" y="69819"/>
                </a:cubicBezTo>
                <a:cubicBezTo>
                  <a:pt x="147359" y="65138"/>
                  <a:pt x="139699" y="63193"/>
                  <a:pt x="132404" y="61187"/>
                </a:cubicBezTo>
                <a:cubicBezTo>
                  <a:pt x="124987" y="59120"/>
                  <a:pt x="119334" y="56931"/>
                  <a:pt x="113315" y="51794"/>
                </a:cubicBezTo>
                <a:cubicBezTo>
                  <a:pt x="107814" y="47083"/>
                  <a:pt x="99029" y="31703"/>
                  <a:pt x="95230" y="28025"/>
                </a:cubicBezTo>
                <a:cubicBezTo>
                  <a:pt x="80944" y="14134"/>
                  <a:pt x="62980" y="20578"/>
                  <a:pt x="46414" y="23648"/>
                </a:cubicBezTo>
                <a:cubicBezTo>
                  <a:pt x="36961" y="25381"/>
                  <a:pt x="27478" y="24134"/>
                  <a:pt x="19210" y="18998"/>
                </a:cubicBezTo>
                <a:cubicBezTo>
                  <a:pt x="11824" y="14408"/>
                  <a:pt x="4316" y="7903"/>
                  <a:pt x="638" y="0"/>
                </a:cubicBezTo>
                <a:lnTo>
                  <a:pt x="31" y="6657"/>
                </a:lnTo>
                <a:lnTo>
                  <a:pt x="31" y="709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4"/>
          <p:cNvSpPr/>
          <p:nvPr/>
        </p:nvSpPr>
        <p:spPr>
          <a:xfrm rot="10800000">
            <a:off x="7477982" y="-550000"/>
            <a:ext cx="2543652" cy="233770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10800000">
            <a:off x="6914751" y="3428910"/>
            <a:ext cx="3221171" cy="1963643"/>
          </a:xfrm>
          <a:custGeom>
            <a:avLst/>
            <a:gdLst/>
            <a:ahLst/>
            <a:cxnLst/>
            <a:rect l="l" t="t" r="r" b="b"/>
            <a:pathLst>
              <a:path w="116477" h="71005" extrusionOk="0">
                <a:moveTo>
                  <a:pt x="0" y="0"/>
                </a:moveTo>
                <a:lnTo>
                  <a:pt x="0" y="71004"/>
                </a:lnTo>
                <a:cubicBezTo>
                  <a:pt x="1702" y="70579"/>
                  <a:pt x="3283" y="69941"/>
                  <a:pt x="4772" y="69059"/>
                </a:cubicBezTo>
                <a:cubicBezTo>
                  <a:pt x="10608" y="65685"/>
                  <a:pt x="14833" y="59788"/>
                  <a:pt x="18572" y="53892"/>
                </a:cubicBezTo>
                <a:cubicBezTo>
                  <a:pt x="22280" y="47995"/>
                  <a:pt x="25837" y="41855"/>
                  <a:pt x="31034" y="37326"/>
                </a:cubicBezTo>
                <a:cubicBezTo>
                  <a:pt x="37934" y="31277"/>
                  <a:pt x="47083" y="28846"/>
                  <a:pt x="56019" y="28056"/>
                </a:cubicBezTo>
                <a:cubicBezTo>
                  <a:pt x="64956" y="27235"/>
                  <a:pt x="73953" y="27843"/>
                  <a:pt x="82889" y="26961"/>
                </a:cubicBezTo>
                <a:cubicBezTo>
                  <a:pt x="91826" y="26080"/>
                  <a:pt x="100944" y="23587"/>
                  <a:pt x="107783" y="17387"/>
                </a:cubicBezTo>
                <a:cubicBezTo>
                  <a:pt x="112555" y="13040"/>
                  <a:pt x="115929" y="6596"/>
                  <a:pt x="116476" y="31"/>
                </a:cubicBezTo>
                <a:lnTo>
                  <a:pt x="0" y="3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720000" y="1874875"/>
            <a:ext cx="2444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3057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720000" y="2325813"/>
            <a:ext cx="2444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3"/>
          </p:nvPr>
        </p:nvSpPr>
        <p:spPr>
          <a:xfrm>
            <a:off x="3327300" y="1874875"/>
            <a:ext cx="259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title" idx="4" hasCustomPrompt="1"/>
          </p:nvPr>
        </p:nvSpPr>
        <p:spPr>
          <a:xfrm>
            <a:off x="3327300" y="133057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5"/>
          </p:nvPr>
        </p:nvSpPr>
        <p:spPr>
          <a:xfrm>
            <a:off x="3327300" y="2329300"/>
            <a:ext cx="259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6"/>
          </p:nvPr>
        </p:nvSpPr>
        <p:spPr>
          <a:xfrm>
            <a:off x="6087600" y="1874875"/>
            <a:ext cx="2444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33057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8"/>
          </p:nvPr>
        </p:nvSpPr>
        <p:spPr>
          <a:xfrm>
            <a:off x="6087600" y="2329300"/>
            <a:ext cx="2444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title" idx="9"/>
          </p:nvPr>
        </p:nvSpPr>
        <p:spPr>
          <a:xfrm>
            <a:off x="720000" y="3664275"/>
            <a:ext cx="2444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11997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14"/>
          </p:nvPr>
        </p:nvSpPr>
        <p:spPr>
          <a:xfrm>
            <a:off x="720000" y="4118700"/>
            <a:ext cx="2444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15"/>
          </p:nvPr>
        </p:nvSpPr>
        <p:spPr>
          <a:xfrm>
            <a:off x="3327300" y="3664275"/>
            <a:ext cx="259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title" idx="16" hasCustomPrompt="1"/>
          </p:nvPr>
        </p:nvSpPr>
        <p:spPr>
          <a:xfrm>
            <a:off x="3327300" y="311997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17"/>
          </p:nvPr>
        </p:nvSpPr>
        <p:spPr>
          <a:xfrm>
            <a:off x="3327300" y="4118700"/>
            <a:ext cx="259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title" idx="18"/>
          </p:nvPr>
        </p:nvSpPr>
        <p:spPr>
          <a:xfrm>
            <a:off x="6087600" y="3664275"/>
            <a:ext cx="2444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3119975"/>
            <a:ext cx="1334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" name="Google Shape;107;p16"/>
          <p:cNvSpPr txBox="1">
            <a:spLocks noGrp="1"/>
          </p:cNvSpPr>
          <p:nvPr>
            <p:ph type="subTitle" idx="20"/>
          </p:nvPr>
        </p:nvSpPr>
        <p:spPr>
          <a:xfrm>
            <a:off x="6087600" y="4118700"/>
            <a:ext cx="2444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/>
          <p:nvPr/>
        </p:nvSpPr>
        <p:spPr>
          <a:xfrm flipH="1">
            <a:off x="6449100" y="-437475"/>
            <a:ext cx="2753875" cy="3251575"/>
          </a:xfrm>
          <a:custGeom>
            <a:avLst/>
            <a:gdLst/>
            <a:ahLst/>
            <a:cxnLst/>
            <a:rect l="l" t="t" r="r" b="b"/>
            <a:pathLst>
              <a:path w="110155" h="130063" extrusionOk="0">
                <a:moveTo>
                  <a:pt x="0" y="0"/>
                </a:moveTo>
                <a:lnTo>
                  <a:pt x="0" y="130063"/>
                </a:lnTo>
                <a:cubicBezTo>
                  <a:pt x="730" y="129242"/>
                  <a:pt x="1338" y="128391"/>
                  <a:pt x="1763" y="127601"/>
                </a:cubicBezTo>
                <a:cubicBezTo>
                  <a:pt x="4134" y="123042"/>
                  <a:pt x="4164" y="117692"/>
                  <a:pt x="4164" y="112555"/>
                </a:cubicBezTo>
                <a:cubicBezTo>
                  <a:pt x="4164" y="107418"/>
                  <a:pt x="4225" y="102069"/>
                  <a:pt x="6657" y="97540"/>
                </a:cubicBezTo>
                <a:cubicBezTo>
                  <a:pt x="10031" y="91278"/>
                  <a:pt x="17143" y="88056"/>
                  <a:pt x="23952" y="86020"/>
                </a:cubicBezTo>
                <a:cubicBezTo>
                  <a:pt x="30791" y="84014"/>
                  <a:pt x="38056" y="82676"/>
                  <a:pt x="43831" y="78573"/>
                </a:cubicBezTo>
                <a:cubicBezTo>
                  <a:pt x="60032" y="67023"/>
                  <a:pt x="54986" y="42828"/>
                  <a:pt x="69150" y="29545"/>
                </a:cubicBezTo>
                <a:cubicBezTo>
                  <a:pt x="79880" y="19453"/>
                  <a:pt x="103862" y="18025"/>
                  <a:pt x="110154" y="23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6"/>
          <p:cNvSpPr/>
          <p:nvPr/>
        </p:nvSpPr>
        <p:spPr>
          <a:xfrm rot="10800000">
            <a:off x="7074850" y="-626250"/>
            <a:ext cx="2299450" cy="211327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rgbClr val="46A9E7">
            <a:alpha val="7140"/>
          </a:srgbClr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2290025" y="3185288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46A9E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708625" y="1426325"/>
            <a:ext cx="5726700" cy="16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17"/>
          <p:cNvSpPr/>
          <p:nvPr/>
        </p:nvSpPr>
        <p:spPr>
          <a:xfrm rot="10800000" flipH="1">
            <a:off x="659175" y="-328750"/>
            <a:ext cx="3566200" cy="1412675"/>
          </a:xfrm>
          <a:custGeom>
            <a:avLst/>
            <a:gdLst/>
            <a:ahLst/>
            <a:cxnLst/>
            <a:rect l="l" t="t" r="r" b="b"/>
            <a:pathLst>
              <a:path w="142648" h="56507" extrusionOk="0">
                <a:moveTo>
                  <a:pt x="142647" y="56476"/>
                </a:moveTo>
                <a:cubicBezTo>
                  <a:pt x="139456" y="54986"/>
                  <a:pt x="136416" y="53132"/>
                  <a:pt x="133286" y="50457"/>
                </a:cubicBezTo>
                <a:cubicBezTo>
                  <a:pt x="127814" y="45776"/>
                  <a:pt x="119030" y="30396"/>
                  <a:pt x="115230" y="26718"/>
                </a:cubicBezTo>
                <a:cubicBezTo>
                  <a:pt x="100944" y="12858"/>
                  <a:pt x="82981" y="19271"/>
                  <a:pt x="66415" y="22341"/>
                </a:cubicBezTo>
                <a:cubicBezTo>
                  <a:pt x="56962" y="24104"/>
                  <a:pt x="47478" y="22828"/>
                  <a:pt x="39211" y="17721"/>
                </a:cubicBezTo>
                <a:cubicBezTo>
                  <a:pt x="31855" y="13162"/>
                  <a:pt x="15958" y="1"/>
                  <a:pt x="0" y="4834"/>
                </a:cubicBezTo>
                <a:lnTo>
                  <a:pt x="11216" y="56506"/>
                </a:lnTo>
                <a:lnTo>
                  <a:pt x="142647" y="565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7"/>
          <p:cNvSpPr/>
          <p:nvPr/>
        </p:nvSpPr>
        <p:spPr>
          <a:xfrm rot="10800000" flipH="1">
            <a:off x="-154025" y="-157975"/>
            <a:ext cx="2176350" cy="2564650"/>
          </a:xfrm>
          <a:custGeom>
            <a:avLst/>
            <a:gdLst/>
            <a:ahLst/>
            <a:cxnLst/>
            <a:rect l="l" t="t" r="r" b="b"/>
            <a:pathLst>
              <a:path w="87054" h="102586" extrusionOk="0">
                <a:moveTo>
                  <a:pt x="84896" y="90640"/>
                </a:moveTo>
                <a:cubicBezTo>
                  <a:pt x="81887" y="84044"/>
                  <a:pt x="76142" y="79090"/>
                  <a:pt x="70701" y="74227"/>
                </a:cubicBezTo>
                <a:cubicBezTo>
                  <a:pt x="65199" y="69302"/>
                  <a:pt x="60944" y="64348"/>
                  <a:pt x="57874" y="57144"/>
                </a:cubicBezTo>
                <a:cubicBezTo>
                  <a:pt x="55199" y="50852"/>
                  <a:pt x="52008" y="34712"/>
                  <a:pt x="50275" y="29788"/>
                </a:cubicBezTo>
                <a:cubicBezTo>
                  <a:pt x="43679" y="11247"/>
                  <a:pt x="26962" y="8542"/>
                  <a:pt x="11521" y="4499"/>
                </a:cubicBezTo>
                <a:cubicBezTo>
                  <a:pt x="7812" y="3557"/>
                  <a:pt x="4682" y="2007"/>
                  <a:pt x="1794" y="1"/>
                </a:cubicBezTo>
                <a:lnTo>
                  <a:pt x="1794" y="68573"/>
                </a:lnTo>
                <a:lnTo>
                  <a:pt x="1" y="102586"/>
                </a:lnTo>
                <a:lnTo>
                  <a:pt x="86142" y="102586"/>
                </a:lnTo>
                <a:cubicBezTo>
                  <a:pt x="87054" y="98786"/>
                  <a:pt x="86568" y="94318"/>
                  <a:pt x="84896" y="906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/>
          <p:nvPr/>
        </p:nvSpPr>
        <p:spPr>
          <a:xfrm rot="10800000" flipH="1">
            <a:off x="-110700" y="-132900"/>
            <a:ext cx="2299450" cy="211327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7"/>
          <p:cNvSpPr/>
          <p:nvPr/>
        </p:nvSpPr>
        <p:spPr>
          <a:xfrm rot="10800000">
            <a:off x="6425950" y="2109538"/>
            <a:ext cx="2753875" cy="3251575"/>
          </a:xfrm>
          <a:custGeom>
            <a:avLst/>
            <a:gdLst/>
            <a:ahLst/>
            <a:cxnLst/>
            <a:rect l="l" t="t" r="r" b="b"/>
            <a:pathLst>
              <a:path w="110155" h="130063" extrusionOk="0">
                <a:moveTo>
                  <a:pt x="0" y="0"/>
                </a:moveTo>
                <a:lnTo>
                  <a:pt x="0" y="130063"/>
                </a:lnTo>
                <a:cubicBezTo>
                  <a:pt x="730" y="129242"/>
                  <a:pt x="1338" y="128391"/>
                  <a:pt x="1763" y="127601"/>
                </a:cubicBezTo>
                <a:cubicBezTo>
                  <a:pt x="4134" y="123042"/>
                  <a:pt x="4164" y="117692"/>
                  <a:pt x="4164" y="112555"/>
                </a:cubicBezTo>
                <a:cubicBezTo>
                  <a:pt x="4164" y="107418"/>
                  <a:pt x="4225" y="102069"/>
                  <a:pt x="6657" y="97540"/>
                </a:cubicBezTo>
                <a:cubicBezTo>
                  <a:pt x="10031" y="91278"/>
                  <a:pt x="17143" y="88056"/>
                  <a:pt x="23952" y="86020"/>
                </a:cubicBezTo>
                <a:cubicBezTo>
                  <a:pt x="30791" y="84014"/>
                  <a:pt x="38056" y="82676"/>
                  <a:pt x="43831" y="78573"/>
                </a:cubicBezTo>
                <a:cubicBezTo>
                  <a:pt x="60032" y="67023"/>
                  <a:pt x="54986" y="42828"/>
                  <a:pt x="69150" y="29545"/>
                </a:cubicBezTo>
                <a:cubicBezTo>
                  <a:pt x="79880" y="19453"/>
                  <a:pt x="103862" y="18025"/>
                  <a:pt x="110154" y="23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7"/>
          <p:cNvSpPr/>
          <p:nvPr/>
        </p:nvSpPr>
        <p:spPr>
          <a:xfrm rot="10800000">
            <a:off x="6267900" y="3462388"/>
            <a:ext cx="2911925" cy="1775125"/>
          </a:xfrm>
          <a:custGeom>
            <a:avLst/>
            <a:gdLst/>
            <a:ahLst/>
            <a:cxnLst/>
            <a:rect l="l" t="t" r="r" b="b"/>
            <a:pathLst>
              <a:path w="116477" h="71005" extrusionOk="0">
                <a:moveTo>
                  <a:pt x="0" y="0"/>
                </a:moveTo>
                <a:lnTo>
                  <a:pt x="0" y="71004"/>
                </a:lnTo>
                <a:cubicBezTo>
                  <a:pt x="1702" y="70579"/>
                  <a:pt x="3283" y="69941"/>
                  <a:pt x="4772" y="69059"/>
                </a:cubicBezTo>
                <a:cubicBezTo>
                  <a:pt x="10608" y="65685"/>
                  <a:pt x="14833" y="59788"/>
                  <a:pt x="18572" y="53892"/>
                </a:cubicBezTo>
                <a:cubicBezTo>
                  <a:pt x="22280" y="47995"/>
                  <a:pt x="25837" y="41855"/>
                  <a:pt x="31034" y="37326"/>
                </a:cubicBezTo>
                <a:cubicBezTo>
                  <a:pt x="37934" y="31277"/>
                  <a:pt x="47083" y="28846"/>
                  <a:pt x="56019" y="28056"/>
                </a:cubicBezTo>
                <a:cubicBezTo>
                  <a:pt x="64956" y="27235"/>
                  <a:pt x="73953" y="27843"/>
                  <a:pt x="82889" y="26961"/>
                </a:cubicBezTo>
                <a:cubicBezTo>
                  <a:pt x="91826" y="26080"/>
                  <a:pt x="100944" y="23587"/>
                  <a:pt x="107783" y="17387"/>
                </a:cubicBezTo>
                <a:cubicBezTo>
                  <a:pt x="112555" y="13040"/>
                  <a:pt x="115929" y="6596"/>
                  <a:pt x="116476" y="31"/>
                </a:cubicBezTo>
                <a:lnTo>
                  <a:pt x="0" y="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7"/>
          <p:cNvSpPr/>
          <p:nvPr/>
        </p:nvSpPr>
        <p:spPr>
          <a:xfrm rot="10800000">
            <a:off x="7368975" y="4533838"/>
            <a:ext cx="1810850" cy="703675"/>
          </a:xfrm>
          <a:custGeom>
            <a:avLst/>
            <a:gdLst/>
            <a:ahLst/>
            <a:cxnLst/>
            <a:rect l="l" t="t" r="r" b="b"/>
            <a:pathLst>
              <a:path w="72434" h="28147" extrusionOk="0">
                <a:moveTo>
                  <a:pt x="0" y="0"/>
                </a:moveTo>
                <a:lnTo>
                  <a:pt x="0" y="28147"/>
                </a:lnTo>
                <a:cubicBezTo>
                  <a:pt x="4012" y="26870"/>
                  <a:pt x="8177" y="26110"/>
                  <a:pt x="12310" y="25745"/>
                </a:cubicBezTo>
                <a:cubicBezTo>
                  <a:pt x="21247" y="24955"/>
                  <a:pt x="30274" y="25563"/>
                  <a:pt x="39180" y="24682"/>
                </a:cubicBezTo>
                <a:cubicBezTo>
                  <a:pt x="48117" y="23800"/>
                  <a:pt x="57235" y="21308"/>
                  <a:pt x="64074" y="15107"/>
                </a:cubicBezTo>
                <a:cubicBezTo>
                  <a:pt x="68299" y="11277"/>
                  <a:pt x="71400" y="5745"/>
                  <a:pt x="7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2525675" y="3178675"/>
            <a:ext cx="4092600" cy="15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2525700" y="2741600"/>
            <a:ext cx="409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/>
          <p:nvPr/>
        </p:nvSpPr>
        <p:spPr>
          <a:xfrm flipH="1">
            <a:off x="6761925" y="-156750"/>
            <a:ext cx="2753875" cy="3251575"/>
          </a:xfrm>
          <a:custGeom>
            <a:avLst/>
            <a:gdLst/>
            <a:ahLst/>
            <a:cxnLst/>
            <a:rect l="l" t="t" r="r" b="b"/>
            <a:pathLst>
              <a:path w="110155" h="130063" extrusionOk="0">
                <a:moveTo>
                  <a:pt x="0" y="0"/>
                </a:moveTo>
                <a:lnTo>
                  <a:pt x="0" y="130063"/>
                </a:lnTo>
                <a:cubicBezTo>
                  <a:pt x="730" y="129242"/>
                  <a:pt x="1338" y="128391"/>
                  <a:pt x="1763" y="127601"/>
                </a:cubicBezTo>
                <a:cubicBezTo>
                  <a:pt x="4134" y="123042"/>
                  <a:pt x="4164" y="117692"/>
                  <a:pt x="4164" y="112555"/>
                </a:cubicBezTo>
                <a:cubicBezTo>
                  <a:pt x="4164" y="107418"/>
                  <a:pt x="4225" y="102069"/>
                  <a:pt x="6657" y="97540"/>
                </a:cubicBezTo>
                <a:cubicBezTo>
                  <a:pt x="10031" y="91278"/>
                  <a:pt x="17143" y="88056"/>
                  <a:pt x="23952" y="86020"/>
                </a:cubicBezTo>
                <a:cubicBezTo>
                  <a:pt x="30791" y="84014"/>
                  <a:pt x="38056" y="82676"/>
                  <a:pt x="43831" y="78573"/>
                </a:cubicBezTo>
                <a:cubicBezTo>
                  <a:pt x="60032" y="67023"/>
                  <a:pt x="54986" y="42828"/>
                  <a:pt x="69150" y="29545"/>
                </a:cubicBezTo>
                <a:cubicBezTo>
                  <a:pt x="79880" y="19453"/>
                  <a:pt x="103862" y="18025"/>
                  <a:pt x="110154" y="23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8"/>
          <p:cNvSpPr/>
          <p:nvPr/>
        </p:nvSpPr>
        <p:spPr>
          <a:xfrm rot="10800000">
            <a:off x="6946525" y="-754575"/>
            <a:ext cx="2299450" cy="211327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/>
          <p:nvPr/>
        </p:nvSpPr>
        <p:spPr>
          <a:xfrm rot="10800000" flipH="1">
            <a:off x="-610111" y="-420997"/>
            <a:ext cx="2407478" cy="2837016"/>
          </a:xfrm>
          <a:custGeom>
            <a:avLst/>
            <a:gdLst/>
            <a:ahLst/>
            <a:cxnLst/>
            <a:rect l="l" t="t" r="r" b="b"/>
            <a:pathLst>
              <a:path w="87054" h="102586" extrusionOk="0">
                <a:moveTo>
                  <a:pt x="84896" y="90640"/>
                </a:moveTo>
                <a:cubicBezTo>
                  <a:pt x="81887" y="84044"/>
                  <a:pt x="76142" y="79090"/>
                  <a:pt x="70701" y="74227"/>
                </a:cubicBezTo>
                <a:cubicBezTo>
                  <a:pt x="65199" y="69302"/>
                  <a:pt x="60944" y="64348"/>
                  <a:pt x="57874" y="57144"/>
                </a:cubicBezTo>
                <a:cubicBezTo>
                  <a:pt x="55199" y="50852"/>
                  <a:pt x="52008" y="34712"/>
                  <a:pt x="50275" y="29788"/>
                </a:cubicBezTo>
                <a:cubicBezTo>
                  <a:pt x="43679" y="11247"/>
                  <a:pt x="26962" y="8542"/>
                  <a:pt x="11521" y="4499"/>
                </a:cubicBezTo>
                <a:cubicBezTo>
                  <a:pt x="7812" y="3557"/>
                  <a:pt x="4682" y="2007"/>
                  <a:pt x="1794" y="1"/>
                </a:cubicBezTo>
                <a:lnTo>
                  <a:pt x="1794" y="68573"/>
                </a:lnTo>
                <a:lnTo>
                  <a:pt x="1" y="102586"/>
                </a:lnTo>
                <a:lnTo>
                  <a:pt x="86142" y="102586"/>
                </a:lnTo>
                <a:cubicBezTo>
                  <a:pt x="87054" y="98786"/>
                  <a:pt x="86568" y="94318"/>
                  <a:pt x="84896" y="9064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8"/>
          <p:cNvSpPr/>
          <p:nvPr/>
        </p:nvSpPr>
        <p:spPr>
          <a:xfrm rot="10800000" flipH="1">
            <a:off x="-562185" y="-205384"/>
            <a:ext cx="4267720" cy="1961956"/>
          </a:xfrm>
          <a:custGeom>
            <a:avLst/>
            <a:gdLst/>
            <a:ahLst/>
            <a:cxnLst/>
            <a:rect l="l" t="t" r="r" b="b"/>
            <a:pathLst>
              <a:path w="154320" h="70944" extrusionOk="0">
                <a:moveTo>
                  <a:pt x="0" y="70944"/>
                </a:moveTo>
                <a:lnTo>
                  <a:pt x="154319" y="70944"/>
                </a:lnTo>
                <a:cubicBezTo>
                  <a:pt x="153894" y="70579"/>
                  <a:pt x="153468" y="70153"/>
                  <a:pt x="153073" y="69819"/>
                </a:cubicBezTo>
                <a:cubicBezTo>
                  <a:pt x="147359" y="65138"/>
                  <a:pt x="139699" y="63193"/>
                  <a:pt x="132404" y="61187"/>
                </a:cubicBezTo>
                <a:cubicBezTo>
                  <a:pt x="124987" y="59120"/>
                  <a:pt x="119334" y="56931"/>
                  <a:pt x="113315" y="51794"/>
                </a:cubicBezTo>
                <a:cubicBezTo>
                  <a:pt x="107814" y="47083"/>
                  <a:pt x="99029" y="31703"/>
                  <a:pt x="95230" y="28025"/>
                </a:cubicBezTo>
                <a:cubicBezTo>
                  <a:pt x="80944" y="14134"/>
                  <a:pt x="62980" y="20578"/>
                  <a:pt x="46414" y="23648"/>
                </a:cubicBezTo>
                <a:cubicBezTo>
                  <a:pt x="36961" y="25381"/>
                  <a:pt x="27478" y="24134"/>
                  <a:pt x="19210" y="18998"/>
                </a:cubicBezTo>
                <a:cubicBezTo>
                  <a:pt x="11824" y="14408"/>
                  <a:pt x="4316" y="7903"/>
                  <a:pt x="638" y="0"/>
                </a:cubicBezTo>
                <a:lnTo>
                  <a:pt x="31" y="6657"/>
                </a:lnTo>
                <a:lnTo>
                  <a:pt x="31" y="709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8"/>
          <p:cNvSpPr/>
          <p:nvPr/>
        </p:nvSpPr>
        <p:spPr>
          <a:xfrm rot="10800000" flipH="1">
            <a:off x="-562185" y="-393259"/>
            <a:ext cx="2543652" cy="233770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subTitle" idx="1"/>
          </p:nvPr>
        </p:nvSpPr>
        <p:spPr>
          <a:xfrm>
            <a:off x="813150" y="2327525"/>
            <a:ext cx="3556800" cy="15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813150" y="1567975"/>
            <a:ext cx="4552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/>
          <p:nvPr/>
        </p:nvSpPr>
        <p:spPr>
          <a:xfrm>
            <a:off x="-917811" y="3189990"/>
            <a:ext cx="2407478" cy="2837016"/>
          </a:xfrm>
          <a:custGeom>
            <a:avLst/>
            <a:gdLst/>
            <a:ahLst/>
            <a:cxnLst/>
            <a:rect l="l" t="t" r="r" b="b"/>
            <a:pathLst>
              <a:path w="87054" h="102586" extrusionOk="0">
                <a:moveTo>
                  <a:pt x="84896" y="90640"/>
                </a:moveTo>
                <a:cubicBezTo>
                  <a:pt x="81887" y="84044"/>
                  <a:pt x="76142" y="79090"/>
                  <a:pt x="70701" y="74227"/>
                </a:cubicBezTo>
                <a:cubicBezTo>
                  <a:pt x="65199" y="69302"/>
                  <a:pt x="60944" y="64348"/>
                  <a:pt x="57874" y="57144"/>
                </a:cubicBezTo>
                <a:cubicBezTo>
                  <a:pt x="55199" y="50852"/>
                  <a:pt x="52008" y="34712"/>
                  <a:pt x="50275" y="29788"/>
                </a:cubicBezTo>
                <a:cubicBezTo>
                  <a:pt x="43679" y="11247"/>
                  <a:pt x="26962" y="8542"/>
                  <a:pt x="11521" y="4499"/>
                </a:cubicBezTo>
                <a:cubicBezTo>
                  <a:pt x="7812" y="3557"/>
                  <a:pt x="4682" y="2007"/>
                  <a:pt x="1794" y="1"/>
                </a:cubicBezTo>
                <a:lnTo>
                  <a:pt x="1794" y="68573"/>
                </a:lnTo>
                <a:lnTo>
                  <a:pt x="1" y="102586"/>
                </a:lnTo>
                <a:lnTo>
                  <a:pt x="86142" y="102586"/>
                </a:lnTo>
                <a:cubicBezTo>
                  <a:pt x="87054" y="98786"/>
                  <a:pt x="86568" y="94318"/>
                  <a:pt x="84896" y="9064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-869885" y="3849437"/>
            <a:ext cx="4267720" cy="1961956"/>
          </a:xfrm>
          <a:custGeom>
            <a:avLst/>
            <a:gdLst/>
            <a:ahLst/>
            <a:cxnLst/>
            <a:rect l="l" t="t" r="r" b="b"/>
            <a:pathLst>
              <a:path w="154320" h="70944" extrusionOk="0">
                <a:moveTo>
                  <a:pt x="0" y="70944"/>
                </a:moveTo>
                <a:lnTo>
                  <a:pt x="154319" y="70944"/>
                </a:lnTo>
                <a:cubicBezTo>
                  <a:pt x="153894" y="70579"/>
                  <a:pt x="153468" y="70153"/>
                  <a:pt x="153073" y="69819"/>
                </a:cubicBezTo>
                <a:cubicBezTo>
                  <a:pt x="147359" y="65138"/>
                  <a:pt x="139699" y="63193"/>
                  <a:pt x="132404" y="61187"/>
                </a:cubicBezTo>
                <a:cubicBezTo>
                  <a:pt x="124987" y="59120"/>
                  <a:pt x="119334" y="56931"/>
                  <a:pt x="113315" y="51794"/>
                </a:cubicBezTo>
                <a:cubicBezTo>
                  <a:pt x="107814" y="47083"/>
                  <a:pt x="99029" y="31703"/>
                  <a:pt x="95230" y="28025"/>
                </a:cubicBezTo>
                <a:cubicBezTo>
                  <a:pt x="80944" y="14134"/>
                  <a:pt x="62980" y="20578"/>
                  <a:pt x="46414" y="23648"/>
                </a:cubicBezTo>
                <a:cubicBezTo>
                  <a:pt x="36961" y="25381"/>
                  <a:pt x="27478" y="24134"/>
                  <a:pt x="19210" y="18998"/>
                </a:cubicBezTo>
                <a:cubicBezTo>
                  <a:pt x="11824" y="14408"/>
                  <a:pt x="4316" y="7903"/>
                  <a:pt x="638" y="0"/>
                </a:cubicBezTo>
                <a:lnTo>
                  <a:pt x="31" y="6657"/>
                </a:lnTo>
                <a:lnTo>
                  <a:pt x="31" y="70944"/>
                </a:lnTo>
                <a:close/>
              </a:path>
            </a:pathLst>
          </a:custGeom>
          <a:solidFill>
            <a:srgbClr val="BCDF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9"/>
          <p:cNvSpPr/>
          <p:nvPr/>
        </p:nvSpPr>
        <p:spPr>
          <a:xfrm>
            <a:off x="-869885" y="3661564"/>
            <a:ext cx="2543652" cy="233770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720000" y="29262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1"/>
          </p:nvPr>
        </p:nvSpPr>
        <p:spPr>
          <a:xfrm>
            <a:off x="817200" y="3378000"/>
            <a:ext cx="2142000" cy="70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19191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 idx="2"/>
          </p:nvPr>
        </p:nvSpPr>
        <p:spPr>
          <a:xfrm>
            <a:off x="3403800" y="29262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3"/>
          </p:nvPr>
        </p:nvSpPr>
        <p:spPr>
          <a:xfrm>
            <a:off x="3501000" y="3378000"/>
            <a:ext cx="2142000" cy="70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19191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title" idx="4"/>
          </p:nvPr>
        </p:nvSpPr>
        <p:spPr>
          <a:xfrm>
            <a:off x="6087600" y="29262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subTitle" idx="5"/>
          </p:nvPr>
        </p:nvSpPr>
        <p:spPr>
          <a:xfrm>
            <a:off x="6184800" y="3378000"/>
            <a:ext cx="2142000" cy="70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19191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rgbClr val="46A9E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/>
          <p:nvPr/>
        </p:nvSpPr>
        <p:spPr>
          <a:xfrm rot="10800000">
            <a:off x="-219050" y="-149750"/>
            <a:ext cx="3481850" cy="3311625"/>
          </a:xfrm>
          <a:custGeom>
            <a:avLst/>
            <a:gdLst/>
            <a:ahLst/>
            <a:cxnLst/>
            <a:rect l="l" t="t" r="r" b="b"/>
            <a:pathLst>
              <a:path w="139274" h="132465" extrusionOk="0">
                <a:moveTo>
                  <a:pt x="0" y="130701"/>
                </a:moveTo>
                <a:cubicBezTo>
                  <a:pt x="2553" y="101066"/>
                  <a:pt x="29150" y="108178"/>
                  <a:pt x="40548" y="99637"/>
                </a:cubicBezTo>
                <a:cubicBezTo>
                  <a:pt x="55624" y="88300"/>
                  <a:pt x="52402" y="65320"/>
                  <a:pt x="69394" y="55837"/>
                </a:cubicBezTo>
                <a:cubicBezTo>
                  <a:pt x="75473" y="52433"/>
                  <a:pt x="82798" y="51764"/>
                  <a:pt x="89759" y="50427"/>
                </a:cubicBezTo>
                <a:cubicBezTo>
                  <a:pt x="96689" y="49089"/>
                  <a:pt x="104045" y="46627"/>
                  <a:pt x="107844" y="41004"/>
                </a:cubicBezTo>
                <a:cubicBezTo>
                  <a:pt x="110580" y="36961"/>
                  <a:pt x="111066" y="31946"/>
                  <a:pt x="111461" y="27174"/>
                </a:cubicBezTo>
                <a:cubicBezTo>
                  <a:pt x="111826" y="22402"/>
                  <a:pt x="112252" y="17356"/>
                  <a:pt x="114957" y="13314"/>
                </a:cubicBezTo>
                <a:cubicBezTo>
                  <a:pt x="117632" y="9241"/>
                  <a:pt x="127358" y="0"/>
                  <a:pt x="137237" y="4803"/>
                </a:cubicBezTo>
                <a:cubicBezTo>
                  <a:pt x="138118" y="5198"/>
                  <a:pt x="139273" y="132464"/>
                  <a:pt x="139273" y="132464"/>
                </a:cubicBezTo>
                <a:close/>
              </a:path>
            </a:pathLst>
          </a:custGeom>
          <a:solidFill>
            <a:srgbClr val="9ED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1"/>
          <p:cNvSpPr/>
          <p:nvPr/>
        </p:nvSpPr>
        <p:spPr>
          <a:xfrm rot="10800000">
            <a:off x="-219050" y="-51025"/>
            <a:ext cx="2351150" cy="2750075"/>
          </a:xfrm>
          <a:custGeom>
            <a:avLst/>
            <a:gdLst/>
            <a:ahLst/>
            <a:cxnLst/>
            <a:rect l="l" t="t" r="r" b="b"/>
            <a:pathLst>
              <a:path w="94046" h="110003" extrusionOk="0">
                <a:moveTo>
                  <a:pt x="94045" y="5138"/>
                </a:moveTo>
                <a:cubicBezTo>
                  <a:pt x="80367" y="1"/>
                  <a:pt x="69577" y="12159"/>
                  <a:pt x="71978" y="25412"/>
                </a:cubicBezTo>
                <a:cubicBezTo>
                  <a:pt x="74014" y="36932"/>
                  <a:pt x="73163" y="45807"/>
                  <a:pt x="70732" y="53558"/>
                </a:cubicBezTo>
                <a:cubicBezTo>
                  <a:pt x="67874" y="62707"/>
                  <a:pt x="61856" y="72403"/>
                  <a:pt x="52859" y="75777"/>
                </a:cubicBezTo>
                <a:cubicBezTo>
                  <a:pt x="46263" y="78270"/>
                  <a:pt x="38968" y="77449"/>
                  <a:pt x="31886" y="77327"/>
                </a:cubicBezTo>
                <a:cubicBezTo>
                  <a:pt x="24804" y="77206"/>
                  <a:pt x="17114" y="78178"/>
                  <a:pt x="12159" y="83194"/>
                </a:cubicBezTo>
                <a:cubicBezTo>
                  <a:pt x="6050" y="89364"/>
                  <a:pt x="6293" y="99395"/>
                  <a:pt x="2068" y="107054"/>
                </a:cubicBezTo>
                <a:cubicBezTo>
                  <a:pt x="1460" y="108118"/>
                  <a:pt x="761" y="109091"/>
                  <a:pt x="1" y="110003"/>
                </a:cubicBezTo>
                <a:lnTo>
                  <a:pt x="94045" y="110003"/>
                </a:lnTo>
                <a:close/>
              </a:path>
            </a:pathLst>
          </a:custGeom>
          <a:solidFill>
            <a:srgbClr val="BCDF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1"/>
          <p:cNvSpPr/>
          <p:nvPr/>
        </p:nvSpPr>
        <p:spPr>
          <a:xfrm rot="10800000">
            <a:off x="-219050" y="-43625"/>
            <a:ext cx="1530450" cy="942275"/>
          </a:xfrm>
          <a:custGeom>
            <a:avLst/>
            <a:gdLst/>
            <a:ahLst/>
            <a:cxnLst/>
            <a:rect l="l" t="t" r="r" b="b"/>
            <a:pathLst>
              <a:path w="61218" h="37691" extrusionOk="0">
                <a:moveTo>
                  <a:pt x="61217" y="0"/>
                </a:moveTo>
                <a:cubicBezTo>
                  <a:pt x="58208" y="4499"/>
                  <a:pt x="54196" y="8146"/>
                  <a:pt x="49180" y="10031"/>
                </a:cubicBezTo>
                <a:cubicBezTo>
                  <a:pt x="42554" y="12553"/>
                  <a:pt x="35259" y="11702"/>
                  <a:pt x="28207" y="11581"/>
                </a:cubicBezTo>
                <a:cubicBezTo>
                  <a:pt x="21125" y="11490"/>
                  <a:pt x="13405" y="12432"/>
                  <a:pt x="8481" y="17447"/>
                </a:cubicBezTo>
                <a:cubicBezTo>
                  <a:pt x="3283" y="22675"/>
                  <a:pt x="2675" y="30730"/>
                  <a:pt x="0" y="37691"/>
                </a:cubicBezTo>
                <a:lnTo>
                  <a:pt x="61217" y="37691"/>
                </a:lnTo>
                <a:close/>
              </a:path>
            </a:pathLst>
          </a:custGeom>
          <a:solidFill>
            <a:srgbClr val="E6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1"/>
          <p:cNvSpPr/>
          <p:nvPr/>
        </p:nvSpPr>
        <p:spPr>
          <a:xfrm rot="10800000">
            <a:off x="7009450" y="-83500"/>
            <a:ext cx="2176350" cy="2564650"/>
          </a:xfrm>
          <a:custGeom>
            <a:avLst/>
            <a:gdLst/>
            <a:ahLst/>
            <a:cxnLst/>
            <a:rect l="l" t="t" r="r" b="b"/>
            <a:pathLst>
              <a:path w="87054" h="102586" extrusionOk="0">
                <a:moveTo>
                  <a:pt x="84896" y="90640"/>
                </a:moveTo>
                <a:cubicBezTo>
                  <a:pt x="81887" y="84044"/>
                  <a:pt x="76142" y="79090"/>
                  <a:pt x="70701" y="74227"/>
                </a:cubicBezTo>
                <a:cubicBezTo>
                  <a:pt x="65199" y="69302"/>
                  <a:pt x="60944" y="64348"/>
                  <a:pt x="57874" y="57144"/>
                </a:cubicBezTo>
                <a:cubicBezTo>
                  <a:pt x="55199" y="50852"/>
                  <a:pt x="52008" y="34712"/>
                  <a:pt x="50275" y="29788"/>
                </a:cubicBezTo>
                <a:cubicBezTo>
                  <a:pt x="43679" y="11247"/>
                  <a:pt x="26962" y="8542"/>
                  <a:pt x="11521" y="4499"/>
                </a:cubicBezTo>
                <a:cubicBezTo>
                  <a:pt x="7812" y="3557"/>
                  <a:pt x="4682" y="2007"/>
                  <a:pt x="1794" y="1"/>
                </a:cubicBezTo>
                <a:lnTo>
                  <a:pt x="1794" y="68573"/>
                </a:lnTo>
                <a:lnTo>
                  <a:pt x="1" y="102586"/>
                </a:lnTo>
                <a:lnTo>
                  <a:pt x="86142" y="102586"/>
                </a:lnTo>
                <a:cubicBezTo>
                  <a:pt x="87054" y="98786"/>
                  <a:pt x="86568" y="94318"/>
                  <a:pt x="84896" y="90640"/>
                </a:cubicBezTo>
                <a:close/>
              </a:path>
            </a:pathLst>
          </a:custGeom>
          <a:solidFill>
            <a:srgbClr val="9ED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1"/>
          <p:cNvSpPr/>
          <p:nvPr/>
        </p:nvSpPr>
        <p:spPr>
          <a:xfrm rot="10800000">
            <a:off x="6843025" y="-58425"/>
            <a:ext cx="2299450" cy="211327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rgbClr val="BCDF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1"/>
          <p:cNvSpPr/>
          <p:nvPr/>
        </p:nvSpPr>
        <p:spPr>
          <a:xfrm rot="10800000">
            <a:off x="7596825" y="-51025"/>
            <a:ext cx="1545650" cy="1464325"/>
          </a:xfrm>
          <a:custGeom>
            <a:avLst/>
            <a:gdLst/>
            <a:ahLst/>
            <a:cxnLst/>
            <a:rect l="l" t="t" r="r" b="b"/>
            <a:pathLst>
              <a:path w="61826" h="58573" extrusionOk="0">
                <a:moveTo>
                  <a:pt x="0" y="58573"/>
                </a:moveTo>
                <a:lnTo>
                  <a:pt x="61612" y="58573"/>
                </a:lnTo>
                <a:cubicBezTo>
                  <a:pt x="61825" y="43648"/>
                  <a:pt x="52828" y="28177"/>
                  <a:pt x="30213" y="25776"/>
                </a:cubicBezTo>
                <a:cubicBezTo>
                  <a:pt x="9605" y="23618"/>
                  <a:pt x="5623" y="14469"/>
                  <a:pt x="0" y="0"/>
                </a:cubicBezTo>
                <a:close/>
              </a:path>
            </a:pathLst>
          </a:custGeom>
          <a:solidFill>
            <a:srgbClr val="E6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bg>
      <p:bgPr>
        <a:solidFill>
          <a:srgbClr val="46A9E7">
            <a:alpha val="7140"/>
          </a:srgbClr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720000" y="200596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1"/>
          </p:nvPr>
        </p:nvSpPr>
        <p:spPr>
          <a:xfrm>
            <a:off x="720000" y="2486625"/>
            <a:ext cx="2336400" cy="6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title" idx="2"/>
          </p:nvPr>
        </p:nvSpPr>
        <p:spPr>
          <a:xfrm>
            <a:off x="3403800" y="31966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subTitle" idx="3"/>
          </p:nvPr>
        </p:nvSpPr>
        <p:spPr>
          <a:xfrm>
            <a:off x="3403800" y="3680075"/>
            <a:ext cx="2336400" cy="6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title" idx="4"/>
          </p:nvPr>
        </p:nvSpPr>
        <p:spPr>
          <a:xfrm>
            <a:off x="6087600" y="20059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25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subTitle" idx="5"/>
          </p:nvPr>
        </p:nvSpPr>
        <p:spPr>
          <a:xfrm>
            <a:off x="6087600" y="2486625"/>
            <a:ext cx="2336400" cy="6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2"/>
          <p:cNvSpPr/>
          <p:nvPr/>
        </p:nvSpPr>
        <p:spPr>
          <a:xfrm rot="10800000">
            <a:off x="6991659" y="-122584"/>
            <a:ext cx="3769258" cy="3464080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/>
          <p:nvPr/>
        </p:nvSpPr>
        <p:spPr>
          <a:xfrm rot="10800000">
            <a:off x="6900558" y="-1252942"/>
            <a:ext cx="3567473" cy="4203974"/>
          </a:xfrm>
          <a:custGeom>
            <a:avLst/>
            <a:gdLst/>
            <a:ahLst/>
            <a:cxnLst/>
            <a:rect l="l" t="t" r="r" b="b"/>
            <a:pathLst>
              <a:path w="87054" h="102586" extrusionOk="0">
                <a:moveTo>
                  <a:pt x="84896" y="90640"/>
                </a:moveTo>
                <a:cubicBezTo>
                  <a:pt x="81887" y="84044"/>
                  <a:pt x="76142" y="79090"/>
                  <a:pt x="70701" y="74227"/>
                </a:cubicBezTo>
                <a:cubicBezTo>
                  <a:pt x="65199" y="69302"/>
                  <a:pt x="60944" y="64348"/>
                  <a:pt x="57874" y="57144"/>
                </a:cubicBezTo>
                <a:cubicBezTo>
                  <a:pt x="55199" y="50852"/>
                  <a:pt x="52008" y="34712"/>
                  <a:pt x="50275" y="29788"/>
                </a:cubicBezTo>
                <a:cubicBezTo>
                  <a:pt x="43679" y="11247"/>
                  <a:pt x="26962" y="8542"/>
                  <a:pt x="11521" y="4499"/>
                </a:cubicBezTo>
                <a:cubicBezTo>
                  <a:pt x="7812" y="3557"/>
                  <a:pt x="4682" y="2007"/>
                  <a:pt x="1794" y="1"/>
                </a:cubicBezTo>
                <a:lnTo>
                  <a:pt x="1794" y="68573"/>
                </a:lnTo>
                <a:lnTo>
                  <a:pt x="1" y="102586"/>
                </a:lnTo>
                <a:lnTo>
                  <a:pt x="86142" y="102586"/>
                </a:lnTo>
                <a:cubicBezTo>
                  <a:pt x="87054" y="98786"/>
                  <a:pt x="86568" y="94318"/>
                  <a:pt x="84896" y="9064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/>
          <p:nvPr/>
        </p:nvSpPr>
        <p:spPr>
          <a:xfrm rot="5400000">
            <a:off x="-2588701" y="-655561"/>
            <a:ext cx="6324034" cy="2907285"/>
          </a:xfrm>
          <a:custGeom>
            <a:avLst/>
            <a:gdLst/>
            <a:ahLst/>
            <a:cxnLst/>
            <a:rect l="l" t="t" r="r" b="b"/>
            <a:pathLst>
              <a:path w="154320" h="70944" extrusionOk="0">
                <a:moveTo>
                  <a:pt x="0" y="70944"/>
                </a:moveTo>
                <a:lnTo>
                  <a:pt x="154319" y="70944"/>
                </a:lnTo>
                <a:cubicBezTo>
                  <a:pt x="153894" y="70579"/>
                  <a:pt x="153468" y="70153"/>
                  <a:pt x="153073" y="69819"/>
                </a:cubicBezTo>
                <a:cubicBezTo>
                  <a:pt x="147359" y="65138"/>
                  <a:pt x="139699" y="63193"/>
                  <a:pt x="132404" y="61187"/>
                </a:cubicBezTo>
                <a:cubicBezTo>
                  <a:pt x="124987" y="59120"/>
                  <a:pt x="119334" y="56931"/>
                  <a:pt x="113315" y="51794"/>
                </a:cubicBezTo>
                <a:cubicBezTo>
                  <a:pt x="107814" y="47083"/>
                  <a:pt x="99029" y="31703"/>
                  <a:pt x="95230" y="28025"/>
                </a:cubicBezTo>
                <a:cubicBezTo>
                  <a:pt x="80944" y="14134"/>
                  <a:pt x="62980" y="20578"/>
                  <a:pt x="46414" y="23648"/>
                </a:cubicBezTo>
                <a:cubicBezTo>
                  <a:pt x="36961" y="25381"/>
                  <a:pt x="27478" y="24134"/>
                  <a:pt x="19210" y="18998"/>
                </a:cubicBezTo>
                <a:cubicBezTo>
                  <a:pt x="11824" y="14408"/>
                  <a:pt x="4316" y="7903"/>
                  <a:pt x="638" y="0"/>
                </a:cubicBezTo>
                <a:lnTo>
                  <a:pt x="31" y="6657"/>
                </a:lnTo>
                <a:lnTo>
                  <a:pt x="31" y="709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2"/>
          <p:cNvSpPr/>
          <p:nvPr/>
        </p:nvSpPr>
        <p:spPr>
          <a:xfrm rot="5400000">
            <a:off x="-1464316" y="-665634"/>
            <a:ext cx="3769258" cy="3464080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/>
          <p:nvPr/>
        </p:nvSpPr>
        <p:spPr>
          <a:xfrm rot="5400000">
            <a:off x="-291171" y="-1550681"/>
            <a:ext cx="2333265" cy="3351228"/>
          </a:xfrm>
          <a:custGeom>
            <a:avLst/>
            <a:gdLst/>
            <a:ahLst/>
            <a:cxnLst/>
            <a:rect l="l" t="t" r="r" b="b"/>
            <a:pathLst>
              <a:path w="87054" h="102586" extrusionOk="0">
                <a:moveTo>
                  <a:pt x="84896" y="90640"/>
                </a:moveTo>
                <a:cubicBezTo>
                  <a:pt x="81887" y="84044"/>
                  <a:pt x="76142" y="79090"/>
                  <a:pt x="70701" y="74227"/>
                </a:cubicBezTo>
                <a:cubicBezTo>
                  <a:pt x="65199" y="69302"/>
                  <a:pt x="60944" y="64348"/>
                  <a:pt x="57874" y="57144"/>
                </a:cubicBezTo>
                <a:cubicBezTo>
                  <a:pt x="55199" y="50852"/>
                  <a:pt x="52008" y="34712"/>
                  <a:pt x="50275" y="29788"/>
                </a:cubicBezTo>
                <a:cubicBezTo>
                  <a:pt x="43679" y="11247"/>
                  <a:pt x="26962" y="8542"/>
                  <a:pt x="11521" y="4499"/>
                </a:cubicBezTo>
                <a:cubicBezTo>
                  <a:pt x="7812" y="3557"/>
                  <a:pt x="4682" y="2007"/>
                  <a:pt x="1794" y="1"/>
                </a:cubicBezTo>
                <a:lnTo>
                  <a:pt x="1794" y="68573"/>
                </a:lnTo>
                <a:lnTo>
                  <a:pt x="1" y="102586"/>
                </a:lnTo>
                <a:lnTo>
                  <a:pt x="86142" y="102586"/>
                </a:lnTo>
                <a:cubicBezTo>
                  <a:pt x="87054" y="98786"/>
                  <a:pt x="86568" y="94318"/>
                  <a:pt x="84896" y="9064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119586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subTitle" idx="1"/>
          </p:nvPr>
        </p:nvSpPr>
        <p:spPr>
          <a:xfrm>
            <a:off x="119586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title" idx="2"/>
          </p:nvPr>
        </p:nvSpPr>
        <p:spPr>
          <a:xfrm>
            <a:off x="508104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3"/>
          </p:nvPr>
        </p:nvSpPr>
        <p:spPr>
          <a:xfrm>
            <a:off x="508104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title" idx="4"/>
          </p:nvPr>
        </p:nvSpPr>
        <p:spPr>
          <a:xfrm>
            <a:off x="119586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5"/>
          </p:nvPr>
        </p:nvSpPr>
        <p:spPr>
          <a:xfrm>
            <a:off x="119586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title" idx="6"/>
          </p:nvPr>
        </p:nvSpPr>
        <p:spPr>
          <a:xfrm>
            <a:off x="508104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7"/>
          </p:nvPr>
        </p:nvSpPr>
        <p:spPr>
          <a:xfrm>
            <a:off x="508104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46A9E7">
            <a:alpha val="7140"/>
          </a:srgbClr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720000" y="234440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50260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>
            <a:off x="5038149" y="-109009"/>
            <a:ext cx="4714425" cy="4483940"/>
          </a:xfrm>
          <a:custGeom>
            <a:avLst/>
            <a:gdLst/>
            <a:ahLst/>
            <a:cxnLst/>
            <a:rect l="l" t="t" r="r" b="b"/>
            <a:pathLst>
              <a:path w="139274" h="132465" extrusionOk="0">
                <a:moveTo>
                  <a:pt x="0" y="130701"/>
                </a:moveTo>
                <a:cubicBezTo>
                  <a:pt x="2553" y="101066"/>
                  <a:pt x="29150" y="108178"/>
                  <a:pt x="40548" y="99637"/>
                </a:cubicBezTo>
                <a:cubicBezTo>
                  <a:pt x="55624" y="88300"/>
                  <a:pt x="52402" y="65320"/>
                  <a:pt x="69394" y="55837"/>
                </a:cubicBezTo>
                <a:cubicBezTo>
                  <a:pt x="75473" y="52433"/>
                  <a:pt x="82798" y="51764"/>
                  <a:pt x="89759" y="50427"/>
                </a:cubicBezTo>
                <a:cubicBezTo>
                  <a:pt x="96689" y="49089"/>
                  <a:pt x="104045" y="46627"/>
                  <a:pt x="107844" y="41004"/>
                </a:cubicBezTo>
                <a:cubicBezTo>
                  <a:pt x="110580" y="36961"/>
                  <a:pt x="111066" y="31946"/>
                  <a:pt x="111461" y="27174"/>
                </a:cubicBezTo>
                <a:cubicBezTo>
                  <a:pt x="111826" y="22402"/>
                  <a:pt x="112252" y="17356"/>
                  <a:pt x="114957" y="13314"/>
                </a:cubicBezTo>
                <a:cubicBezTo>
                  <a:pt x="117632" y="9241"/>
                  <a:pt x="127358" y="0"/>
                  <a:pt x="137237" y="4803"/>
                </a:cubicBezTo>
                <a:cubicBezTo>
                  <a:pt x="138118" y="5198"/>
                  <a:pt x="139273" y="132464"/>
                  <a:pt x="139273" y="1324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rot="-5400000">
            <a:off x="6050126" y="-494318"/>
            <a:ext cx="3183457" cy="3723602"/>
          </a:xfrm>
          <a:custGeom>
            <a:avLst/>
            <a:gdLst/>
            <a:ahLst/>
            <a:cxnLst/>
            <a:rect l="l" t="t" r="r" b="b"/>
            <a:pathLst>
              <a:path w="94046" h="110003" extrusionOk="0">
                <a:moveTo>
                  <a:pt x="94045" y="5138"/>
                </a:moveTo>
                <a:cubicBezTo>
                  <a:pt x="80367" y="1"/>
                  <a:pt x="69577" y="12159"/>
                  <a:pt x="71978" y="25412"/>
                </a:cubicBezTo>
                <a:cubicBezTo>
                  <a:pt x="74014" y="36932"/>
                  <a:pt x="73163" y="45807"/>
                  <a:pt x="70732" y="53558"/>
                </a:cubicBezTo>
                <a:cubicBezTo>
                  <a:pt x="67874" y="62707"/>
                  <a:pt x="61856" y="72403"/>
                  <a:pt x="52859" y="75777"/>
                </a:cubicBezTo>
                <a:cubicBezTo>
                  <a:pt x="46263" y="78270"/>
                  <a:pt x="38968" y="77449"/>
                  <a:pt x="31886" y="77327"/>
                </a:cubicBezTo>
                <a:cubicBezTo>
                  <a:pt x="24804" y="77206"/>
                  <a:pt x="17114" y="78178"/>
                  <a:pt x="12159" y="83194"/>
                </a:cubicBezTo>
                <a:cubicBezTo>
                  <a:pt x="6050" y="89364"/>
                  <a:pt x="6293" y="99395"/>
                  <a:pt x="2068" y="107054"/>
                </a:cubicBezTo>
                <a:cubicBezTo>
                  <a:pt x="1460" y="108118"/>
                  <a:pt x="761" y="109091"/>
                  <a:pt x="1" y="110003"/>
                </a:cubicBezTo>
                <a:lnTo>
                  <a:pt x="94045" y="1100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-5400000">
            <a:off x="7829613" y="173953"/>
            <a:ext cx="2072229" cy="1275840"/>
          </a:xfrm>
          <a:custGeom>
            <a:avLst/>
            <a:gdLst/>
            <a:ahLst/>
            <a:cxnLst/>
            <a:rect l="l" t="t" r="r" b="b"/>
            <a:pathLst>
              <a:path w="61218" h="37691" extrusionOk="0">
                <a:moveTo>
                  <a:pt x="61217" y="0"/>
                </a:moveTo>
                <a:cubicBezTo>
                  <a:pt x="58208" y="4499"/>
                  <a:pt x="54196" y="8146"/>
                  <a:pt x="49180" y="10031"/>
                </a:cubicBezTo>
                <a:cubicBezTo>
                  <a:pt x="42554" y="12553"/>
                  <a:pt x="35259" y="11702"/>
                  <a:pt x="28207" y="11581"/>
                </a:cubicBezTo>
                <a:cubicBezTo>
                  <a:pt x="21125" y="11490"/>
                  <a:pt x="13405" y="12432"/>
                  <a:pt x="8481" y="17447"/>
                </a:cubicBezTo>
                <a:cubicBezTo>
                  <a:pt x="3283" y="22675"/>
                  <a:pt x="2675" y="30730"/>
                  <a:pt x="0" y="37691"/>
                </a:cubicBezTo>
                <a:lnTo>
                  <a:pt x="61217" y="3769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rot="5400000">
            <a:off x="263245" y="-1358480"/>
            <a:ext cx="3567473" cy="4203974"/>
          </a:xfrm>
          <a:custGeom>
            <a:avLst/>
            <a:gdLst/>
            <a:ahLst/>
            <a:cxnLst/>
            <a:rect l="l" t="t" r="r" b="b"/>
            <a:pathLst>
              <a:path w="87054" h="102586" extrusionOk="0">
                <a:moveTo>
                  <a:pt x="84896" y="90640"/>
                </a:moveTo>
                <a:cubicBezTo>
                  <a:pt x="81887" y="84044"/>
                  <a:pt x="76142" y="79090"/>
                  <a:pt x="70701" y="74227"/>
                </a:cubicBezTo>
                <a:cubicBezTo>
                  <a:pt x="65199" y="69302"/>
                  <a:pt x="60944" y="64348"/>
                  <a:pt x="57874" y="57144"/>
                </a:cubicBezTo>
                <a:cubicBezTo>
                  <a:pt x="55199" y="50852"/>
                  <a:pt x="52008" y="34712"/>
                  <a:pt x="50275" y="29788"/>
                </a:cubicBezTo>
                <a:cubicBezTo>
                  <a:pt x="43679" y="11247"/>
                  <a:pt x="26962" y="8542"/>
                  <a:pt x="11521" y="4499"/>
                </a:cubicBezTo>
                <a:cubicBezTo>
                  <a:pt x="7812" y="3557"/>
                  <a:pt x="4682" y="2007"/>
                  <a:pt x="1794" y="1"/>
                </a:cubicBezTo>
                <a:lnTo>
                  <a:pt x="1794" y="68573"/>
                </a:lnTo>
                <a:lnTo>
                  <a:pt x="1" y="102586"/>
                </a:lnTo>
                <a:lnTo>
                  <a:pt x="86142" y="102586"/>
                </a:lnTo>
                <a:cubicBezTo>
                  <a:pt x="87054" y="98786"/>
                  <a:pt x="86568" y="94318"/>
                  <a:pt x="84896" y="906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5400000">
            <a:off x="-2117939" y="1205889"/>
            <a:ext cx="6324034" cy="2907285"/>
          </a:xfrm>
          <a:custGeom>
            <a:avLst/>
            <a:gdLst/>
            <a:ahLst/>
            <a:cxnLst/>
            <a:rect l="l" t="t" r="r" b="b"/>
            <a:pathLst>
              <a:path w="154320" h="70944" extrusionOk="0">
                <a:moveTo>
                  <a:pt x="0" y="70944"/>
                </a:moveTo>
                <a:lnTo>
                  <a:pt x="154319" y="70944"/>
                </a:lnTo>
                <a:cubicBezTo>
                  <a:pt x="153894" y="70579"/>
                  <a:pt x="153468" y="70153"/>
                  <a:pt x="153073" y="69819"/>
                </a:cubicBezTo>
                <a:cubicBezTo>
                  <a:pt x="147359" y="65138"/>
                  <a:pt x="139699" y="63193"/>
                  <a:pt x="132404" y="61187"/>
                </a:cubicBezTo>
                <a:cubicBezTo>
                  <a:pt x="124987" y="59120"/>
                  <a:pt x="119334" y="56931"/>
                  <a:pt x="113315" y="51794"/>
                </a:cubicBezTo>
                <a:cubicBezTo>
                  <a:pt x="107814" y="47083"/>
                  <a:pt x="99029" y="31703"/>
                  <a:pt x="95230" y="28025"/>
                </a:cubicBezTo>
                <a:cubicBezTo>
                  <a:pt x="80944" y="14134"/>
                  <a:pt x="62980" y="20578"/>
                  <a:pt x="46414" y="23648"/>
                </a:cubicBezTo>
                <a:cubicBezTo>
                  <a:pt x="36961" y="25381"/>
                  <a:pt x="27478" y="24134"/>
                  <a:pt x="19210" y="18998"/>
                </a:cubicBezTo>
                <a:cubicBezTo>
                  <a:pt x="11824" y="14408"/>
                  <a:pt x="4316" y="7903"/>
                  <a:pt x="638" y="0"/>
                </a:cubicBezTo>
                <a:lnTo>
                  <a:pt x="31" y="6657"/>
                </a:lnTo>
                <a:lnTo>
                  <a:pt x="31" y="7094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 rot="5400000">
            <a:off x="-562154" y="-349897"/>
            <a:ext cx="3769258" cy="3464080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title" idx="2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3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title" idx="4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ubTitle" idx="5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title" idx="6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ubTitle" idx="7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title" idx="8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subTitle" idx="9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title" idx="13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subTitle" idx="14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/>
          <p:nvPr/>
        </p:nvSpPr>
        <p:spPr>
          <a:xfrm rot="5400000">
            <a:off x="-524808" y="1494138"/>
            <a:ext cx="4714425" cy="4483940"/>
          </a:xfrm>
          <a:custGeom>
            <a:avLst/>
            <a:gdLst/>
            <a:ahLst/>
            <a:cxnLst/>
            <a:rect l="l" t="t" r="r" b="b"/>
            <a:pathLst>
              <a:path w="139274" h="132465" extrusionOk="0">
                <a:moveTo>
                  <a:pt x="0" y="130701"/>
                </a:moveTo>
                <a:cubicBezTo>
                  <a:pt x="2553" y="101066"/>
                  <a:pt x="29150" y="108178"/>
                  <a:pt x="40548" y="99637"/>
                </a:cubicBezTo>
                <a:cubicBezTo>
                  <a:pt x="55624" y="88300"/>
                  <a:pt x="52402" y="65320"/>
                  <a:pt x="69394" y="55837"/>
                </a:cubicBezTo>
                <a:cubicBezTo>
                  <a:pt x="75473" y="52433"/>
                  <a:pt x="82798" y="51764"/>
                  <a:pt x="89759" y="50427"/>
                </a:cubicBezTo>
                <a:cubicBezTo>
                  <a:pt x="96689" y="49089"/>
                  <a:pt x="104045" y="46627"/>
                  <a:pt x="107844" y="41004"/>
                </a:cubicBezTo>
                <a:cubicBezTo>
                  <a:pt x="110580" y="36961"/>
                  <a:pt x="111066" y="31946"/>
                  <a:pt x="111461" y="27174"/>
                </a:cubicBezTo>
                <a:cubicBezTo>
                  <a:pt x="111826" y="22402"/>
                  <a:pt x="112252" y="17356"/>
                  <a:pt x="114957" y="13314"/>
                </a:cubicBezTo>
                <a:cubicBezTo>
                  <a:pt x="117632" y="9241"/>
                  <a:pt x="127358" y="0"/>
                  <a:pt x="137237" y="4803"/>
                </a:cubicBezTo>
                <a:cubicBezTo>
                  <a:pt x="138118" y="5198"/>
                  <a:pt x="139273" y="132464"/>
                  <a:pt x="139273" y="13246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7"/>
          <p:cNvSpPr/>
          <p:nvPr/>
        </p:nvSpPr>
        <p:spPr>
          <a:xfrm rot="5400000">
            <a:off x="-5817" y="2639785"/>
            <a:ext cx="3183457" cy="3723602"/>
          </a:xfrm>
          <a:custGeom>
            <a:avLst/>
            <a:gdLst/>
            <a:ahLst/>
            <a:cxnLst/>
            <a:rect l="l" t="t" r="r" b="b"/>
            <a:pathLst>
              <a:path w="94046" h="110003" extrusionOk="0">
                <a:moveTo>
                  <a:pt x="94045" y="5138"/>
                </a:moveTo>
                <a:cubicBezTo>
                  <a:pt x="80367" y="1"/>
                  <a:pt x="69577" y="12159"/>
                  <a:pt x="71978" y="25412"/>
                </a:cubicBezTo>
                <a:cubicBezTo>
                  <a:pt x="74014" y="36932"/>
                  <a:pt x="73163" y="45807"/>
                  <a:pt x="70732" y="53558"/>
                </a:cubicBezTo>
                <a:cubicBezTo>
                  <a:pt x="67874" y="62707"/>
                  <a:pt x="61856" y="72403"/>
                  <a:pt x="52859" y="75777"/>
                </a:cubicBezTo>
                <a:cubicBezTo>
                  <a:pt x="46263" y="78270"/>
                  <a:pt x="38968" y="77449"/>
                  <a:pt x="31886" y="77327"/>
                </a:cubicBezTo>
                <a:cubicBezTo>
                  <a:pt x="24804" y="77206"/>
                  <a:pt x="17114" y="78178"/>
                  <a:pt x="12159" y="83194"/>
                </a:cubicBezTo>
                <a:cubicBezTo>
                  <a:pt x="6050" y="89364"/>
                  <a:pt x="6293" y="99395"/>
                  <a:pt x="2068" y="107054"/>
                </a:cubicBezTo>
                <a:cubicBezTo>
                  <a:pt x="1460" y="108118"/>
                  <a:pt x="761" y="109091"/>
                  <a:pt x="1" y="110003"/>
                </a:cubicBezTo>
                <a:lnTo>
                  <a:pt x="94045" y="1100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7"/>
          <p:cNvSpPr/>
          <p:nvPr/>
        </p:nvSpPr>
        <p:spPr>
          <a:xfrm rot="5400000">
            <a:off x="-674076" y="4419276"/>
            <a:ext cx="2072229" cy="1275840"/>
          </a:xfrm>
          <a:custGeom>
            <a:avLst/>
            <a:gdLst/>
            <a:ahLst/>
            <a:cxnLst/>
            <a:rect l="l" t="t" r="r" b="b"/>
            <a:pathLst>
              <a:path w="61218" h="37691" extrusionOk="0">
                <a:moveTo>
                  <a:pt x="61217" y="0"/>
                </a:moveTo>
                <a:cubicBezTo>
                  <a:pt x="58208" y="4499"/>
                  <a:pt x="54196" y="8146"/>
                  <a:pt x="49180" y="10031"/>
                </a:cubicBezTo>
                <a:cubicBezTo>
                  <a:pt x="42554" y="12553"/>
                  <a:pt x="35259" y="11702"/>
                  <a:pt x="28207" y="11581"/>
                </a:cubicBezTo>
                <a:cubicBezTo>
                  <a:pt x="21125" y="11490"/>
                  <a:pt x="13405" y="12432"/>
                  <a:pt x="8481" y="17447"/>
                </a:cubicBezTo>
                <a:cubicBezTo>
                  <a:pt x="3283" y="22675"/>
                  <a:pt x="2675" y="30730"/>
                  <a:pt x="0" y="37691"/>
                </a:cubicBezTo>
                <a:lnTo>
                  <a:pt x="61217" y="3769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7"/>
          <p:cNvSpPr/>
          <p:nvPr/>
        </p:nvSpPr>
        <p:spPr>
          <a:xfrm rot="-5400000">
            <a:off x="5073598" y="3095424"/>
            <a:ext cx="3567473" cy="4203974"/>
          </a:xfrm>
          <a:custGeom>
            <a:avLst/>
            <a:gdLst/>
            <a:ahLst/>
            <a:cxnLst/>
            <a:rect l="l" t="t" r="r" b="b"/>
            <a:pathLst>
              <a:path w="87054" h="102586" extrusionOk="0">
                <a:moveTo>
                  <a:pt x="84896" y="90640"/>
                </a:moveTo>
                <a:cubicBezTo>
                  <a:pt x="81887" y="84044"/>
                  <a:pt x="76142" y="79090"/>
                  <a:pt x="70701" y="74227"/>
                </a:cubicBezTo>
                <a:cubicBezTo>
                  <a:pt x="65199" y="69302"/>
                  <a:pt x="60944" y="64348"/>
                  <a:pt x="57874" y="57144"/>
                </a:cubicBezTo>
                <a:cubicBezTo>
                  <a:pt x="55199" y="50852"/>
                  <a:pt x="52008" y="34712"/>
                  <a:pt x="50275" y="29788"/>
                </a:cubicBezTo>
                <a:cubicBezTo>
                  <a:pt x="43679" y="11247"/>
                  <a:pt x="26962" y="8542"/>
                  <a:pt x="11521" y="4499"/>
                </a:cubicBezTo>
                <a:cubicBezTo>
                  <a:pt x="7812" y="3557"/>
                  <a:pt x="4682" y="2007"/>
                  <a:pt x="1794" y="1"/>
                </a:cubicBezTo>
                <a:lnTo>
                  <a:pt x="1794" y="68573"/>
                </a:lnTo>
                <a:lnTo>
                  <a:pt x="1" y="102586"/>
                </a:lnTo>
                <a:lnTo>
                  <a:pt x="86142" y="102586"/>
                </a:lnTo>
                <a:cubicBezTo>
                  <a:pt x="87054" y="98786"/>
                  <a:pt x="86568" y="94318"/>
                  <a:pt x="84896" y="9064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7"/>
          <p:cNvSpPr/>
          <p:nvPr/>
        </p:nvSpPr>
        <p:spPr>
          <a:xfrm rot="-5400000">
            <a:off x="4698222" y="1827745"/>
            <a:ext cx="6324034" cy="2907285"/>
          </a:xfrm>
          <a:custGeom>
            <a:avLst/>
            <a:gdLst/>
            <a:ahLst/>
            <a:cxnLst/>
            <a:rect l="l" t="t" r="r" b="b"/>
            <a:pathLst>
              <a:path w="154320" h="70944" extrusionOk="0">
                <a:moveTo>
                  <a:pt x="0" y="70944"/>
                </a:moveTo>
                <a:lnTo>
                  <a:pt x="154319" y="70944"/>
                </a:lnTo>
                <a:cubicBezTo>
                  <a:pt x="153894" y="70579"/>
                  <a:pt x="153468" y="70153"/>
                  <a:pt x="153073" y="69819"/>
                </a:cubicBezTo>
                <a:cubicBezTo>
                  <a:pt x="147359" y="65138"/>
                  <a:pt x="139699" y="63193"/>
                  <a:pt x="132404" y="61187"/>
                </a:cubicBezTo>
                <a:cubicBezTo>
                  <a:pt x="124987" y="59120"/>
                  <a:pt x="119334" y="56931"/>
                  <a:pt x="113315" y="51794"/>
                </a:cubicBezTo>
                <a:cubicBezTo>
                  <a:pt x="107814" y="47083"/>
                  <a:pt x="99029" y="31703"/>
                  <a:pt x="95230" y="28025"/>
                </a:cubicBezTo>
                <a:cubicBezTo>
                  <a:pt x="80944" y="14134"/>
                  <a:pt x="62980" y="20578"/>
                  <a:pt x="46414" y="23648"/>
                </a:cubicBezTo>
                <a:cubicBezTo>
                  <a:pt x="36961" y="25381"/>
                  <a:pt x="27478" y="24134"/>
                  <a:pt x="19210" y="18998"/>
                </a:cubicBezTo>
                <a:cubicBezTo>
                  <a:pt x="11824" y="14408"/>
                  <a:pt x="4316" y="7903"/>
                  <a:pt x="638" y="0"/>
                </a:cubicBezTo>
                <a:lnTo>
                  <a:pt x="31" y="6657"/>
                </a:lnTo>
                <a:lnTo>
                  <a:pt x="31" y="709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7"/>
          <p:cNvSpPr/>
          <p:nvPr/>
        </p:nvSpPr>
        <p:spPr>
          <a:xfrm rot="-5400000">
            <a:off x="5697212" y="2826735"/>
            <a:ext cx="3769258" cy="3464080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/>
          <p:nvPr/>
        </p:nvSpPr>
        <p:spPr>
          <a:xfrm flipH="1">
            <a:off x="6761925" y="-156750"/>
            <a:ext cx="2753875" cy="3251575"/>
          </a:xfrm>
          <a:custGeom>
            <a:avLst/>
            <a:gdLst/>
            <a:ahLst/>
            <a:cxnLst/>
            <a:rect l="l" t="t" r="r" b="b"/>
            <a:pathLst>
              <a:path w="110155" h="130063" extrusionOk="0">
                <a:moveTo>
                  <a:pt x="0" y="0"/>
                </a:moveTo>
                <a:lnTo>
                  <a:pt x="0" y="130063"/>
                </a:lnTo>
                <a:cubicBezTo>
                  <a:pt x="730" y="129242"/>
                  <a:pt x="1338" y="128391"/>
                  <a:pt x="1763" y="127601"/>
                </a:cubicBezTo>
                <a:cubicBezTo>
                  <a:pt x="4134" y="123042"/>
                  <a:pt x="4164" y="117692"/>
                  <a:pt x="4164" y="112555"/>
                </a:cubicBezTo>
                <a:cubicBezTo>
                  <a:pt x="4164" y="107418"/>
                  <a:pt x="4225" y="102069"/>
                  <a:pt x="6657" y="97540"/>
                </a:cubicBezTo>
                <a:cubicBezTo>
                  <a:pt x="10031" y="91278"/>
                  <a:pt x="17143" y="88056"/>
                  <a:pt x="23952" y="86020"/>
                </a:cubicBezTo>
                <a:cubicBezTo>
                  <a:pt x="30791" y="84014"/>
                  <a:pt x="38056" y="82676"/>
                  <a:pt x="43831" y="78573"/>
                </a:cubicBezTo>
                <a:cubicBezTo>
                  <a:pt x="60032" y="67023"/>
                  <a:pt x="54986" y="42828"/>
                  <a:pt x="69150" y="29545"/>
                </a:cubicBezTo>
                <a:cubicBezTo>
                  <a:pt x="79880" y="19453"/>
                  <a:pt x="103862" y="18025"/>
                  <a:pt x="110154" y="23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8"/>
          <p:cNvSpPr/>
          <p:nvPr/>
        </p:nvSpPr>
        <p:spPr>
          <a:xfrm rot="10800000">
            <a:off x="6946525" y="-754575"/>
            <a:ext cx="2299450" cy="211327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8"/>
          <p:cNvSpPr/>
          <p:nvPr/>
        </p:nvSpPr>
        <p:spPr>
          <a:xfrm rot="10800000" flipH="1">
            <a:off x="-610111" y="-420997"/>
            <a:ext cx="2407478" cy="2837016"/>
          </a:xfrm>
          <a:custGeom>
            <a:avLst/>
            <a:gdLst/>
            <a:ahLst/>
            <a:cxnLst/>
            <a:rect l="l" t="t" r="r" b="b"/>
            <a:pathLst>
              <a:path w="87054" h="102586" extrusionOk="0">
                <a:moveTo>
                  <a:pt x="84896" y="90640"/>
                </a:moveTo>
                <a:cubicBezTo>
                  <a:pt x="81887" y="84044"/>
                  <a:pt x="76142" y="79090"/>
                  <a:pt x="70701" y="74227"/>
                </a:cubicBezTo>
                <a:cubicBezTo>
                  <a:pt x="65199" y="69302"/>
                  <a:pt x="60944" y="64348"/>
                  <a:pt x="57874" y="57144"/>
                </a:cubicBezTo>
                <a:cubicBezTo>
                  <a:pt x="55199" y="50852"/>
                  <a:pt x="52008" y="34712"/>
                  <a:pt x="50275" y="29788"/>
                </a:cubicBezTo>
                <a:cubicBezTo>
                  <a:pt x="43679" y="11247"/>
                  <a:pt x="26962" y="8542"/>
                  <a:pt x="11521" y="4499"/>
                </a:cubicBezTo>
                <a:cubicBezTo>
                  <a:pt x="7812" y="3557"/>
                  <a:pt x="4682" y="2007"/>
                  <a:pt x="1794" y="1"/>
                </a:cubicBezTo>
                <a:lnTo>
                  <a:pt x="1794" y="68573"/>
                </a:lnTo>
                <a:lnTo>
                  <a:pt x="1" y="102586"/>
                </a:lnTo>
                <a:lnTo>
                  <a:pt x="86142" y="102586"/>
                </a:lnTo>
                <a:cubicBezTo>
                  <a:pt x="87054" y="98786"/>
                  <a:pt x="86568" y="94318"/>
                  <a:pt x="84896" y="9064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8"/>
          <p:cNvSpPr/>
          <p:nvPr/>
        </p:nvSpPr>
        <p:spPr>
          <a:xfrm rot="10800000" flipH="1">
            <a:off x="-562185" y="-205384"/>
            <a:ext cx="4267720" cy="1961956"/>
          </a:xfrm>
          <a:custGeom>
            <a:avLst/>
            <a:gdLst/>
            <a:ahLst/>
            <a:cxnLst/>
            <a:rect l="l" t="t" r="r" b="b"/>
            <a:pathLst>
              <a:path w="154320" h="70944" extrusionOk="0">
                <a:moveTo>
                  <a:pt x="0" y="70944"/>
                </a:moveTo>
                <a:lnTo>
                  <a:pt x="154319" y="70944"/>
                </a:lnTo>
                <a:cubicBezTo>
                  <a:pt x="153894" y="70579"/>
                  <a:pt x="153468" y="70153"/>
                  <a:pt x="153073" y="69819"/>
                </a:cubicBezTo>
                <a:cubicBezTo>
                  <a:pt x="147359" y="65138"/>
                  <a:pt x="139699" y="63193"/>
                  <a:pt x="132404" y="61187"/>
                </a:cubicBezTo>
                <a:cubicBezTo>
                  <a:pt x="124987" y="59120"/>
                  <a:pt x="119334" y="56931"/>
                  <a:pt x="113315" y="51794"/>
                </a:cubicBezTo>
                <a:cubicBezTo>
                  <a:pt x="107814" y="47083"/>
                  <a:pt x="99029" y="31703"/>
                  <a:pt x="95230" y="28025"/>
                </a:cubicBezTo>
                <a:cubicBezTo>
                  <a:pt x="80944" y="14134"/>
                  <a:pt x="62980" y="20578"/>
                  <a:pt x="46414" y="23648"/>
                </a:cubicBezTo>
                <a:cubicBezTo>
                  <a:pt x="36961" y="25381"/>
                  <a:pt x="27478" y="24134"/>
                  <a:pt x="19210" y="18998"/>
                </a:cubicBezTo>
                <a:cubicBezTo>
                  <a:pt x="11824" y="14408"/>
                  <a:pt x="4316" y="7903"/>
                  <a:pt x="638" y="0"/>
                </a:cubicBezTo>
                <a:lnTo>
                  <a:pt x="31" y="6657"/>
                </a:lnTo>
                <a:lnTo>
                  <a:pt x="31" y="709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8"/>
          <p:cNvSpPr/>
          <p:nvPr/>
        </p:nvSpPr>
        <p:spPr>
          <a:xfrm rot="10800000" flipH="1">
            <a:off x="-562185" y="-393259"/>
            <a:ext cx="2543652" cy="233770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5" name="Google Shape;235;p29"/>
          <p:cNvSpPr/>
          <p:nvPr/>
        </p:nvSpPr>
        <p:spPr>
          <a:xfrm rot="10800000" flipH="1">
            <a:off x="659175" y="-328750"/>
            <a:ext cx="3566200" cy="1412675"/>
          </a:xfrm>
          <a:custGeom>
            <a:avLst/>
            <a:gdLst/>
            <a:ahLst/>
            <a:cxnLst/>
            <a:rect l="l" t="t" r="r" b="b"/>
            <a:pathLst>
              <a:path w="142648" h="56507" extrusionOk="0">
                <a:moveTo>
                  <a:pt x="142647" y="56476"/>
                </a:moveTo>
                <a:cubicBezTo>
                  <a:pt x="139456" y="54986"/>
                  <a:pt x="136416" y="53132"/>
                  <a:pt x="133286" y="50457"/>
                </a:cubicBezTo>
                <a:cubicBezTo>
                  <a:pt x="127814" y="45776"/>
                  <a:pt x="119030" y="30396"/>
                  <a:pt x="115230" y="26718"/>
                </a:cubicBezTo>
                <a:cubicBezTo>
                  <a:pt x="100944" y="12858"/>
                  <a:pt x="82981" y="19271"/>
                  <a:pt x="66415" y="22341"/>
                </a:cubicBezTo>
                <a:cubicBezTo>
                  <a:pt x="56962" y="24104"/>
                  <a:pt x="47478" y="22828"/>
                  <a:pt x="39211" y="17721"/>
                </a:cubicBezTo>
                <a:cubicBezTo>
                  <a:pt x="31855" y="13162"/>
                  <a:pt x="15958" y="1"/>
                  <a:pt x="0" y="4834"/>
                </a:cubicBezTo>
                <a:lnTo>
                  <a:pt x="11216" y="56506"/>
                </a:lnTo>
                <a:lnTo>
                  <a:pt x="142647" y="565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9"/>
          <p:cNvSpPr/>
          <p:nvPr/>
        </p:nvSpPr>
        <p:spPr>
          <a:xfrm rot="10800000" flipH="1">
            <a:off x="-154025" y="-157975"/>
            <a:ext cx="2176350" cy="2564650"/>
          </a:xfrm>
          <a:custGeom>
            <a:avLst/>
            <a:gdLst/>
            <a:ahLst/>
            <a:cxnLst/>
            <a:rect l="l" t="t" r="r" b="b"/>
            <a:pathLst>
              <a:path w="87054" h="102586" extrusionOk="0">
                <a:moveTo>
                  <a:pt x="84896" y="90640"/>
                </a:moveTo>
                <a:cubicBezTo>
                  <a:pt x="81887" y="84044"/>
                  <a:pt x="76142" y="79090"/>
                  <a:pt x="70701" y="74227"/>
                </a:cubicBezTo>
                <a:cubicBezTo>
                  <a:pt x="65199" y="69302"/>
                  <a:pt x="60944" y="64348"/>
                  <a:pt x="57874" y="57144"/>
                </a:cubicBezTo>
                <a:cubicBezTo>
                  <a:pt x="55199" y="50852"/>
                  <a:pt x="52008" y="34712"/>
                  <a:pt x="50275" y="29788"/>
                </a:cubicBezTo>
                <a:cubicBezTo>
                  <a:pt x="43679" y="11247"/>
                  <a:pt x="26962" y="8542"/>
                  <a:pt x="11521" y="4499"/>
                </a:cubicBezTo>
                <a:cubicBezTo>
                  <a:pt x="7812" y="3557"/>
                  <a:pt x="4682" y="2007"/>
                  <a:pt x="1794" y="1"/>
                </a:cubicBezTo>
                <a:lnTo>
                  <a:pt x="1794" y="68573"/>
                </a:lnTo>
                <a:lnTo>
                  <a:pt x="1" y="102586"/>
                </a:lnTo>
                <a:lnTo>
                  <a:pt x="86142" y="102586"/>
                </a:lnTo>
                <a:cubicBezTo>
                  <a:pt x="87054" y="98786"/>
                  <a:pt x="86568" y="94318"/>
                  <a:pt x="84896" y="906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9"/>
          <p:cNvSpPr/>
          <p:nvPr/>
        </p:nvSpPr>
        <p:spPr>
          <a:xfrm rot="10800000" flipH="1">
            <a:off x="-110700" y="-132900"/>
            <a:ext cx="2299450" cy="211327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9"/>
          <p:cNvSpPr/>
          <p:nvPr/>
        </p:nvSpPr>
        <p:spPr>
          <a:xfrm rot="10800000">
            <a:off x="6425950" y="2109538"/>
            <a:ext cx="2753875" cy="3251575"/>
          </a:xfrm>
          <a:custGeom>
            <a:avLst/>
            <a:gdLst/>
            <a:ahLst/>
            <a:cxnLst/>
            <a:rect l="l" t="t" r="r" b="b"/>
            <a:pathLst>
              <a:path w="110155" h="130063" extrusionOk="0">
                <a:moveTo>
                  <a:pt x="0" y="0"/>
                </a:moveTo>
                <a:lnTo>
                  <a:pt x="0" y="130063"/>
                </a:lnTo>
                <a:cubicBezTo>
                  <a:pt x="730" y="129242"/>
                  <a:pt x="1338" y="128391"/>
                  <a:pt x="1763" y="127601"/>
                </a:cubicBezTo>
                <a:cubicBezTo>
                  <a:pt x="4134" y="123042"/>
                  <a:pt x="4164" y="117692"/>
                  <a:pt x="4164" y="112555"/>
                </a:cubicBezTo>
                <a:cubicBezTo>
                  <a:pt x="4164" y="107418"/>
                  <a:pt x="4225" y="102069"/>
                  <a:pt x="6657" y="97540"/>
                </a:cubicBezTo>
                <a:cubicBezTo>
                  <a:pt x="10031" y="91278"/>
                  <a:pt x="17143" y="88056"/>
                  <a:pt x="23952" y="86020"/>
                </a:cubicBezTo>
                <a:cubicBezTo>
                  <a:pt x="30791" y="84014"/>
                  <a:pt x="38056" y="82676"/>
                  <a:pt x="43831" y="78573"/>
                </a:cubicBezTo>
                <a:cubicBezTo>
                  <a:pt x="60032" y="67023"/>
                  <a:pt x="54986" y="42828"/>
                  <a:pt x="69150" y="29545"/>
                </a:cubicBezTo>
                <a:cubicBezTo>
                  <a:pt x="79880" y="19453"/>
                  <a:pt x="103862" y="18025"/>
                  <a:pt x="110154" y="23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9"/>
          <p:cNvSpPr/>
          <p:nvPr/>
        </p:nvSpPr>
        <p:spPr>
          <a:xfrm rot="10800000">
            <a:off x="6267900" y="3462388"/>
            <a:ext cx="2911925" cy="1775125"/>
          </a:xfrm>
          <a:custGeom>
            <a:avLst/>
            <a:gdLst/>
            <a:ahLst/>
            <a:cxnLst/>
            <a:rect l="l" t="t" r="r" b="b"/>
            <a:pathLst>
              <a:path w="116477" h="71005" extrusionOk="0">
                <a:moveTo>
                  <a:pt x="0" y="0"/>
                </a:moveTo>
                <a:lnTo>
                  <a:pt x="0" y="71004"/>
                </a:lnTo>
                <a:cubicBezTo>
                  <a:pt x="1702" y="70579"/>
                  <a:pt x="3283" y="69941"/>
                  <a:pt x="4772" y="69059"/>
                </a:cubicBezTo>
                <a:cubicBezTo>
                  <a:pt x="10608" y="65685"/>
                  <a:pt x="14833" y="59788"/>
                  <a:pt x="18572" y="53892"/>
                </a:cubicBezTo>
                <a:cubicBezTo>
                  <a:pt x="22280" y="47995"/>
                  <a:pt x="25837" y="41855"/>
                  <a:pt x="31034" y="37326"/>
                </a:cubicBezTo>
                <a:cubicBezTo>
                  <a:pt x="37934" y="31277"/>
                  <a:pt x="47083" y="28846"/>
                  <a:pt x="56019" y="28056"/>
                </a:cubicBezTo>
                <a:cubicBezTo>
                  <a:pt x="64956" y="27235"/>
                  <a:pt x="73953" y="27843"/>
                  <a:pt x="82889" y="26961"/>
                </a:cubicBezTo>
                <a:cubicBezTo>
                  <a:pt x="91826" y="26080"/>
                  <a:pt x="100944" y="23587"/>
                  <a:pt x="107783" y="17387"/>
                </a:cubicBezTo>
                <a:cubicBezTo>
                  <a:pt x="112555" y="13040"/>
                  <a:pt x="115929" y="6596"/>
                  <a:pt x="116476" y="31"/>
                </a:cubicBezTo>
                <a:lnTo>
                  <a:pt x="0" y="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9"/>
          <p:cNvSpPr/>
          <p:nvPr/>
        </p:nvSpPr>
        <p:spPr>
          <a:xfrm rot="10800000">
            <a:off x="7368975" y="4533838"/>
            <a:ext cx="1810850" cy="703675"/>
          </a:xfrm>
          <a:custGeom>
            <a:avLst/>
            <a:gdLst/>
            <a:ahLst/>
            <a:cxnLst/>
            <a:rect l="l" t="t" r="r" b="b"/>
            <a:pathLst>
              <a:path w="72434" h="28147" extrusionOk="0">
                <a:moveTo>
                  <a:pt x="0" y="0"/>
                </a:moveTo>
                <a:lnTo>
                  <a:pt x="0" y="28147"/>
                </a:lnTo>
                <a:cubicBezTo>
                  <a:pt x="4012" y="26870"/>
                  <a:pt x="8177" y="26110"/>
                  <a:pt x="12310" y="25745"/>
                </a:cubicBezTo>
                <a:cubicBezTo>
                  <a:pt x="21247" y="24955"/>
                  <a:pt x="30274" y="25563"/>
                  <a:pt x="39180" y="24682"/>
                </a:cubicBezTo>
                <a:cubicBezTo>
                  <a:pt x="48117" y="23800"/>
                  <a:pt x="57235" y="21308"/>
                  <a:pt x="64074" y="15107"/>
                </a:cubicBezTo>
                <a:cubicBezTo>
                  <a:pt x="68299" y="11277"/>
                  <a:pt x="71400" y="5745"/>
                  <a:pt x="7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bg>
      <p:bgPr>
        <a:solidFill>
          <a:srgbClr val="46A9E7">
            <a:alpha val="7140"/>
          </a:srgbClr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 txBox="1">
            <a:spLocks noGrp="1"/>
          </p:cNvSpPr>
          <p:nvPr>
            <p:ph type="sldNum" idx="12"/>
          </p:nvPr>
        </p:nvSpPr>
        <p:spPr>
          <a:xfrm rot="10800000" flipH="1">
            <a:off x="8404384" y="-3488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30"/>
          <p:cNvSpPr/>
          <p:nvPr/>
        </p:nvSpPr>
        <p:spPr>
          <a:xfrm>
            <a:off x="659175" y="3948438"/>
            <a:ext cx="3566200" cy="1412675"/>
          </a:xfrm>
          <a:custGeom>
            <a:avLst/>
            <a:gdLst/>
            <a:ahLst/>
            <a:cxnLst/>
            <a:rect l="l" t="t" r="r" b="b"/>
            <a:pathLst>
              <a:path w="142648" h="56507" extrusionOk="0">
                <a:moveTo>
                  <a:pt x="142647" y="56476"/>
                </a:moveTo>
                <a:cubicBezTo>
                  <a:pt x="139456" y="54986"/>
                  <a:pt x="136416" y="53132"/>
                  <a:pt x="133286" y="50457"/>
                </a:cubicBezTo>
                <a:cubicBezTo>
                  <a:pt x="127814" y="45776"/>
                  <a:pt x="119030" y="30396"/>
                  <a:pt x="115230" y="26718"/>
                </a:cubicBezTo>
                <a:cubicBezTo>
                  <a:pt x="100944" y="12858"/>
                  <a:pt x="82981" y="19271"/>
                  <a:pt x="66415" y="22341"/>
                </a:cubicBezTo>
                <a:cubicBezTo>
                  <a:pt x="56962" y="24104"/>
                  <a:pt x="47478" y="22828"/>
                  <a:pt x="39211" y="17721"/>
                </a:cubicBezTo>
                <a:cubicBezTo>
                  <a:pt x="31855" y="13162"/>
                  <a:pt x="15958" y="1"/>
                  <a:pt x="0" y="4834"/>
                </a:cubicBezTo>
                <a:lnTo>
                  <a:pt x="11216" y="56506"/>
                </a:lnTo>
                <a:lnTo>
                  <a:pt x="142647" y="565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0"/>
          <p:cNvSpPr/>
          <p:nvPr/>
        </p:nvSpPr>
        <p:spPr>
          <a:xfrm>
            <a:off x="-154025" y="2625688"/>
            <a:ext cx="2176350" cy="2564650"/>
          </a:xfrm>
          <a:custGeom>
            <a:avLst/>
            <a:gdLst/>
            <a:ahLst/>
            <a:cxnLst/>
            <a:rect l="l" t="t" r="r" b="b"/>
            <a:pathLst>
              <a:path w="87054" h="102586" extrusionOk="0">
                <a:moveTo>
                  <a:pt x="84896" y="90640"/>
                </a:moveTo>
                <a:cubicBezTo>
                  <a:pt x="81887" y="84044"/>
                  <a:pt x="76142" y="79090"/>
                  <a:pt x="70701" y="74227"/>
                </a:cubicBezTo>
                <a:cubicBezTo>
                  <a:pt x="65199" y="69302"/>
                  <a:pt x="60944" y="64348"/>
                  <a:pt x="57874" y="57144"/>
                </a:cubicBezTo>
                <a:cubicBezTo>
                  <a:pt x="55199" y="50852"/>
                  <a:pt x="52008" y="34712"/>
                  <a:pt x="50275" y="29788"/>
                </a:cubicBezTo>
                <a:cubicBezTo>
                  <a:pt x="43679" y="11247"/>
                  <a:pt x="26962" y="8542"/>
                  <a:pt x="11521" y="4499"/>
                </a:cubicBezTo>
                <a:cubicBezTo>
                  <a:pt x="7812" y="3557"/>
                  <a:pt x="4682" y="2007"/>
                  <a:pt x="1794" y="1"/>
                </a:cubicBezTo>
                <a:lnTo>
                  <a:pt x="1794" y="68573"/>
                </a:lnTo>
                <a:lnTo>
                  <a:pt x="1" y="102586"/>
                </a:lnTo>
                <a:lnTo>
                  <a:pt x="86142" y="102586"/>
                </a:lnTo>
                <a:cubicBezTo>
                  <a:pt x="87054" y="98786"/>
                  <a:pt x="86568" y="94318"/>
                  <a:pt x="84896" y="906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0"/>
          <p:cNvSpPr/>
          <p:nvPr/>
        </p:nvSpPr>
        <p:spPr>
          <a:xfrm>
            <a:off x="-110700" y="3051988"/>
            <a:ext cx="2299450" cy="211327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0"/>
          <p:cNvSpPr/>
          <p:nvPr/>
        </p:nvSpPr>
        <p:spPr>
          <a:xfrm flipH="1">
            <a:off x="6425950" y="-328750"/>
            <a:ext cx="2753875" cy="3251575"/>
          </a:xfrm>
          <a:custGeom>
            <a:avLst/>
            <a:gdLst/>
            <a:ahLst/>
            <a:cxnLst/>
            <a:rect l="l" t="t" r="r" b="b"/>
            <a:pathLst>
              <a:path w="110155" h="130063" extrusionOk="0">
                <a:moveTo>
                  <a:pt x="0" y="0"/>
                </a:moveTo>
                <a:lnTo>
                  <a:pt x="0" y="130063"/>
                </a:lnTo>
                <a:cubicBezTo>
                  <a:pt x="730" y="129242"/>
                  <a:pt x="1338" y="128391"/>
                  <a:pt x="1763" y="127601"/>
                </a:cubicBezTo>
                <a:cubicBezTo>
                  <a:pt x="4134" y="123042"/>
                  <a:pt x="4164" y="117692"/>
                  <a:pt x="4164" y="112555"/>
                </a:cubicBezTo>
                <a:cubicBezTo>
                  <a:pt x="4164" y="107418"/>
                  <a:pt x="4225" y="102069"/>
                  <a:pt x="6657" y="97540"/>
                </a:cubicBezTo>
                <a:cubicBezTo>
                  <a:pt x="10031" y="91278"/>
                  <a:pt x="17143" y="88056"/>
                  <a:pt x="23952" y="86020"/>
                </a:cubicBezTo>
                <a:cubicBezTo>
                  <a:pt x="30791" y="84014"/>
                  <a:pt x="38056" y="82676"/>
                  <a:pt x="43831" y="78573"/>
                </a:cubicBezTo>
                <a:cubicBezTo>
                  <a:pt x="60032" y="67023"/>
                  <a:pt x="54986" y="42828"/>
                  <a:pt x="69150" y="29545"/>
                </a:cubicBezTo>
                <a:cubicBezTo>
                  <a:pt x="79880" y="19453"/>
                  <a:pt x="103862" y="18025"/>
                  <a:pt x="110154" y="23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0"/>
          <p:cNvSpPr/>
          <p:nvPr/>
        </p:nvSpPr>
        <p:spPr>
          <a:xfrm flipH="1">
            <a:off x="6267900" y="-205150"/>
            <a:ext cx="2911925" cy="1775125"/>
          </a:xfrm>
          <a:custGeom>
            <a:avLst/>
            <a:gdLst/>
            <a:ahLst/>
            <a:cxnLst/>
            <a:rect l="l" t="t" r="r" b="b"/>
            <a:pathLst>
              <a:path w="116477" h="71005" extrusionOk="0">
                <a:moveTo>
                  <a:pt x="0" y="0"/>
                </a:moveTo>
                <a:lnTo>
                  <a:pt x="0" y="71004"/>
                </a:lnTo>
                <a:cubicBezTo>
                  <a:pt x="1702" y="70579"/>
                  <a:pt x="3283" y="69941"/>
                  <a:pt x="4772" y="69059"/>
                </a:cubicBezTo>
                <a:cubicBezTo>
                  <a:pt x="10608" y="65685"/>
                  <a:pt x="14833" y="59788"/>
                  <a:pt x="18572" y="53892"/>
                </a:cubicBezTo>
                <a:cubicBezTo>
                  <a:pt x="22280" y="47995"/>
                  <a:pt x="25837" y="41855"/>
                  <a:pt x="31034" y="37326"/>
                </a:cubicBezTo>
                <a:cubicBezTo>
                  <a:pt x="37934" y="31277"/>
                  <a:pt x="47083" y="28846"/>
                  <a:pt x="56019" y="28056"/>
                </a:cubicBezTo>
                <a:cubicBezTo>
                  <a:pt x="64956" y="27235"/>
                  <a:pt x="73953" y="27843"/>
                  <a:pt x="82889" y="26961"/>
                </a:cubicBezTo>
                <a:cubicBezTo>
                  <a:pt x="91826" y="26080"/>
                  <a:pt x="100944" y="23587"/>
                  <a:pt x="107783" y="17387"/>
                </a:cubicBezTo>
                <a:cubicBezTo>
                  <a:pt x="112555" y="13040"/>
                  <a:pt x="115929" y="6596"/>
                  <a:pt x="116476" y="31"/>
                </a:cubicBezTo>
                <a:lnTo>
                  <a:pt x="0" y="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0"/>
          <p:cNvSpPr/>
          <p:nvPr/>
        </p:nvSpPr>
        <p:spPr>
          <a:xfrm flipH="1">
            <a:off x="7368975" y="-205150"/>
            <a:ext cx="1810850" cy="703675"/>
          </a:xfrm>
          <a:custGeom>
            <a:avLst/>
            <a:gdLst/>
            <a:ahLst/>
            <a:cxnLst/>
            <a:rect l="l" t="t" r="r" b="b"/>
            <a:pathLst>
              <a:path w="72434" h="28147" extrusionOk="0">
                <a:moveTo>
                  <a:pt x="0" y="0"/>
                </a:moveTo>
                <a:lnTo>
                  <a:pt x="0" y="28147"/>
                </a:lnTo>
                <a:cubicBezTo>
                  <a:pt x="4012" y="26870"/>
                  <a:pt x="8177" y="26110"/>
                  <a:pt x="12310" y="25745"/>
                </a:cubicBezTo>
                <a:cubicBezTo>
                  <a:pt x="21247" y="24955"/>
                  <a:pt x="30274" y="25563"/>
                  <a:pt x="39180" y="24682"/>
                </a:cubicBezTo>
                <a:cubicBezTo>
                  <a:pt x="48117" y="23800"/>
                  <a:pt x="57235" y="21308"/>
                  <a:pt x="64074" y="15107"/>
                </a:cubicBezTo>
                <a:cubicBezTo>
                  <a:pt x="68299" y="11277"/>
                  <a:pt x="71400" y="5745"/>
                  <a:pt x="7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-2459185" y="-440035"/>
            <a:ext cx="4551819" cy="1823266"/>
          </a:xfrm>
          <a:custGeom>
            <a:avLst/>
            <a:gdLst/>
            <a:ahLst/>
            <a:cxnLst/>
            <a:rect l="l" t="t" r="r" b="b"/>
            <a:pathLst>
              <a:path w="164593" h="65929" extrusionOk="0">
                <a:moveTo>
                  <a:pt x="0" y="1"/>
                </a:moveTo>
                <a:cubicBezTo>
                  <a:pt x="1216" y="4074"/>
                  <a:pt x="6353" y="12736"/>
                  <a:pt x="13374" y="15593"/>
                </a:cubicBezTo>
                <a:cubicBezTo>
                  <a:pt x="21855" y="18998"/>
                  <a:pt x="40427" y="17964"/>
                  <a:pt x="53649" y="29819"/>
                </a:cubicBezTo>
                <a:cubicBezTo>
                  <a:pt x="57630" y="33405"/>
                  <a:pt x="60761" y="37843"/>
                  <a:pt x="63862" y="42190"/>
                </a:cubicBezTo>
                <a:cubicBezTo>
                  <a:pt x="66992" y="46536"/>
                  <a:pt x="70275" y="50883"/>
                  <a:pt x="74591" y="54074"/>
                </a:cubicBezTo>
                <a:cubicBezTo>
                  <a:pt x="90731" y="65929"/>
                  <a:pt x="107206" y="53892"/>
                  <a:pt x="122829" y="48178"/>
                </a:cubicBezTo>
                <a:cubicBezTo>
                  <a:pt x="131766" y="44956"/>
                  <a:pt x="140915" y="44257"/>
                  <a:pt x="149790" y="48208"/>
                </a:cubicBezTo>
                <a:cubicBezTo>
                  <a:pt x="157663" y="51764"/>
                  <a:pt x="160611" y="57843"/>
                  <a:pt x="163803" y="65199"/>
                </a:cubicBezTo>
                <a:lnTo>
                  <a:pt x="164593" y="711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 flipH="1">
            <a:off x="7382950" y="3090576"/>
            <a:ext cx="2543652" cy="233770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 flipH="1">
            <a:off x="6531075" y="3775775"/>
            <a:ext cx="3566200" cy="1412675"/>
          </a:xfrm>
          <a:custGeom>
            <a:avLst/>
            <a:gdLst/>
            <a:ahLst/>
            <a:cxnLst/>
            <a:rect l="l" t="t" r="r" b="b"/>
            <a:pathLst>
              <a:path w="142648" h="56507" extrusionOk="0">
                <a:moveTo>
                  <a:pt x="142647" y="56476"/>
                </a:moveTo>
                <a:cubicBezTo>
                  <a:pt x="139456" y="54986"/>
                  <a:pt x="136416" y="53132"/>
                  <a:pt x="133286" y="50457"/>
                </a:cubicBezTo>
                <a:cubicBezTo>
                  <a:pt x="127814" y="45776"/>
                  <a:pt x="119030" y="30396"/>
                  <a:pt x="115230" y="26718"/>
                </a:cubicBezTo>
                <a:cubicBezTo>
                  <a:pt x="100944" y="12858"/>
                  <a:pt x="82981" y="19271"/>
                  <a:pt x="66415" y="22341"/>
                </a:cubicBezTo>
                <a:cubicBezTo>
                  <a:pt x="56962" y="24104"/>
                  <a:pt x="47478" y="22828"/>
                  <a:pt x="39211" y="17721"/>
                </a:cubicBezTo>
                <a:cubicBezTo>
                  <a:pt x="31855" y="13162"/>
                  <a:pt x="15958" y="1"/>
                  <a:pt x="0" y="4834"/>
                </a:cubicBezTo>
                <a:lnTo>
                  <a:pt x="11216" y="56506"/>
                </a:lnTo>
                <a:lnTo>
                  <a:pt x="142647" y="5650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 rot="10800000" flipH="1">
            <a:off x="-126075" y="-872275"/>
            <a:ext cx="2176350" cy="2564650"/>
          </a:xfrm>
          <a:custGeom>
            <a:avLst/>
            <a:gdLst/>
            <a:ahLst/>
            <a:cxnLst/>
            <a:rect l="l" t="t" r="r" b="b"/>
            <a:pathLst>
              <a:path w="87054" h="102586" extrusionOk="0">
                <a:moveTo>
                  <a:pt x="84896" y="90640"/>
                </a:moveTo>
                <a:cubicBezTo>
                  <a:pt x="81887" y="84044"/>
                  <a:pt x="76142" y="79090"/>
                  <a:pt x="70701" y="74227"/>
                </a:cubicBezTo>
                <a:cubicBezTo>
                  <a:pt x="65199" y="69302"/>
                  <a:pt x="60944" y="64348"/>
                  <a:pt x="57874" y="57144"/>
                </a:cubicBezTo>
                <a:cubicBezTo>
                  <a:pt x="55199" y="50852"/>
                  <a:pt x="52008" y="34712"/>
                  <a:pt x="50275" y="29788"/>
                </a:cubicBezTo>
                <a:cubicBezTo>
                  <a:pt x="43679" y="11247"/>
                  <a:pt x="26962" y="8542"/>
                  <a:pt x="11521" y="4499"/>
                </a:cubicBezTo>
                <a:cubicBezTo>
                  <a:pt x="7812" y="3557"/>
                  <a:pt x="4682" y="2007"/>
                  <a:pt x="1794" y="1"/>
                </a:cubicBezTo>
                <a:lnTo>
                  <a:pt x="1794" y="68573"/>
                </a:lnTo>
                <a:lnTo>
                  <a:pt x="1" y="102586"/>
                </a:lnTo>
                <a:lnTo>
                  <a:pt x="86142" y="102586"/>
                </a:lnTo>
                <a:cubicBezTo>
                  <a:pt x="87054" y="98786"/>
                  <a:pt x="86568" y="94318"/>
                  <a:pt x="84896" y="9064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/>
          <p:nvPr/>
        </p:nvSpPr>
        <p:spPr>
          <a:xfrm rot="10800000" flipH="1">
            <a:off x="-858150" y="-225625"/>
            <a:ext cx="2299450" cy="211327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tle Only 1">
  <p:cSld name="TITLE_ONL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>
            <a:off x="6053282" y="-402610"/>
            <a:ext cx="4551819" cy="1823266"/>
          </a:xfrm>
          <a:custGeom>
            <a:avLst/>
            <a:gdLst/>
            <a:ahLst/>
            <a:cxnLst/>
            <a:rect l="l" t="t" r="r" b="b"/>
            <a:pathLst>
              <a:path w="164593" h="65929" extrusionOk="0">
                <a:moveTo>
                  <a:pt x="0" y="1"/>
                </a:moveTo>
                <a:cubicBezTo>
                  <a:pt x="1216" y="4074"/>
                  <a:pt x="6353" y="12736"/>
                  <a:pt x="13374" y="15593"/>
                </a:cubicBezTo>
                <a:cubicBezTo>
                  <a:pt x="21855" y="18998"/>
                  <a:pt x="40427" y="17964"/>
                  <a:pt x="53649" y="29819"/>
                </a:cubicBezTo>
                <a:cubicBezTo>
                  <a:pt x="57630" y="33405"/>
                  <a:pt x="60761" y="37843"/>
                  <a:pt x="63862" y="42190"/>
                </a:cubicBezTo>
                <a:cubicBezTo>
                  <a:pt x="66992" y="46536"/>
                  <a:pt x="70275" y="50883"/>
                  <a:pt x="74591" y="54074"/>
                </a:cubicBezTo>
                <a:cubicBezTo>
                  <a:pt x="90731" y="65929"/>
                  <a:pt x="107206" y="53892"/>
                  <a:pt x="122829" y="48178"/>
                </a:cubicBezTo>
                <a:cubicBezTo>
                  <a:pt x="131766" y="44956"/>
                  <a:pt x="140915" y="44257"/>
                  <a:pt x="149790" y="48208"/>
                </a:cubicBezTo>
                <a:cubicBezTo>
                  <a:pt x="157663" y="51764"/>
                  <a:pt x="160611" y="57843"/>
                  <a:pt x="163803" y="65199"/>
                </a:cubicBezTo>
                <a:lnTo>
                  <a:pt x="164593" y="711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/>
          <p:nvPr/>
        </p:nvSpPr>
        <p:spPr>
          <a:xfrm rot="10800000">
            <a:off x="7074850" y="-626250"/>
            <a:ext cx="2299450" cy="211327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tle Only 2">
  <p:cSld name="TITLE_ONLY_1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 rot="10800000">
            <a:off x="-1899393" y="4014540"/>
            <a:ext cx="4551819" cy="1823266"/>
          </a:xfrm>
          <a:custGeom>
            <a:avLst/>
            <a:gdLst/>
            <a:ahLst/>
            <a:cxnLst/>
            <a:rect l="l" t="t" r="r" b="b"/>
            <a:pathLst>
              <a:path w="164593" h="65929" extrusionOk="0">
                <a:moveTo>
                  <a:pt x="0" y="1"/>
                </a:moveTo>
                <a:cubicBezTo>
                  <a:pt x="1216" y="4074"/>
                  <a:pt x="6353" y="12736"/>
                  <a:pt x="13374" y="15593"/>
                </a:cubicBezTo>
                <a:cubicBezTo>
                  <a:pt x="21855" y="18998"/>
                  <a:pt x="40427" y="17964"/>
                  <a:pt x="53649" y="29819"/>
                </a:cubicBezTo>
                <a:cubicBezTo>
                  <a:pt x="57630" y="33405"/>
                  <a:pt x="60761" y="37843"/>
                  <a:pt x="63862" y="42190"/>
                </a:cubicBezTo>
                <a:cubicBezTo>
                  <a:pt x="66992" y="46536"/>
                  <a:pt x="70275" y="50883"/>
                  <a:pt x="74591" y="54074"/>
                </a:cubicBezTo>
                <a:cubicBezTo>
                  <a:pt x="90731" y="65929"/>
                  <a:pt x="107206" y="53892"/>
                  <a:pt x="122829" y="48178"/>
                </a:cubicBezTo>
                <a:cubicBezTo>
                  <a:pt x="131766" y="44956"/>
                  <a:pt x="140915" y="44257"/>
                  <a:pt x="149790" y="48208"/>
                </a:cubicBezTo>
                <a:cubicBezTo>
                  <a:pt x="157663" y="51764"/>
                  <a:pt x="160611" y="57843"/>
                  <a:pt x="163803" y="65199"/>
                </a:cubicBezTo>
                <a:lnTo>
                  <a:pt x="164593" y="711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/>
          <p:nvPr/>
        </p:nvSpPr>
        <p:spPr>
          <a:xfrm rot="-5400000">
            <a:off x="7829613" y="173953"/>
            <a:ext cx="2072229" cy="1275840"/>
          </a:xfrm>
          <a:custGeom>
            <a:avLst/>
            <a:gdLst/>
            <a:ahLst/>
            <a:cxnLst/>
            <a:rect l="l" t="t" r="r" b="b"/>
            <a:pathLst>
              <a:path w="61218" h="37691" extrusionOk="0">
                <a:moveTo>
                  <a:pt x="61217" y="0"/>
                </a:moveTo>
                <a:cubicBezTo>
                  <a:pt x="58208" y="4499"/>
                  <a:pt x="54196" y="8146"/>
                  <a:pt x="49180" y="10031"/>
                </a:cubicBezTo>
                <a:cubicBezTo>
                  <a:pt x="42554" y="12553"/>
                  <a:pt x="35259" y="11702"/>
                  <a:pt x="28207" y="11581"/>
                </a:cubicBezTo>
                <a:cubicBezTo>
                  <a:pt x="21125" y="11490"/>
                  <a:pt x="13405" y="12432"/>
                  <a:pt x="8481" y="17447"/>
                </a:cubicBezTo>
                <a:cubicBezTo>
                  <a:pt x="3283" y="22675"/>
                  <a:pt x="2675" y="30730"/>
                  <a:pt x="0" y="37691"/>
                </a:cubicBezTo>
                <a:lnTo>
                  <a:pt x="61217" y="376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46A9E7">
            <a:alpha val="71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omfortaa"/>
              <a:buNone/>
              <a:defRPr sz="35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3" r:id="rId21"/>
    <p:sldLayoutId id="2147483674" r:id="rId22"/>
    <p:sldLayoutId id="2147483675" r:id="rId23"/>
    <p:sldLayoutId id="2147483676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mo_vasilievski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>
            <a:spLocks noGrp="1"/>
          </p:cNvSpPr>
          <p:nvPr>
            <p:ph type="ctrTitle"/>
          </p:nvPr>
        </p:nvSpPr>
        <p:spPr>
          <a:xfrm>
            <a:off x="0" y="1077625"/>
            <a:ext cx="8721969" cy="23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</a:rPr>
              <a:t>МО ВАСИЛЬЕВСКИЙ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dk1"/>
                </a:solidFill>
              </a:rPr>
              <a:t>Бюджет для граждан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60" name="Google Shape;260;p34"/>
          <p:cNvSpPr txBox="1">
            <a:spLocks noGrp="1"/>
          </p:cNvSpPr>
          <p:nvPr>
            <p:ph type="subTitle" idx="1"/>
          </p:nvPr>
        </p:nvSpPr>
        <p:spPr>
          <a:xfrm>
            <a:off x="2392525" y="352561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НА </a:t>
            </a:r>
            <a:r>
              <a:rPr lang="ru-RU" sz="1800" dirty="0"/>
              <a:t>2024</a:t>
            </a:r>
            <a:r>
              <a:rPr lang="ru-RU" dirty="0"/>
              <a:t> ГОД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ЦЕЛЕВЫЕ ГРУППЫ НАСЕЛЕНИЯ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A33DFE0-A276-470F-9321-40A42F85F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63" y="1372872"/>
            <a:ext cx="5912183" cy="3325603"/>
          </a:xfrm>
          <a:prstGeom prst="rect">
            <a:avLst/>
          </a:prstGeom>
        </p:spPr>
      </p:pic>
      <p:sp>
        <p:nvSpPr>
          <p:cNvPr id="13" name="Rectangle 47">
            <a:extLst>
              <a:ext uri="{FF2B5EF4-FFF2-40B4-BE49-F238E27FC236}">
                <a16:creationId xmlns:a16="http://schemas.microsoft.com/office/drawing/2014/main" xmlns="" id="{F9E0A4A0-4AEF-48A4-9E72-D9AE89A600DD}"/>
              </a:ext>
            </a:extLst>
          </p:cNvPr>
          <p:cNvSpPr/>
          <p:nvPr/>
        </p:nvSpPr>
        <p:spPr>
          <a:xfrm>
            <a:off x="742496" y="1068216"/>
            <a:ext cx="1093569" cy="283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050" dirty="0">
                <a:solidFill>
                  <a:srgbClr val="656D78"/>
                </a:solidFill>
                <a:latin typeface="Comfortaa" panose="020B0604020202020204" charset="0"/>
              </a:rPr>
              <a:t>МОЛОДЁЖЬ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omfortaa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" name="Group 41">
            <a:extLst>
              <a:ext uri="{FF2B5EF4-FFF2-40B4-BE49-F238E27FC236}">
                <a16:creationId xmlns:a16="http://schemas.microsoft.com/office/drawing/2014/main" xmlns="" id="{626C8B96-B663-4F23-BA45-2E8B37CB530B}"/>
              </a:ext>
            </a:extLst>
          </p:cNvPr>
          <p:cNvGrpSpPr/>
          <p:nvPr/>
        </p:nvGrpSpPr>
        <p:grpSpPr>
          <a:xfrm>
            <a:off x="399502" y="1096304"/>
            <a:ext cx="276224" cy="276224"/>
            <a:chOff x="1460006" y="1642203"/>
            <a:chExt cx="479425" cy="479425"/>
          </a:xfrm>
        </p:grpSpPr>
        <p:sp>
          <p:nvSpPr>
            <p:cNvPr id="15" name="Oval 8">
              <a:extLst>
                <a:ext uri="{FF2B5EF4-FFF2-40B4-BE49-F238E27FC236}">
                  <a16:creationId xmlns:a16="http://schemas.microsoft.com/office/drawing/2014/main" xmlns="" id="{D0FF9655-7AFA-40F9-A901-542ED6EDB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3AAA26BE-B67F-4FFD-8533-94627E386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</p:grpSp>
      <p:sp>
        <p:nvSpPr>
          <p:cNvPr id="17" name="Rectangle 47">
            <a:extLst>
              <a:ext uri="{FF2B5EF4-FFF2-40B4-BE49-F238E27FC236}">
                <a16:creationId xmlns:a16="http://schemas.microsoft.com/office/drawing/2014/main" xmlns="" id="{5F6056DE-53E8-4051-BA88-03C22D302EC8}"/>
              </a:ext>
            </a:extLst>
          </p:cNvPr>
          <p:cNvSpPr/>
          <p:nvPr/>
        </p:nvSpPr>
        <p:spPr>
          <a:xfrm>
            <a:off x="742495" y="1748512"/>
            <a:ext cx="2071401" cy="283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050" dirty="0">
                <a:solidFill>
                  <a:srgbClr val="656D78"/>
                </a:solidFill>
                <a:latin typeface="Comfortaa" panose="020B0604020202020204" charset="0"/>
              </a:rPr>
              <a:t>НЕСОВЕРШЕННОЛЕТНИЕ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omfortaa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 47">
            <a:extLst>
              <a:ext uri="{FF2B5EF4-FFF2-40B4-BE49-F238E27FC236}">
                <a16:creationId xmlns:a16="http://schemas.microsoft.com/office/drawing/2014/main" xmlns="" id="{2DF0295D-6B76-46D9-87A1-670D28748554}"/>
              </a:ext>
            </a:extLst>
          </p:cNvPr>
          <p:cNvSpPr/>
          <p:nvPr/>
        </p:nvSpPr>
        <p:spPr>
          <a:xfrm>
            <a:off x="749026" y="1398912"/>
            <a:ext cx="1298753" cy="283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050" dirty="0">
                <a:solidFill>
                  <a:srgbClr val="656D78"/>
                </a:solidFill>
                <a:latin typeface="Comfortaa" panose="020B0604020202020204" charset="0"/>
              </a:rPr>
              <a:t>ДЕТИ и СЕМЬИ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omfortaa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47">
            <a:extLst>
              <a:ext uri="{FF2B5EF4-FFF2-40B4-BE49-F238E27FC236}">
                <a16:creationId xmlns:a16="http://schemas.microsoft.com/office/drawing/2014/main" xmlns="" id="{77EA749E-D4AB-472F-8D40-7B1E613711EA}"/>
              </a:ext>
            </a:extLst>
          </p:cNvPr>
          <p:cNvSpPr/>
          <p:nvPr/>
        </p:nvSpPr>
        <p:spPr>
          <a:xfrm>
            <a:off x="742495" y="2079039"/>
            <a:ext cx="2242922" cy="283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050" dirty="0">
                <a:solidFill>
                  <a:srgbClr val="656D78"/>
                </a:solidFill>
                <a:latin typeface="Comfortaa" panose="020B0604020202020204" charset="0"/>
              </a:rPr>
              <a:t>МНОГОДЕТНЫЕ РОДИТЕЛИ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omfortaa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47">
            <a:extLst>
              <a:ext uri="{FF2B5EF4-FFF2-40B4-BE49-F238E27FC236}">
                <a16:creationId xmlns:a16="http://schemas.microsoft.com/office/drawing/2014/main" xmlns="" id="{8E8FA157-0F99-405F-BB5B-B692F608DF4C}"/>
              </a:ext>
            </a:extLst>
          </p:cNvPr>
          <p:cNvSpPr/>
          <p:nvPr/>
        </p:nvSpPr>
        <p:spPr>
          <a:xfrm>
            <a:off x="775027" y="2711521"/>
            <a:ext cx="3057247" cy="283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050" dirty="0">
                <a:solidFill>
                  <a:srgbClr val="656D78"/>
                </a:solidFill>
                <a:latin typeface="Comfortaa" panose="020B0604020202020204" charset="0"/>
              </a:rPr>
              <a:t>ЛИЦА ПРЕДПЕНСИОННОГО ВОЗРАСТА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omfortaa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angle 47">
            <a:extLst>
              <a:ext uri="{FF2B5EF4-FFF2-40B4-BE49-F238E27FC236}">
                <a16:creationId xmlns:a16="http://schemas.microsoft.com/office/drawing/2014/main" xmlns="" id="{30213FE7-0E4E-4634-A8ED-40D5C3E51E1F}"/>
              </a:ext>
            </a:extLst>
          </p:cNvPr>
          <p:cNvSpPr/>
          <p:nvPr/>
        </p:nvSpPr>
        <p:spPr>
          <a:xfrm>
            <a:off x="783941" y="3042217"/>
            <a:ext cx="1253869" cy="283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050" dirty="0">
                <a:solidFill>
                  <a:srgbClr val="656D78"/>
                </a:solidFill>
                <a:latin typeface="Comfortaa" panose="020B0604020202020204" charset="0"/>
              </a:rPr>
              <a:t>ПЕНСИОНЕРЫ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omfortaa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 47">
            <a:extLst>
              <a:ext uri="{FF2B5EF4-FFF2-40B4-BE49-F238E27FC236}">
                <a16:creationId xmlns:a16="http://schemas.microsoft.com/office/drawing/2014/main" xmlns="" id="{5A4C1F29-B2D4-4194-BF95-5195FD799EBA}"/>
              </a:ext>
            </a:extLst>
          </p:cNvPr>
          <p:cNvSpPr/>
          <p:nvPr/>
        </p:nvSpPr>
        <p:spPr>
          <a:xfrm>
            <a:off x="803242" y="3392278"/>
            <a:ext cx="1277914" cy="283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050" dirty="0">
                <a:solidFill>
                  <a:srgbClr val="656D78"/>
                </a:solidFill>
                <a:latin typeface="Comfortaa" panose="020B0604020202020204" charset="0"/>
              </a:rPr>
              <a:t>БЕЗРАБОТНЫЕ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omfortaa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47">
            <a:extLst>
              <a:ext uri="{FF2B5EF4-FFF2-40B4-BE49-F238E27FC236}">
                <a16:creationId xmlns:a16="http://schemas.microsoft.com/office/drawing/2014/main" xmlns="" id="{94DE71A8-0E25-4EFD-A830-768A49667ADE}"/>
              </a:ext>
            </a:extLst>
          </p:cNvPr>
          <p:cNvSpPr/>
          <p:nvPr/>
        </p:nvSpPr>
        <p:spPr>
          <a:xfrm>
            <a:off x="814503" y="3693769"/>
            <a:ext cx="965329" cy="283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050" dirty="0">
                <a:solidFill>
                  <a:srgbClr val="656D78"/>
                </a:solidFill>
                <a:latin typeface="Comfortaa" panose="020B0604020202020204" charset="0"/>
              </a:rPr>
              <a:t>ВЕТЕРАНЫ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omfortaa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47">
            <a:extLst>
              <a:ext uri="{FF2B5EF4-FFF2-40B4-BE49-F238E27FC236}">
                <a16:creationId xmlns:a16="http://schemas.microsoft.com/office/drawing/2014/main" xmlns="" id="{E2B9F535-5C52-4CD2-AC07-CE220AAFE785}"/>
              </a:ext>
            </a:extLst>
          </p:cNvPr>
          <p:cNvSpPr/>
          <p:nvPr/>
        </p:nvSpPr>
        <p:spPr>
          <a:xfrm>
            <a:off x="827956" y="4014310"/>
            <a:ext cx="1043876" cy="283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050" dirty="0">
                <a:solidFill>
                  <a:srgbClr val="656D78"/>
                </a:solidFill>
                <a:latin typeface="Comfortaa" panose="020B0604020202020204" charset="0"/>
              </a:rPr>
              <a:t>ИНВАЛИДЫ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omfortaa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tangle 47">
            <a:extLst>
              <a:ext uri="{FF2B5EF4-FFF2-40B4-BE49-F238E27FC236}">
                <a16:creationId xmlns:a16="http://schemas.microsoft.com/office/drawing/2014/main" xmlns="" id="{AD9FB6D1-4EC5-4470-AE21-1B80A319C0D6}"/>
              </a:ext>
            </a:extLst>
          </p:cNvPr>
          <p:cNvSpPr/>
          <p:nvPr/>
        </p:nvSpPr>
        <p:spPr>
          <a:xfrm>
            <a:off x="783941" y="2403490"/>
            <a:ext cx="2989921" cy="283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050" dirty="0">
                <a:solidFill>
                  <a:srgbClr val="656D78"/>
                </a:solidFill>
                <a:latin typeface="Comfortaa" panose="020B0604020202020204" charset="0"/>
              </a:rPr>
              <a:t>ЖИТЕЛИ МУНИЦИПАЛЬНОГО ОКРУГА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omfortaa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 47">
            <a:extLst>
              <a:ext uri="{FF2B5EF4-FFF2-40B4-BE49-F238E27FC236}">
                <a16:creationId xmlns:a16="http://schemas.microsoft.com/office/drawing/2014/main" xmlns="" id="{3D7C9583-D428-45FC-B81D-27E75D9C4583}"/>
              </a:ext>
            </a:extLst>
          </p:cNvPr>
          <p:cNvSpPr/>
          <p:nvPr/>
        </p:nvSpPr>
        <p:spPr>
          <a:xfrm>
            <a:off x="842290" y="4296751"/>
            <a:ext cx="1552028" cy="283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050" dirty="0">
                <a:solidFill>
                  <a:srgbClr val="656D78"/>
                </a:solidFill>
                <a:latin typeface="Comfortaa" panose="020B0604020202020204" charset="0"/>
              </a:rPr>
              <a:t>ИНЫЕ КАТЕГОРИИ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omfortaa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7" name="Group 41">
            <a:extLst>
              <a:ext uri="{FF2B5EF4-FFF2-40B4-BE49-F238E27FC236}">
                <a16:creationId xmlns:a16="http://schemas.microsoft.com/office/drawing/2014/main" xmlns="" id="{B23C1590-41B7-408E-91E4-0D92437A5BE7}"/>
              </a:ext>
            </a:extLst>
          </p:cNvPr>
          <p:cNvGrpSpPr/>
          <p:nvPr/>
        </p:nvGrpSpPr>
        <p:grpSpPr>
          <a:xfrm>
            <a:off x="399502" y="1424864"/>
            <a:ext cx="276224" cy="276224"/>
            <a:chOff x="1460006" y="1642203"/>
            <a:chExt cx="479425" cy="479425"/>
          </a:xfrm>
        </p:grpSpPr>
        <p:sp>
          <p:nvSpPr>
            <p:cNvPr id="28" name="Oval 8">
              <a:extLst>
                <a:ext uri="{FF2B5EF4-FFF2-40B4-BE49-F238E27FC236}">
                  <a16:creationId xmlns:a16="http://schemas.microsoft.com/office/drawing/2014/main" xmlns="" id="{B318B078-F722-4201-9F99-9FF25D9CB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29E8B10E-CAF1-435A-9981-59CCE6E2B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41">
            <a:extLst>
              <a:ext uri="{FF2B5EF4-FFF2-40B4-BE49-F238E27FC236}">
                <a16:creationId xmlns:a16="http://schemas.microsoft.com/office/drawing/2014/main" xmlns="" id="{B379845A-644C-49B3-90B7-FD1BE1AD27A0}"/>
              </a:ext>
            </a:extLst>
          </p:cNvPr>
          <p:cNvGrpSpPr/>
          <p:nvPr/>
        </p:nvGrpSpPr>
        <p:grpSpPr>
          <a:xfrm>
            <a:off x="407907" y="1788846"/>
            <a:ext cx="276224" cy="276224"/>
            <a:chOff x="1460006" y="1642203"/>
            <a:chExt cx="479425" cy="479425"/>
          </a:xfrm>
        </p:grpSpPr>
        <p:sp>
          <p:nvSpPr>
            <p:cNvPr id="31" name="Oval 8">
              <a:extLst>
                <a:ext uri="{FF2B5EF4-FFF2-40B4-BE49-F238E27FC236}">
                  <a16:creationId xmlns:a16="http://schemas.microsoft.com/office/drawing/2014/main" xmlns="" id="{97A64CC3-5B9A-4762-B1E4-16B186D72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xmlns="" id="{FBB3FAA3-811E-4713-A7F1-BD8F0F1FB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41">
            <a:extLst>
              <a:ext uri="{FF2B5EF4-FFF2-40B4-BE49-F238E27FC236}">
                <a16:creationId xmlns:a16="http://schemas.microsoft.com/office/drawing/2014/main" xmlns="" id="{7890C20E-2D79-4929-9CC9-54ACBA22D83A}"/>
              </a:ext>
            </a:extLst>
          </p:cNvPr>
          <p:cNvGrpSpPr/>
          <p:nvPr/>
        </p:nvGrpSpPr>
        <p:grpSpPr>
          <a:xfrm>
            <a:off x="417432" y="2107126"/>
            <a:ext cx="276224" cy="276224"/>
            <a:chOff x="1460006" y="1642203"/>
            <a:chExt cx="479425" cy="479425"/>
          </a:xfrm>
        </p:grpSpPr>
        <p:sp>
          <p:nvSpPr>
            <p:cNvPr id="34" name="Oval 8">
              <a:extLst>
                <a:ext uri="{FF2B5EF4-FFF2-40B4-BE49-F238E27FC236}">
                  <a16:creationId xmlns:a16="http://schemas.microsoft.com/office/drawing/2014/main" xmlns="" id="{F7DA4FEE-807F-4A46-A39D-DCBA813CF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xmlns="" id="{D2E57A1E-AE04-4D78-A094-BBED04E6D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41">
            <a:extLst>
              <a:ext uri="{FF2B5EF4-FFF2-40B4-BE49-F238E27FC236}">
                <a16:creationId xmlns:a16="http://schemas.microsoft.com/office/drawing/2014/main" xmlns="" id="{AC53AC9B-782E-4C86-857C-841F6A4A67DC}"/>
              </a:ext>
            </a:extLst>
          </p:cNvPr>
          <p:cNvGrpSpPr/>
          <p:nvPr/>
        </p:nvGrpSpPr>
        <p:grpSpPr>
          <a:xfrm>
            <a:off x="414724" y="2431577"/>
            <a:ext cx="276224" cy="276224"/>
            <a:chOff x="1460006" y="1642203"/>
            <a:chExt cx="479425" cy="479425"/>
          </a:xfrm>
        </p:grpSpPr>
        <p:sp>
          <p:nvSpPr>
            <p:cNvPr id="37" name="Oval 8">
              <a:extLst>
                <a:ext uri="{FF2B5EF4-FFF2-40B4-BE49-F238E27FC236}">
                  <a16:creationId xmlns:a16="http://schemas.microsoft.com/office/drawing/2014/main" xmlns="" id="{D2D26900-AEF1-40D9-8FB3-836ECFCC7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xmlns="" id="{47EAA533-992D-4174-ADD4-32A542C6B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41">
            <a:extLst>
              <a:ext uri="{FF2B5EF4-FFF2-40B4-BE49-F238E27FC236}">
                <a16:creationId xmlns:a16="http://schemas.microsoft.com/office/drawing/2014/main" xmlns="" id="{94483D6D-A2C6-42DA-B010-4335E56E5737}"/>
              </a:ext>
            </a:extLst>
          </p:cNvPr>
          <p:cNvGrpSpPr/>
          <p:nvPr/>
        </p:nvGrpSpPr>
        <p:grpSpPr>
          <a:xfrm>
            <a:off x="414724" y="2739608"/>
            <a:ext cx="276224" cy="276224"/>
            <a:chOff x="1460006" y="1642203"/>
            <a:chExt cx="479425" cy="479425"/>
          </a:xfrm>
        </p:grpSpPr>
        <p:sp>
          <p:nvSpPr>
            <p:cNvPr id="40" name="Oval 8">
              <a:extLst>
                <a:ext uri="{FF2B5EF4-FFF2-40B4-BE49-F238E27FC236}">
                  <a16:creationId xmlns:a16="http://schemas.microsoft.com/office/drawing/2014/main" xmlns="" id="{CAFF1DFE-D0E8-476A-B5C1-A6DC09E81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F9D2D8DC-1688-41F6-B1F5-8642AEFD1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43B8E1F-7226-49BD-97E1-30D81ADD15C1}"/>
              </a:ext>
            </a:extLst>
          </p:cNvPr>
          <p:cNvGrpSpPr/>
          <p:nvPr/>
        </p:nvGrpSpPr>
        <p:grpSpPr>
          <a:xfrm>
            <a:off x="416690" y="3070304"/>
            <a:ext cx="276224" cy="276224"/>
            <a:chOff x="1460006" y="1642203"/>
            <a:chExt cx="479425" cy="479425"/>
          </a:xfrm>
        </p:grpSpPr>
        <p:sp>
          <p:nvSpPr>
            <p:cNvPr id="43" name="Oval 8">
              <a:extLst>
                <a:ext uri="{FF2B5EF4-FFF2-40B4-BE49-F238E27FC236}">
                  <a16:creationId xmlns:a16="http://schemas.microsoft.com/office/drawing/2014/main" xmlns="" id="{DCD8AB82-3DC1-4C98-A01D-DC73BE82D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xmlns="" id="{31C4211C-2A09-4D8F-AB57-80179C6FA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1">
            <a:extLst>
              <a:ext uri="{FF2B5EF4-FFF2-40B4-BE49-F238E27FC236}">
                <a16:creationId xmlns:a16="http://schemas.microsoft.com/office/drawing/2014/main" xmlns="" id="{94FCF6A6-3AB3-455B-B560-053BF6BB6969}"/>
              </a:ext>
            </a:extLst>
          </p:cNvPr>
          <p:cNvGrpSpPr/>
          <p:nvPr/>
        </p:nvGrpSpPr>
        <p:grpSpPr>
          <a:xfrm>
            <a:off x="414724" y="3381140"/>
            <a:ext cx="276224" cy="276224"/>
            <a:chOff x="1460006" y="1642203"/>
            <a:chExt cx="479425" cy="479425"/>
          </a:xfrm>
        </p:grpSpPr>
        <p:sp>
          <p:nvSpPr>
            <p:cNvPr id="46" name="Oval 8">
              <a:extLst>
                <a:ext uri="{FF2B5EF4-FFF2-40B4-BE49-F238E27FC236}">
                  <a16:creationId xmlns:a16="http://schemas.microsoft.com/office/drawing/2014/main" xmlns="" id="{052C12E9-3984-4134-9004-CEFB4C4D1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xmlns="" id="{0C286966-36FC-497F-980D-2D7EC0F9E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1">
            <a:extLst>
              <a:ext uri="{FF2B5EF4-FFF2-40B4-BE49-F238E27FC236}">
                <a16:creationId xmlns:a16="http://schemas.microsoft.com/office/drawing/2014/main" xmlns="" id="{5C144F17-B9A8-41A4-88D3-CC2241566895}"/>
              </a:ext>
            </a:extLst>
          </p:cNvPr>
          <p:cNvGrpSpPr/>
          <p:nvPr/>
        </p:nvGrpSpPr>
        <p:grpSpPr>
          <a:xfrm>
            <a:off x="419555" y="3695951"/>
            <a:ext cx="276224" cy="276224"/>
            <a:chOff x="1460006" y="1642203"/>
            <a:chExt cx="479425" cy="479425"/>
          </a:xfrm>
        </p:grpSpPr>
        <p:sp>
          <p:nvSpPr>
            <p:cNvPr id="49" name="Oval 8">
              <a:extLst>
                <a:ext uri="{FF2B5EF4-FFF2-40B4-BE49-F238E27FC236}">
                  <a16:creationId xmlns:a16="http://schemas.microsoft.com/office/drawing/2014/main" xmlns="" id="{89665C42-3ACC-4339-A8FD-93BC2186A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7344D872-8E6E-40AF-96EC-C5706F543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</p:grpSp>
      <p:grpSp>
        <p:nvGrpSpPr>
          <p:cNvPr id="51" name="Group 41">
            <a:extLst>
              <a:ext uri="{FF2B5EF4-FFF2-40B4-BE49-F238E27FC236}">
                <a16:creationId xmlns:a16="http://schemas.microsoft.com/office/drawing/2014/main" xmlns="" id="{D9094AFF-5AA4-4039-A70F-EE9939F861D8}"/>
              </a:ext>
            </a:extLst>
          </p:cNvPr>
          <p:cNvGrpSpPr/>
          <p:nvPr/>
        </p:nvGrpSpPr>
        <p:grpSpPr>
          <a:xfrm>
            <a:off x="414724" y="4014310"/>
            <a:ext cx="276224" cy="276224"/>
            <a:chOff x="1460006" y="1642203"/>
            <a:chExt cx="479425" cy="479425"/>
          </a:xfrm>
        </p:grpSpPr>
        <p:sp>
          <p:nvSpPr>
            <p:cNvPr id="52" name="Oval 8">
              <a:extLst>
                <a:ext uri="{FF2B5EF4-FFF2-40B4-BE49-F238E27FC236}">
                  <a16:creationId xmlns:a16="http://schemas.microsoft.com/office/drawing/2014/main" xmlns="" id="{9C105EC3-FC0B-44B2-AAA1-6E894EF66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xmlns="" id="{7D737D9C-0519-493C-8D7A-F04F27BA8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</p:grpSp>
      <p:grpSp>
        <p:nvGrpSpPr>
          <p:cNvPr id="54" name="Group 41">
            <a:extLst>
              <a:ext uri="{FF2B5EF4-FFF2-40B4-BE49-F238E27FC236}">
                <a16:creationId xmlns:a16="http://schemas.microsoft.com/office/drawing/2014/main" xmlns="" id="{CF186A01-FB09-4EBB-810F-1900DDB1E879}"/>
              </a:ext>
            </a:extLst>
          </p:cNvPr>
          <p:cNvGrpSpPr/>
          <p:nvPr/>
        </p:nvGrpSpPr>
        <p:grpSpPr>
          <a:xfrm>
            <a:off x="414724" y="4324838"/>
            <a:ext cx="276224" cy="276224"/>
            <a:chOff x="1460006" y="1642203"/>
            <a:chExt cx="479425" cy="479425"/>
          </a:xfrm>
        </p:grpSpPr>
        <p:sp>
          <p:nvSpPr>
            <p:cNvPr id="55" name="Oval 8">
              <a:extLst>
                <a:ext uri="{FF2B5EF4-FFF2-40B4-BE49-F238E27FC236}">
                  <a16:creationId xmlns:a16="http://schemas.microsoft.com/office/drawing/2014/main" xmlns="" id="{A53F1C10-A7E2-4CDE-9C04-D77664F88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xmlns="" id="{1E9DFCB4-EDC7-4085-8A58-40C594ACD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</p:grpSp>
      <p:sp>
        <p:nvSpPr>
          <p:cNvPr id="57" name="Rectangle 35">
            <a:extLst>
              <a:ext uri="{FF2B5EF4-FFF2-40B4-BE49-F238E27FC236}">
                <a16:creationId xmlns:a16="http://schemas.microsoft.com/office/drawing/2014/main" xmlns="" id="{88661EF2-2287-4491-9F4A-13326D3F01FB}"/>
              </a:ext>
            </a:extLst>
          </p:cNvPr>
          <p:cNvSpPr/>
          <p:nvPr/>
        </p:nvSpPr>
        <p:spPr>
          <a:xfrm>
            <a:off x="3527188" y="3718391"/>
            <a:ext cx="1711562" cy="297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000" dirty="0">
                <a:solidFill>
                  <a:srgbClr val="656D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ДЕТИ и </a:t>
            </a:r>
            <a:r>
              <a:rPr lang="ru-RU" sz="10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МОЛОДЁЖЬ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fortaa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8" name="Rectangle 35">
            <a:extLst>
              <a:ext uri="{FF2B5EF4-FFF2-40B4-BE49-F238E27FC236}">
                <a16:creationId xmlns:a16="http://schemas.microsoft.com/office/drawing/2014/main" xmlns="" id="{84E75A5C-CB33-4407-9300-E34B81BDD102}"/>
              </a:ext>
            </a:extLst>
          </p:cNvPr>
          <p:cNvSpPr/>
          <p:nvPr/>
        </p:nvSpPr>
        <p:spPr>
          <a:xfrm>
            <a:off x="5053656" y="4476210"/>
            <a:ext cx="2623494" cy="297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000" dirty="0">
                <a:solidFill>
                  <a:srgbClr val="656D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ТРУДОСПОСОБНОЕ </a:t>
            </a:r>
            <a:r>
              <a:rPr lang="ru-RU" sz="10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НАСЕЛЕНИЕ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fortaa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9" name="Rectangle 35">
            <a:extLst>
              <a:ext uri="{FF2B5EF4-FFF2-40B4-BE49-F238E27FC236}">
                <a16:creationId xmlns:a16="http://schemas.microsoft.com/office/drawing/2014/main" xmlns="" id="{99C9406A-5FF7-4FA9-9A3A-D52373533857}"/>
              </a:ext>
            </a:extLst>
          </p:cNvPr>
          <p:cNvSpPr/>
          <p:nvPr/>
        </p:nvSpPr>
        <p:spPr>
          <a:xfrm>
            <a:off x="7017928" y="3700240"/>
            <a:ext cx="2328764" cy="297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000" noProof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ПЕНСИОНЕРЫ</a:t>
            </a:r>
            <a:r>
              <a:rPr lang="ru-RU" sz="1000" noProof="0" dirty="0">
                <a:solidFill>
                  <a:srgbClr val="656D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 и ВЕТЕРАНЫ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fortaa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0" name="Rectangle 35">
            <a:extLst>
              <a:ext uri="{FF2B5EF4-FFF2-40B4-BE49-F238E27FC236}">
                <a16:creationId xmlns:a16="http://schemas.microsoft.com/office/drawing/2014/main" xmlns="" id="{2C07788E-C1A6-4963-8029-F8B00B4C54F5}"/>
              </a:ext>
            </a:extLst>
          </p:cNvPr>
          <p:cNvSpPr/>
          <p:nvPr/>
        </p:nvSpPr>
        <p:spPr>
          <a:xfrm>
            <a:off x="3116970" y="3910659"/>
            <a:ext cx="2260779" cy="297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1000" noProof="0" dirty="0">
                <a:solidFill>
                  <a:srgbClr val="656D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Расходы: </a:t>
            </a:r>
            <a:r>
              <a:rPr lang="ru-RU" sz="1000" noProof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более 10 млн. руб.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fortaa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1" name="Rectangle 35">
            <a:extLst>
              <a:ext uri="{FF2B5EF4-FFF2-40B4-BE49-F238E27FC236}">
                <a16:creationId xmlns:a16="http://schemas.microsoft.com/office/drawing/2014/main" xmlns="" id="{C14E012C-4285-4ABB-9806-393EE9FFDFC1}"/>
              </a:ext>
            </a:extLst>
          </p:cNvPr>
          <p:cNvSpPr/>
          <p:nvPr/>
        </p:nvSpPr>
        <p:spPr>
          <a:xfrm>
            <a:off x="5129856" y="4645722"/>
            <a:ext cx="2303182" cy="297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1000" noProof="0" dirty="0">
                <a:solidFill>
                  <a:srgbClr val="656D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Расходы: </a:t>
            </a:r>
            <a:r>
              <a:rPr lang="ru-RU" sz="1000" noProof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 более 4 млн. руб.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fortaa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2" name="Rectangle 35">
            <a:extLst>
              <a:ext uri="{FF2B5EF4-FFF2-40B4-BE49-F238E27FC236}">
                <a16:creationId xmlns:a16="http://schemas.microsoft.com/office/drawing/2014/main" xmlns="" id="{8FEFAC31-3DCB-4F48-89FB-F028B1849C14}"/>
              </a:ext>
            </a:extLst>
          </p:cNvPr>
          <p:cNvSpPr/>
          <p:nvPr/>
        </p:nvSpPr>
        <p:spPr>
          <a:xfrm>
            <a:off x="7039547" y="3867278"/>
            <a:ext cx="2007168" cy="297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000" noProof="0" dirty="0">
                <a:solidFill>
                  <a:srgbClr val="656D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Расходы: </a:t>
            </a:r>
            <a:r>
              <a:rPr lang="ru-RU" sz="1000" noProof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более 4 млн. руб.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fortaa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5"/>
          <p:cNvSpPr txBox="1">
            <a:spLocks noGrp="1"/>
          </p:cNvSpPr>
          <p:nvPr>
            <p:ph type="title"/>
          </p:nvPr>
        </p:nvSpPr>
        <p:spPr>
          <a:xfrm>
            <a:off x="720000" y="1497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000" dirty="0"/>
              <a:t>Муниципальные программы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C43803AD-275D-4B98-9254-5BB22B743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71080"/>
              </p:ext>
            </p:extLst>
          </p:nvPr>
        </p:nvGraphicFramePr>
        <p:xfrm>
          <a:off x="219120" y="779979"/>
          <a:ext cx="8705760" cy="4064904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19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342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11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2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N</a:t>
                      </a:r>
                      <a:endParaRPr lang="ru-RU" sz="75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2" marR="6502" marT="6502" marB="650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Наименование     статей</a:t>
                      </a:r>
                      <a:endParaRPr lang="ru-RU" sz="75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2" marR="6502" marT="6502" marB="650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Код</a:t>
                      </a:r>
                      <a:endParaRPr lang="ru-RU" sz="75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2" marR="6502" marT="6502" marB="650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Сумма, тыс. руб.</a:t>
                      </a:r>
                      <a:endParaRPr lang="ru-RU" sz="75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2" marR="6502" marT="6502" marB="6502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1</a:t>
                      </a:r>
                      <a:endParaRPr lang="ru-RU" sz="75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Формирование архивных фондов органов местного самоуправления, муниципальных предприятий и учреждений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01 13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B0604020202020204" charset="0"/>
                        </a:rPr>
                        <a:t>120,5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1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деятельности по профилактике правонарушений в Санкт-Петербурге в формах, установленных законодательством Санкт-Петербурга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01 13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Comfortaa" panose="020B0604020202020204" charset="0"/>
                        </a:rPr>
                        <a:t>4,0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профилактике терроризма и экстремизма, а также в минимизации  и (или) ликвидации последствий проявления терроризма и экстремизма на территории муниципального образования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01 13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Comfortaa" panose="020B0604020202020204" charset="0"/>
                        </a:rPr>
                        <a:t>4,0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установленном порядке в мероприятиях по профилактике незаконного потребления наркотических средств и психотропных веществ, новых потенциально опасных психо-активных веществ, наркомании в Санкт-Петербурге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01 13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Comfortaa" panose="020B0604020202020204" charset="0"/>
                        </a:rPr>
                        <a:t>2,4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9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5</a:t>
                      </a:r>
                      <a:endParaRPr lang="ru-RU" sz="75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03 09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B0604020202020204" charset="0"/>
                        </a:rPr>
                        <a:t>88,2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6</a:t>
                      </a:r>
                      <a:endParaRPr lang="ru-RU" sz="75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Участие в организации и финансировании проведение оплачиваемых общественных работ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04 01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B0604020202020204" charset="0"/>
                        </a:rPr>
                        <a:t>43,9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4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7</a:t>
                      </a:r>
                      <a:endParaRPr lang="ru-RU" sz="75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Участие в организации и финансировании временного трудоустройства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 из числа выпускников образовательных учреждений начального и среднего профессионального образования, ищущих работу впервые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04 01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Comfortaa" panose="020B0604020202020204" charset="0"/>
                        </a:rPr>
                        <a:t>371,6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Благоустройство, в том числе: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05 03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B0604020202020204" charset="0"/>
                        </a:rPr>
                        <a:t>18 390,2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78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lang="ru-RU" sz="75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ru-RU" sz="75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Содержание внутриквартальных территорий в части обеспечения ремонта покрытий, расположенных на внутриквартальных территориях, и проведения санитарных рубок (в том числе удаление аварийных, больных деревьев и кустарников) на территориях, не относящихся к территориям зеленых насаждений в соответствии с законом Санкт-Петербурга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05 03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2 287,9</a:t>
                      </a:r>
                    </a:p>
                  </a:txBody>
                  <a:tcPr marL="43200" marR="43200" marT="43200" marB="4320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54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проектирования благоустройства при размещении элементов благоустройства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05 03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 marL="43200" marR="43200" marT="43200" marB="4320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93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8.3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Размещение, содержание, включая ремонт, ограждений декоративных, ограждений газонных, полусфер, надолбов, приствольных решеток, устройств для вертикального озеленения и цветочного оформления, навесов, беседок, уличной мебели, урн, элементов озеленения, информационных щитов и стендов, планировочного устройства, за исключением велосипедных дорожек; размещение покрытий, в том числе предназначенных для кратковременного и длительного хранения индивидуального автотранспорта, на внутриквартальных территориях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05 03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531,9</a:t>
                      </a:r>
                    </a:p>
                  </a:txBody>
                  <a:tcPr marL="43200" marR="43200" marT="43200" marB="4320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5"/>
          <p:cNvSpPr txBox="1">
            <a:spLocks noGrp="1"/>
          </p:cNvSpPr>
          <p:nvPr>
            <p:ph type="title"/>
          </p:nvPr>
        </p:nvSpPr>
        <p:spPr>
          <a:xfrm>
            <a:off x="720000" y="1497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000" dirty="0"/>
              <a:t>Муниципальные программы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322128FA-7A92-425F-A5A5-568B54EAC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621975"/>
              </p:ext>
            </p:extLst>
          </p:nvPr>
        </p:nvGraphicFramePr>
        <p:xfrm>
          <a:off x="157185" y="611948"/>
          <a:ext cx="8829629" cy="4406066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014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899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191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45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N</a:t>
                      </a:r>
                      <a:endParaRPr lang="ru-RU" sz="75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2" marR="6502" marT="6502" marB="650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Наименование     статей</a:t>
                      </a:r>
                      <a:endParaRPr lang="ru-RU" sz="75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2" marR="6502" marT="6502" marB="650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Код</a:t>
                      </a:r>
                      <a:endParaRPr lang="ru-RU" sz="75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2" marR="6502" marT="6502" marB="650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Сумма, тыс. руб.</a:t>
                      </a:r>
                      <a:endParaRPr lang="ru-RU" sz="75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2" marR="6502" marT="6502" marB="6502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43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8.4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Организация</a:t>
                      </a:r>
                      <a:r>
                        <a:rPr lang="ru-RU" sz="75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 благоустройства и озеленения  (за счет средств субсидий и местного бюджета)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05 03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6 616,5</a:t>
                      </a:r>
                    </a:p>
                  </a:txBody>
                  <a:tcPr marL="43200" marR="43200" marT="43200" marB="4320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8.5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Содержание, в том числе уборку, территорий зеленых насаждений общего пользования местного значения (включая расположенных на них элементов благоустройства), защиту зеленых насаждений на указанных территориях 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05 03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2 990,0</a:t>
                      </a:r>
                    </a:p>
                  </a:txBody>
                  <a:tcPr marL="43200" marR="43200" marT="43200" marB="4320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8.6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Организацию работ по компенсационному озеленению в отношении территорий зеленых насаждений общего пользования местного значения, осуществляемому в соответствии с законом Санкт-Петербурга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</a:rPr>
                        <a:t>05 03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141,4</a:t>
                      </a:r>
                    </a:p>
                  </a:txBody>
                  <a:tcPr marL="43200" marR="43200" marT="43200" marB="4320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3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8.7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omfortaa" panose="020B0604020202020204" charset="0"/>
                        </a:rPr>
                        <a:t>Создание (размещение), переустройство, восстановление и ремонт объектов зеленых насаждений, расположенных на территориях зеленых насаждений общего пользования местного значения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omfortaa" panose="020B0604020202020204" charset="0"/>
                        </a:rPr>
                        <a:t>05 03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5 622,5</a:t>
                      </a:r>
                    </a:p>
                  </a:txBody>
                  <a:tcPr marL="43200" marR="43200" marT="43200" marB="432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3764">
                <a:tc>
                  <a:txBody>
                    <a:bodyPr/>
                    <a:lstStyle/>
                    <a:p>
                      <a:pPr algn="ctr"/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omfortaa" panose="020B0604020202020204" charset="0"/>
                        </a:rPr>
                        <a:t>9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экологического просвещения, а также организация экологического воспитания и формирования экологической культуры в области обращения с твердыми коммунальными отходами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06 05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3200" marR="43200" marT="43200" marB="4320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2476">
                <a:tc>
                  <a:txBody>
                    <a:bodyPr/>
                    <a:lstStyle/>
                    <a:p>
                      <a:pPr algn="ctr"/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omfortaa" panose="020B0604020202020204" charset="0"/>
                        </a:rPr>
                        <a:t>10</a:t>
                      </a: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профессионального образования и дополнительного профессионального образования выборных должностных лиц местного самоуправления, членов выборных органов местного самоуправления,</a:t>
                      </a:r>
                      <a:r>
                        <a:rPr lang="ru-RU" sz="75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депутатов муниципальных советов муниципальных образований, </a:t>
                      </a: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 служащих  и работников муниципальных учреждений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07 05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75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 marT="43200" marB="4320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omfortaa" panose="020B0604020202020204" charset="0"/>
                        </a:rPr>
                        <a:t>11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в реализации мер по профилактике дорожно-транспортного травматизма на территории муниципального образования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07 09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1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  местных и участие в организации и проведении городских праздничных и иных зрелищных мероприятий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08 01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4 214,6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1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 и проведение мероприятий по сохранению и развитию местных традиций и обрядов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08 01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802,4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1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проведению досуговых мероприятий для жителей муниципального образования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08 01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692,5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75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omfortaa" panose="020B060402020202020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условий для развития на территории муниципального образования физической культуры и массового спорта, организация и проведение официальных физкультурных мероприятий, физкультурно-оздоровительных мероприятий и спортивных мероприятий муниципального образования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11 02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70,0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742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omfortaa" panose="020B0604020202020204" charset="0"/>
                        </a:rPr>
                        <a:t>16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Учреждение печатного средства массовой информации для опубликования муниципальных правовых актов, обсуждения проектов муниципальных правовых актов по вопросам местного значения, доведения до сведения жителей муниципального образования официальной информации о социально-экономическом и культурном раз-витии муниципального образования, о развитии его общественной инфраструктуры и иной официальной информации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12 02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2 646,1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7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программам</a:t>
                      </a:r>
                      <a:endParaRPr lang="ru-RU" sz="7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omfortaa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omfortaa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27 561,2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147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4"/>
          <p:cNvSpPr txBox="1">
            <a:spLocks noGrp="1"/>
          </p:cNvSpPr>
          <p:nvPr>
            <p:ph type="title"/>
          </p:nvPr>
        </p:nvSpPr>
        <p:spPr>
          <a:xfrm>
            <a:off x="929550" y="24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РЕАЛИЗАЦИЯ ПРОГРАММ</a:t>
            </a:r>
            <a:endParaRPr sz="2000" dirty="0"/>
          </a:p>
        </p:txBody>
      </p:sp>
      <p:sp>
        <p:nvSpPr>
          <p:cNvPr id="60" name="Freeform: Shape 48">
            <a:extLst>
              <a:ext uri="{FF2B5EF4-FFF2-40B4-BE49-F238E27FC236}">
                <a16:creationId xmlns:a16="http://schemas.microsoft.com/office/drawing/2014/main" xmlns="" id="{4CF0FF25-938A-4911-B9FC-FE41EBF98240}"/>
              </a:ext>
            </a:extLst>
          </p:cNvPr>
          <p:cNvSpPr>
            <a:spLocks noChangeAspect="1"/>
          </p:cNvSpPr>
          <p:nvPr/>
        </p:nvSpPr>
        <p:spPr>
          <a:xfrm>
            <a:off x="739500" y="1951038"/>
            <a:ext cx="426720" cy="426719"/>
          </a:xfrm>
          <a:custGeom>
            <a:avLst/>
            <a:gdLst>
              <a:gd name="connsiteX0" fmla="*/ 2896839 w 4876809"/>
              <a:gd name="connsiteY0" fmla="*/ 3388233 h 4876800"/>
              <a:gd name="connsiteX1" fmla="*/ 2964181 w 4876809"/>
              <a:gd name="connsiteY1" fmla="*/ 3416141 h 4876800"/>
              <a:gd name="connsiteX2" fmla="*/ 2992089 w 4876809"/>
              <a:gd name="connsiteY2" fmla="*/ 3483483 h 4876800"/>
              <a:gd name="connsiteX3" fmla="*/ 2964181 w 4876809"/>
              <a:gd name="connsiteY3" fmla="*/ 3550825 h 4876800"/>
              <a:gd name="connsiteX4" fmla="*/ 2896839 w 4876809"/>
              <a:gd name="connsiteY4" fmla="*/ 3578733 h 4876800"/>
              <a:gd name="connsiteX5" fmla="*/ 2829497 w 4876809"/>
              <a:gd name="connsiteY5" fmla="*/ 3550825 h 4876800"/>
              <a:gd name="connsiteX6" fmla="*/ 2801589 w 4876809"/>
              <a:gd name="connsiteY6" fmla="*/ 3483483 h 4876800"/>
              <a:gd name="connsiteX7" fmla="*/ 2829497 w 4876809"/>
              <a:gd name="connsiteY7" fmla="*/ 3416141 h 4876800"/>
              <a:gd name="connsiteX8" fmla="*/ 2896839 w 4876809"/>
              <a:gd name="connsiteY8" fmla="*/ 3388233 h 4876800"/>
              <a:gd name="connsiteX9" fmla="*/ 3658286 w 4876809"/>
              <a:gd name="connsiteY9" fmla="*/ 2847918 h 4876800"/>
              <a:gd name="connsiteX10" fmla="*/ 3658286 w 4876809"/>
              <a:gd name="connsiteY10" fmla="*/ 4686300 h 4876800"/>
              <a:gd name="connsiteX11" fmla="*/ 3886295 w 4876809"/>
              <a:gd name="connsiteY11" fmla="*/ 4686300 h 4876800"/>
              <a:gd name="connsiteX12" fmla="*/ 3886295 w 4876809"/>
              <a:gd name="connsiteY12" fmla="*/ 3219450 h 4876800"/>
              <a:gd name="connsiteX13" fmla="*/ 3981545 w 4876809"/>
              <a:gd name="connsiteY13" fmla="*/ 3124200 h 4876800"/>
              <a:gd name="connsiteX14" fmla="*/ 4076795 w 4876809"/>
              <a:gd name="connsiteY14" fmla="*/ 3219450 h 4876800"/>
              <a:gd name="connsiteX15" fmla="*/ 4076795 w 4876809"/>
              <a:gd name="connsiteY15" fmla="*/ 3319462 h 4876800"/>
              <a:gd name="connsiteX16" fmla="*/ 4077986 w 4876809"/>
              <a:gd name="connsiteY16" fmla="*/ 3333750 h 4876800"/>
              <a:gd name="connsiteX17" fmla="*/ 4077986 w 4876809"/>
              <a:gd name="connsiteY17" fmla="*/ 4686300 h 4876800"/>
              <a:gd name="connsiteX18" fmla="*/ 4305986 w 4876809"/>
              <a:gd name="connsiteY18" fmla="*/ 4686300 h 4876800"/>
              <a:gd name="connsiteX19" fmla="*/ 4305986 w 4876809"/>
              <a:gd name="connsiteY19" fmla="*/ 2847918 h 4876800"/>
              <a:gd name="connsiteX20" fmla="*/ 570814 w 4876809"/>
              <a:gd name="connsiteY20" fmla="*/ 2847918 h 4876800"/>
              <a:gd name="connsiteX21" fmla="*/ 570814 w 4876809"/>
              <a:gd name="connsiteY21" fmla="*/ 4686300 h 4876800"/>
              <a:gd name="connsiteX22" fmla="*/ 798814 w 4876809"/>
              <a:gd name="connsiteY22" fmla="*/ 4686300 h 4876800"/>
              <a:gd name="connsiteX23" fmla="*/ 798814 w 4876809"/>
              <a:gd name="connsiteY23" fmla="*/ 3333750 h 4876800"/>
              <a:gd name="connsiteX24" fmla="*/ 800005 w 4876809"/>
              <a:gd name="connsiteY24" fmla="*/ 3319462 h 4876800"/>
              <a:gd name="connsiteX25" fmla="*/ 800005 w 4876809"/>
              <a:gd name="connsiteY25" fmla="*/ 3219450 h 4876800"/>
              <a:gd name="connsiteX26" fmla="*/ 895255 w 4876809"/>
              <a:gd name="connsiteY26" fmla="*/ 3124200 h 4876800"/>
              <a:gd name="connsiteX27" fmla="*/ 990505 w 4876809"/>
              <a:gd name="connsiteY27" fmla="*/ 3219450 h 4876800"/>
              <a:gd name="connsiteX28" fmla="*/ 990505 w 4876809"/>
              <a:gd name="connsiteY28" fmla="*/ 4686300 h 4876800"/>
              <a:gd name="connsiteX29" fmla="*/ 1218514 w 4876809"/>
              <a:gd name="connsiteY29" fmla="*/ 4686300 h 4876800"/>
              <a:gd name="connsiteX30" fmla="*/ 1218514 w 4876809"/>
              <a:gd name="connsiteY30" fmla="*/ 2847918 h 4876800"/>
              <a:gd name="connsiteX31" fmla="*/ 2436400 w 4876809"/>
              <a:gd name="connsiteY31" fmla="*/ 1638586 h 4876800"/>
              <a:gd name="connsiteX32" fmla="*/ 2503741 w 4876809"/>
              <a:gd name="connsiteY32" fmla="*/ 1666494 h 4876800"/>
              <a:gd name="connsiteX33" fmla="*/ 2531650 w 4876809"/>
              <a:gd name="connsiteY33" fmla="*/ 1733836 h 4876800"/>
              <a:gd name="connsiteX34" fmla="*/ 2503741 w 4876809"/>
              <a:gd name="connsiteY34" fmla="*/ 1801168 h 4876800"/>
              <a:gd name="connsiteX35" fmla="*/ 2436400 w 4876809"/>
              <a:gd name="connsiteY35" fmla="*/ 1829086 h 4876800"/>
              <a:gd name="connsiteX36" fmla="*/ 2369058 w 4876809"/>
              <a:gd name="connsiteY36" fmla="*/ 1801168 h 4876800"/>
              <a:gd name="connsiteX37" fmla="*/ 2341150 w 4876809"/>
              <a:gd name="connsiteY37" fmla="*/ 1733836 h 4876800"/>
              <a:gd name="connsiteX38" fmla="*/ 2369058 w 4876809"/>
              <a:gd name="connsiteY38" fmla="*/ 1666494 h 4876800"/>
              <a:gd name="connsiteX39" fmla="*/ 2436400 w 4876809"/>
              <a:gd name="connsiteY39" fmla="*/ 1638586 h 4876800"/>
              <a:gd name="connsiteX40" fmla="*/ 3837832 w 4876809"/>
              <a:gd name="connsiteY40" fmla="*/ 1583684 h 4876800"/>
              <a:gd name="connsiteX41" fmla="*/ 3424380 w 4876809"/>
              <a:gd name="connsiteY41" fmla="*/ 1765506 h 4876800"/>
              <a:gd name="connsiteX42" fmla="*/ 3424380 w 4876809"/>
              <a:gd name="connsiteY42" fmla="*/ 2439095 h 4876800"/>
              <a:gd name="connsiteX43" fmla="*/ 3276590 w 4876809"/>
              <a:gd name="connsiteY43" fmla="*/ 2802188 h 4876800"/>
              <a:gd name="connsiteX44" fmla="*/ 3276590 w 4876809"/>
              <a:gd name="connsiteY44" fmla="*/ 2924508 h 4876800"/>
              <a:gd name="connsiteX45" fmla="*/ 3386499 w 4876809"/>
              <a:gd name="connsiteY45" fmla="*/ 3034417 h 4876800"/>
              <a:gd name="connsiteX46" fmla="*/ 3467786 w 4876809"/>
              <a:gd name="connsiteY46" fmla="*/ 3034417 h 4876800"/>
              <a:gd name="connsiteX47" fmla="*/ 3467786 w 4876809"/>
              <a:gd name="connsiteY47" fmla="*/ 2527439 h 4876800"/>
              <a:gd name="connsiteX48" fmla="*/ 3563036 w 4876809"/>
              <a:gd name="connsiteY48" fmla="*/ 2432190 h 4876800"/>
              <a:gd name="connsiteX49" fmla="*/ 3658286 w 4876809"/>
              <a:gd name="connsiteY49" fmla="*/ 2527439 h 4876800"/>
              <a:gd name="connsiteX50" fmla="*/ 3658286 w 4876809"/>
              <a:gd name="connsiteY50" fmla="*/ 2657418 h 4876800"/>
              <a:gd name="connsiteX51" fmla="*/ 4305986 w 4876809"/>
              <a:gd name="connsiteY51" fmla="*/ 2657418 h 4876800"/>
              <a:gd name="connsiteX52" fmla="*/ 4305986 w 4876809"/>
              <a:gd name="connsiteY52" fmla="*/ 2224249 h 4876800"/>
              <a:gd name="connsiteX53" fmla="*/ 4401236 w 4876809"/>
              <a:gd name="connsiteY53" fmla="*/ 2128999 h 4876800"/>
              <a:gd name="connsiteX54" fmla="*/ 4496486 w 4876809"/>
              <a:gd name="connsiteY54" fmla="*/ 2224249 h 4876800"/>
              <a:gd name="connsiteX55" fmla="*/ 4496486 w 4876809"/>
              <a:gd name="connsiteY55" fmla="*/ 3034408 h 4876800"/>
              <a:gd name="connsiteX56" fmla="*/ 4576391 w 4876809"/>
              <a:gd name="connsiteY56" fmla="*/ 3034408 h 4876800"/>
              <a:gd name="connsiteX57" fmla="*/ 4686300 w 4876809"/>
              <a:gd name="connsiteY57" fmla="*/ 2924499 h 4876800"/>
              <a:gd name="connsiteX58" fmla="*/ 4686290 w 4876809"/>
              <a:gd name="connsiteY58" fmla="*/ 2924499 h 4876800"/>
              <a:gd name="connsiteX59" fmla="*/ 4686290 w 4876809"/>
              <a:gd name="connsiteY59" fmla="*/ 2144925 h 4876800"/>
              <a:gd name="connsiteX60" fmla="*/ 4125049 w 4876809"/>
              <a:gd name="connsiteY60" fmla="*/ 1583684 h 4876800"/>
              <a:gd name="connsiteX61" fmla="*/ 751732 w 4876809"/>
              <a:gd name="connsiteY61" fmla="*/ 1583664 h 4876800"/>
              <a:gd name="connsiteX62" fmla="*/ 190490 w 4876809"/>
              <a:gd name="connsiteY62" fmla="*/ 2144906 h 4876800"/>
              <a:gd name="connsiteX63" fmla="*/ 190490 w 4876809"/>
              <a:gd name="connsiteY63" fmla="*/ 2924489 h 4876800"/>
              <a:gd name="connsiteX64" fmla="*/ 300399 w 4876809"/>
              <a:gd name="connsiteY64" fmla="*/ 3034398 h 4876800"/>
              <a:gd name="connsiteX65" fmla="*/ 380304 w 4876809"/>
              <a:gd name="connsiteY65" fmla="*/ 3034398 h 4876800"/>
              <a:gd name="connsiteX66" fmla="*/ 380304 w 4876809"/>
              <a:gd name="connsiteY66" fmla="*/ 2224240 h 4876800"/>
              <a:gd name="connsiteX67" fmla="*/ 475554 w 4876809"/>
              <a:gd name="connsiteY67" fmla="*/ 2128990 h 4876800"/>
              <a:gd name="connsiteX68" fmla="*/ 570804 w 4876809"/>
              <a:gd name="connsiteY68" fmla="*/ 2224240 h 4876800"/>
              <a:gd name="connsiteX69" fmla="*/ 570804 w 4876809"/>
              <a:gd name="connsiteY69" fmla="*/ 2657408 h 4876800"/>
              <a:gd name="connsiteX70" fmla="*/ 1218505 w 4876809"/>
              <a:gd name="connsiteY70" fmla="*/ 2657408 h 4876800"/>
              <a:gd name="connsiteX71" fmla="*/ 1218505 w 4876809"/>
              <a:gd name="connsiteY71" fmla="*/ 2527430 h 4876800"/>
              <a:gd name="connsiteX72" fmla="*/ 1313755 w 4876809"/>
              <a:gd name="connsiteY72" fmla="*/ 2432180 h 4876800"/>
              <a:gd name="connsiteX73" fmla="*/ 1409005 w 4876809"/>
              <a:gd name="connsiteY73" fmla="*/ 2527430 h 4876800"/>
              <a:gd name="connsiteX74" fmla="*/ 1409005 w 4876809"/>
              <a:gd name="connsiteY74" fmla="*/ 3034408 h 4876800"/>
              <a:gd name="connsiteX75" fmla="*/ 1490291 w 4876809"/>
              <a:gd name="connsiteY75" fmla="*/ 3034408 h 4876800"/>
              <a:gd name="connsiteX76" fmla="*/ 1600190 w 4876809"/>
              <a:gd name="connsiteY76" fmla="*/ 2924489 h 4876800"/>
              <a:gd name="connsiteX77" fmla="*/ 1600190 w 4876809"/>
              <a:gd name="connsiteY77" fmla="*/ 2799635 h 4876800"/>
              <a:gd name="connsiteX78" fmla="*/ 1454820 w 4876809"/>
              <a:gd name="connsiteY78" fmla="*/ 2439076 h 4876800"/>
              <a:gd name="connsiteX79" fmla="*/ 1454820 w 4876809"/>
              <a:gd name="connsiteY79" fmla="*/ 1768011 h 4876800"/>
              <a:gd name="connsiteX80" fmla="*/ 1454686 w 4876809"/>
              <a:gd name="connsiteY80" fmla="*/ 1767878 h 4876800"/>
              <a:gd name="connsiteX81" fmla="*/ 1038949 w 4876809"/>
              <a:gd name="connsiteY81" fmla="*/ 1583664 h 4876800"/>
              <a:gd name="connsiteX82" fmla="*/ 1976056 w 4876809"/>
              <a:gd name="connsiteY82" fmla="*/ 1117597 h 4876800"/>
              <a:gd name="connsiteX83" fmla="*/ 1645329 w 4876809"/>
              <a:gd name="connsiteY83" fmla="*/ 1448333 h 4876800"/>
              <a:gd name="connsiteX84" fmla="*/ 1645329 w 4876809"/>
              <a:gd name="connsiteY84" fmla="*/ 2439086 h 4876800"/>
              <a:gd name="connsiteX85" fmla="*/ 1887159 w 4876809"/>
              <a:gd name="connsiteY85" fmla="*/ 2757583 h 4876800"/>
              <a:gd name="connsiteX86" fmla="*/ 1887159 w 4876809"/>
              <a:gd name="connsiteY86" fmla="*/ 1448333 h 4876800"/>
              <a:gd name="connsiteX87" fmla="*/ 1982409 w 4876809"/>
              <a:gd name="connsiteY87" fmla="*/ 1353083 h 4876800"/>
              <a:gd name="connsiteX88" fmla="*/ 2077659 w 4876809"/>
              <a:gd name="connsiteY88" fmla="*/ 1448333 h 4876800"/>
              <a:gd name="connsiteX89" fmla="*/ 2077659 w 4876809"/>
              <a:gd name="connsiteY89" fmla="*/ 2472271 h 4876800"/>
              <a:gd name="connsiteX90" fmla="*/ 2801560 w 4876809"/>
              <a:gd name="connsiteY90" fmla="*/ 2472271 h 4876800"/>
              <a:gd name="connsiteX91" fmla="*/ 2801560 w 4876809"/>
              <a:gd name="connsiteY91" fmla="*/ 1448333 h 4876800"/>
              <a:gd name="connsiteX92" fmla="*/ 2896810 w 4876809"/>
              <a:gd name="connsiteY92" fmla="*/ 1353083 h 4876800"/>
              <a:gd name="connsiteX93" fmla="*/ 2992050 w 4876809"/>
              <a:gd name="connsiteY93" fmla="*/ 1448333 h 4876800"/>
              <a:gd name="connsiteX94" fmla="*/ 2992050 w 4876809"/>
              <a:gd name="connsiteY94" fmla="*/ 2757592 h 4876800"/>
              <a:gd name="connsiteX95" fmla="*/ 3233880 w 4876809"/>
              <a:gd name="connsiteY95" fmla="*/ 2439095 h 4876800"/>
              <a:gd name="connsiteX96" fmla="*/ 3233880 w 4876809"/>
              <a:gd name="connsiteY96" fmla="*/ 1448333 h 4876800"/>
              <a:gd name="connsiteX97" fmla="*/ 2903153 w 4876809"/>
              <a:gd name="connsiteY97" fmla="*/ 1117597 h 4876800"/>
              <a:gd name="connsiteX98" fmla="*/ 2531678 w 4876809"/>
              <a:gd name="connsiteY98" fmla="*/ 1117597 h 4876800"/>
              <a:gd name="connsiteX99" fmla="*/ 2531678 w 4876809"/>
              <a:gd name="connsiteY99" fmla="*/ 1377886 h 4876800"/>
              <a:gd name="connsiteX100" fmla="*/ 2436428 w 4876809"/>
              <a:gd name="connsiteY100" fmla="*/ 1473136 h 4876800"/>
              <a:gd name="connsiteX101" fmla="*/ 2341178 w 4876809"/>
              <a:gd name="connsiteY101" fmla="*/ 1377886 h 4876800"/>
              <a:gd name="connsiteX102" fmla="*/ 2341178 w 4876809"/>
              <a:gd name="connsiteY102" fmla="*/ 1117597 h 4876800"/>
              <a:gd name="connsiteX103" fmla="*/ 3981450 w 4876809"/>
              <a:gd name="connsiteY103" fmla="*/ 801586 h 4876800"/>
              <a:gd name="connsiteX104" fmla="*/ 3729104 w 4876809"/>
              <a:gd name="connsiteY104" fmla="*/ 1053932 h 4876800"/>
              <a:gd name="connsiteX105" fmla="*/ 3729104 w 4876809"/>
              <a:gd name="connsiteY105" fmla="*/ 1140828 h 4876800"/>
              <a:gd name="connsiteX106" fmla="*/ 3981450 w 4876809"/>
              <a:gd name="connsiteY106" fmla="*/ 1393174 h 4876800"/>
              <a:gd name="connsiteX107" fmla="*/ 4233796 w 4876809"/>
              <a:gd name="connsiteY107" fmla="*/ 1140828 h 4876800"/>
              <a:gd name="connsiteX108" fmla="*/ 4233796 w 4876809"/>
              <a:gd name="connsiteY108" fmla="*/ 1053932 h 4876800"/>
              <a:gd name="connsiteX109" fmla="*/ 3981450 w 4876809"/>
              <a:gd name="connsiteY109" fmla="*/ 801586 h 4876800"/>
              <a:gd name="connsiteX110" fmla="*/ 895350 w 4876809"/>
              <a:gd name="connsiteY110" fmla="*/ 801586 h 4876800"/>
              <a:gd name="connsiteX111" fmla="*/ 643004 w 4876809"/>
              <a:gd name="connsiteY111" fmla="*/ 1053932 h 4876800"/>
              <a:gd name="connsiteX112" fmla="*/ 643004 w 4876809"/>
              <a:gd name="connsiteY112" fmla="*/ 1140828 h 4876800"/>
              <a:gd name="connsiteX113" fmla="*/ 895350 w 4876809"/>
              <a:gd name="connsiteY113" fmla="*/ 1393174 h 4876800"/>
              <a:gd name="connsiteX114" fmla="*/ 1147696 w 4876809"/>
              <a:gd name="connsiteY114" fmla="*/ 1140828 h 4876800"/>
              <a:gd name="connsiteX115" fmla="*/ 1147696 w 4876809"/>
              <a:gd name="connsiteY115" fmla="*/ 1053932 h 4876800"/>
              <a:gd name="connsiteX116" fmla="*/ 895350 w 4876809"/>
              <a:gd name="connsiteY116" fmla="*/ 801586 h 4876800"/>
              <a:gd name="connsiteX117" fmla="*/ 2439610 w 4876809"/>
              <a:gd name="connsiteY117" fmla="*/ 190500 h 4876800"/>
              <a:gd name="connsiteX118" fmla="*/ 2109940 w 4876809"/>
              <a:gd name="connsiteY118" fmla="*/ 520170 h 4876800"/>
              <a:gd name="connsiteX119" fmla="*/ 2109940 w 4876809"/>
              <a:gd name="connsiteY119" fmla="*/ 597427 h 4876800"/>
              <a:gd name="connsiteX120" fmla="*/ 2439610 w 4876809"/>
              <a:gd name="connsiteY120" fmla="*/ 927087 h 4876800"/>
              <a:gd name="connsiteX121" fmla="*/ 2769279 w 4876809"/>
              <a:gd name="connsiteY121" fmla="*/ 597427 h 4876800"/>
              <a:gd name="connsiteX122" fmla="*/ 2769279 w 4876809"/>
              <a:gd name="connsiteY122" fmla="*/ 520170 h 4876800"/>
              <a:gd name="connsiteX123" fmla="*/ 2439610 w 4876809"/>
              <a:gd name="connsiteY123" fmla="*/ 190500 h 4876800"/>
              <a:gd name="connsiteX124" fmla="*/ 2439610 w 4876809"/>
              <a:gd name="connsiteY124" fmla="*/ 0 h 4876800"/>
              <a:gd name="connsiteX125" fmla="*/ 2959789 w 4876809"/>
              <a:gd name="connsiteY125" fmla="*/ 520170 h 4876800"/>
              <a:gd name="connsiteX126" fmla="*/ 2959789 w 4876809"/>
              <a:gd name="connsiteY126" fmla="*/ 597427 h 4876800"/>
              <a:gd name="connsiteX127" fmla="*/ 2841660 w 4876809"/>
              <a:gd name="connsiteY127" fmla="*/ 927087 h 4876800"/>
              <a:gd name="connsiteX128" fmla="*/ 2903163 w 4876809"/>
              <a:gd name="connsiteY128" fmla="*/ 927087 h 4876800"/>
              <a:gd name="connsiteX129" fmla="*/ 3424390 w 4876809"/>
              <a:gd name="connsiteY129" fmla="*/ 1448324 h 4876800"/>
              <a:gd name="connsiteX130" fmla="*/ 3424390 w 4876809"/>
              <a:gd name="connsiteY130" fmla="*/ 1517399 h 4876800"/>
              <a:gd name="connsiteX131" fmla="*/ 3638302 w 4876809"/>
              <a:gd name="connsiteY131" fmla="*/ 1420377 h 4876800"/>
              <a:gd name="connsiteX132" fmla="*/ 3538604 w 4876809"/>
              <a:gd name="connsiteY132" fmla="*/ 1140828 h 4876800"/>
              <a:gd name="connsiteX133" fmla="*/ 3538604 w 4876809"/>
              <a:gd name="connsiteY133" fmla="*/ 1053932 h 4876800"/>
              <a:gd name="connsiteX134" fmla="*/ 3981450 w 4876809"/>
              <a:gd name="connsiteY134" fmla="*/ 611086 h 4876800"/>
              <a:gd name="connsiteX135" fmla="*/ 4424296 w 4876809"/>
              <a:gd name="connsiteY135" fmla="*/ 1053932 h 4876800"/>
              <a:gd name="connsiteX136" fmla="*/ 4424296 w 4876809"/>
              <a:gd name="connsiteY136" fmla="*/ 1140828 h 4876800"/>
              <a:gd name="connsiteX137" fmla="*/ 4324674 w 4876809"/>
              <a:gd name="connsiteY137" fmla="*/ 1420292 h 4876800"/>
              <a:gd name="connsiteX138" fmla="*/ 4876809 w 4876809"/>
              <a:gd name="connsiteY138" fmla="*/ 2144916 h 4876800"/>
              <a:gd name="connsiteX139" fmla="*/ 4876809 w 4876809"/>
              <a:gd name="connsiteY139" fmla="*/ 2924499 h 4876800"/>
              <a:gd name="connsiteX140" fmla="*/ 4576401 w 4876809"/>
              <a:gd name="connsiteY140" fmla="*/ 3224908 h 4876800"/>
              <a:gd name="connsiteX141" fmla="*/ 4496495 w 4876809"/>
              <a:gd name="connsiteY141" fmla="*/ 3224908 h 4876800"/>
              <a:gd name="connsiteX142" fmla="*/ 4496495 w 4876809"/>
              <a:gd name="connsiteY142" fmla="*/ 4781550 h 4876800"/>
              <a:gd name="connsiteX143" fmla="*/ 4401245 w 4876809"/>
              <a:gd name="connsiteY143" fmla="*/ 4876800 h 4876800"/>
              <a:gd name="connsiteX144" fmla="*/ 3982736 w 4876809"/>
              <a:gd name="connsiteY144" fmla="*/ 4876800 h 4876800"/>
              <a:gd name="connsiteX145" fmla="*/ 3982145 w 4876809"/>
              <a:gd name="connsiteY145" fmla="*/ 4876772 h 4876800"/>
              <a:gd name="connsiteX146" fmla="*/ 3981555 w 4876809"/>
              <a:gd name="connsiteY146" fmla="*/ 4876800 h 4876800"/>
              <a:gd name="connsiteX147" fmla="*/ 3563045 w 4876809"/>
              <a:gd name="connsiteY147" fmla="*/ 4876800 h 4876800"/>
              <a:gd name="connsiteX148" fmla="*/ 3467795 w 4876809"/>
              <a:gd name="connsiteY148" fmla="*/ 4781550 h 4876800"/>
              <a:gd name="connsiteX149" fmla="*/ 3467795 w 4876809"/>
              <a:gd name="connsiteY149" fmla="*/ 3224908 h 4876800"/>
              <a:gd name="connsiteX150" fmla="*/ 3386509 w 4876809"/>
              <a:gd name="connsiteY150" fmla="*/ 3224908 h 4876800"/>
              <a:gd name="connsiteX151" fmla="*/ 3086166 w 4876809"/>
              <a:gd name="connsiteY151" fmla="*/ 2927070 h 4876800"/>
              <a:gd name="connsiteX152" fmla="*/ 2992060 w 4876809"/>
              <a:gd name="connsiteY152" fmla="*/ 2952578 h 4876800"/>
              <a:gd name="connsiteX153" fmla="*/ 2992060 w 4876809"/>
              <a:gd name="connsiteY153" fmla="*/ 3121523 h 4876800"/>
              <a:gd name="connsiteX154" fmla="*/ 2896810 w 4876809"/>
              <a:gd name="connsiteY154" fmla="*/ 3216773 h 4876800"/>
              <a:gd name="connsiteX155" fmla="*/ 2801560 w 4876809"/>
              <a:gd name="connsiteY155" fmla="*/ 3121523 h 4876800"/>
              <a:gd name="connsiteX156" fmla="*/ 2801560 w 4876809"/>
              <a:gd name="connsiteY156" fmla="*/ 2662771 h 4876800"/>
              <a:gd name="connsiteX157" fmla="*/ 2077659 w 4876809"/>
              <a:gd name="connsiteY157" fmla="*/ 2662771 h 4876800"/>
              <a:gd name="connsiteX158" fmla="*/ 2077659 w 4876809"/>
              <a:gd name="connsiteY158" fmla="*/ 4686300 h 4876800"/>
              <a:gd name="connsiteX159" fmla="*/ 2344360 w 4876809"/>
              <a:gd name="connsiteY159" fmla="*/ 4686300 h 4876800"/>
              <a:gd name="connsiteX160" fmla="*/ 2344360 w 4876809"/>
              <a:gd name="connsiteY160" fmla="*/ 3079490 h 4876800"/>
              <a:gd name="connsiteX161" fmla="*/ 2439610 w 4876809"/>
              <a:gd name="connsiteY161" fmla="*/ 2984240 h 4876800"/>
              <a:gd name="connsiteX162" fmla="*/ 2534860 w 4876809"/>
              <a:gd name="connsiteY162" fmla="*/ 3079490 h 4876800"/>
              <a:gd name="connsiteX163" fmla="*/ 2534860 w 4876809"/>
              <a:gd name="connsiteY163" fmla="*/ 4686300 h 4876800"/>
              <a:gd name="connsiteX164" fmla="*/ 2801560 w 4876809"/>
              <a:gd name="connsiteY164" fmla="*/ 4686300 h 4876800"/>
              <a:gd name="connsiteX165" fmla="*/ 2801560 w 4876809"/>
              <a:gd name="connsiteY165" fmla="*/ 3858120 h 4876800"/>
              <a:gd name="connsiteX166" fmla="*/ 2896810 w 4876809"/>
              <a:gd name="connsiteY166" fmla="*/ 3762870 h 4876800"/>
              <a:gd name="connsiteX167" fmla="*/ 2992060 w 4876809"/>
              <a:gd name="connsiteY167" fmla="*/ 3858120 h 4876800"/>
              <a:gd name="connsiteX168" fmla="*/ 2992060 w 4876809"/>
              <a:gd name="connsiteY168" fmla="*/ 4781550 h 4876800"/>
              <a:gd name="connsiteX169" fmla="*/ 2896810 w 4876809"/>
              <a:gd name="connsiteY169" fmla="*/ 4876800 h 4876800"/>
              <a:gd name="connsiteX170" fmla="*/ 1982409 w 4876809"/>
              <a:gd name="connsiteY170" fmla="*/ 4876800 h 4876800"/>
              <a:gd name="connsiteX171" fmla="*/ 1887159 w 4876809"/>
              <a:gd name="connsiteY171" fmla="*/ 4781550 h 4876800"/>
              <a:gd name="connsiteX172" fmla="*/ 1887159 w 4876809"/>
              <a:gd name="connsiteY172" fmla="*/ 2952569 h 4876800"/>
              <a:gd name="connsiteX173" fmla="*/ 1790662 w 4876809"/>
              <a:gd name="connsiteY173" fmla="*/ 2926118 h 4876800"/>
              <a:gd name="connsiteX174" fmla="*/ 1490300 w 4876809"/>
              <a:gd name="connsiteY174" fmla="*/ 3224908 h 4876800"/>
              <a:gd name="connsiteX175" fmla="*/ 1409014 w 4876809"/>
              <a:gd name="connsiteY175" fmla="*/ 3224908 h 4876800"/>
              <a:gd name="connsiteX176" fmla="*/ 1409014 w 4876809"/>
              <a:gd name="connsiteY176" fmla="*/ 4781550 h 4876800"/>
              <a:gd name="connsiteX177" fmla="*/ 1313764 w 4876809"/>
              <a:gd name="connsiteY177" fmla="*/ 4876800 h 4876800"/>
              <a:gd name="connsiteX178" fmla="*/ 895255 w 4876809"/>
              <a:gd name="connsiteY178" fmla="*/ 4876800 h 4876800"/>
              <a:gd name="connsiteX179" fmla="*/ 894664 w 4876809"/>
              <a:gd name="connsiteY179" fmla="*/ 4876772 h 4876800"/>
              <a:gd name="connsiteX180" fmla="*/ 894073 w 4876809"/>
              <a:gd name="connsiteY180" fmla="*/ 4876800 h 4876800"/>
              <a:gd name="connsiteX181" fmla="*/ 475564 w 4876809"/>
              <a:gd name="connsiteY181" fmla="*/ 4876800 h 4876800"/>
              <a:gd name="connsiteX182" fmla="*/ 380314 w 4876809"/>
              <a:gd name="connsiteY182" fmla="*/ 4781550 h 4876800"/>
              <a:gd name="connsiteX183" fmla="*/ 380314 w 4876809"/>
              <a:gd name="connsiteY183" fmla="*/ 3224908 h 4876800"/>
              <a:gd name="connsiteX184" fmla="*/ 300409 w 4876809"/>
              <a:gd name="connsiteY184" fmla="*/ 3224908 h 4876800"/>
              <a:gd name="connsiteX185" fmla="*/ 0 w 4876809"/>
              <a:gd name="connsiteY185" fmla="*/ 2924499 h 4876800"/>
              <a:gd name="connsiteX186" fmla="*/ 0 w 4876809"/>
              <a:gd name="connsiteY186" fmla="*/ 2144916 h 4876800"/>
              <a:gd name="connsiteX187" fmla="*/ 552135 w 4876809"/>
              <a:gd name="connsiteY187" fmla="*/ 1420301 h 4876800"/>
              <a:gd name="connsiteX188" fmla="*/ 452513 w 4876809"/>
              <a:gd name="connsiteY188" fmla="*/ 1140838 h 4876800"/>
              <a:gd name="connsiteX189" fmla="*/ 452513 w 4876809"/>
              <a:gd name="connsiteY189" fmla="*/ 1053941 h 4876800"/>
              <a:gd name="connsiteX190" fmla="*/ 895359 w 4876809"/>
              <a:gd name="connsiteY190" fmla="*/ 611095 h 4876800"/>
              <a:gd name="connsiteX191" fmla="*/ 1338205 w 4876809"/>
              <a:gd name="connsiteY191" fmla="*/ 1053941 h 4876800"/>
              <a:gd name="connsiteX192" fmla="*/ 1338205 w 4876809"/>
              <a:gd name="connsiteY192" fmla="*/ 1140838 h 4876800"/>
              <a:gd name="connsiteX193" fmla="*/ 1238507 w 4876809"/>
              <a:gd name="connsiteY193" fmla="*/ 1420387 h 4876800"/>
              <a:gd name="connsiteX194" fmla="*/ 1454839 w 4876809"/>
              <a:gd name="connsiteY194" fmla="*/ 1519056 h 4876800"/>
              <a:gd name="connsiteX195" fmla="*/ 1454839 w 4876809"/>
              <a:gd name="connsiteY195" fmla="*/ 1448333 h 4876800"/>
              <a:gd name="connsiteX196" fmla="*/ 1976066 w 4876809"/>
              <a:gd name="connsiteY196" fmla="*/ 927097 h 4876800"/>
              <a:gd name="connsiteX197" fmla="*/ 2037569 w 4876809"/>
              <a:gd name="connsiteY197" fmla="*/ 927097 h 4876800"/>
              <a:gd name="connsiteX198" fmla="*/ 1919440 w 4876809"/>
              <a:gd name="connsiteY198" fmla="*/ 597436 h 4876800"/>
              <a:gd name="connsiteX199" fmla="*/ 1919440 w 4876809"/>
              <a:gd name="connsiteY199" fmla="*/ 520179 h 4876800"/>
              <a:gd name="connsiteX200" fmla="*/ 2439610 w 4876809"/>
              <a:gd name="connsiteY200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4876809" h="4876800">
                <a:moveTo>
                  <a:pt x="2896839" y="3388233"/>
                </a:moveTo>
                <a:cubicBezTo>
                  <a:pt x="2921890" y="3388233"/>
                  <a:pt x="2946464" y="3398329"/>
                  <a:pt x="2964181" y="3416141"/>
                </a:cubicBezTo>
                <a:cubicBezTo>
                  <a:pt x="2981897" y="3433858"/>
                  <a:pt x="2992089" y="3458432"/>
                  <a:pt x="2992089" y="3483483"/>
                </a:cubicBezTo>
                <a:cubicBezTo>
                  <a:pt x="2992089" y="3508534"/>
                  <a:pt x="2981897" y="3533108"/>
                  <a:pt x="2964181" y="3550825"/>
                </a:cubicBezTo>
                <a:cubicBezTo>
                  <a:pt x="2946369" y="3568541"/>
                  <a:pt x="2921890" y="3578733"/>
                  <a:pt x="2896839" y="3578733"/>
                </a:cubicBezTo>
                <a:cubicBezTo>
                  <a:pt x="2871788" y="3578733"/>
                  <a:pt x="2847214" y="3568531"/>
                  <a:pt x="2829497" y="3550825"/>
                </a:cubicBezTo>
                <a:cubicBezTo>
                  <a:pt x="2811685" y="3533108"/>
                  <a:pt x="2801589" y="3508534"/>
                  <a:pt x="2801589" y="3483483"/>
                </a:cubicBezTo>
                <a:cubicBezTo>
                  <a:pt x="2801589" y="3458432"/>
                  <a:pt x="2811685" y="3433858"/>
                  <a:pt x="2829497" y="3416141"/>
                </a:cubicBezTo>
                <a:cubicBezTo>
                  <a:pt x="2847214" y="3398339"/>
                  <a:pt x="2871788" y="3388233"/>
                  <a:pt x="2896839" y="3388233"/>
                </a:cubicBezTo>
                <a:close/>
                <a:moveTo>
                  <a:pt x="3658286" y="2847918"/>
                </a:moveTo>
                <a:lnTo>
                  <a:pt x="3658286" y="4686300"/>
                </a:lnTo>
                <a:lnTo>
                  <a:pt x="3886295" y="4686300"/>
                </a:lnTo>
                <a:lnTo>
                  <a:pt x="3886295" y="3219450"/>
                </a:lnTo>
                <a:cubicBezTo>
                  <a:pt x="3886295" y="3166853"/>
                  <a:pt x="3928939" y="3124200"/>
                  <a:pt x="3981545" y="3124200"/>
                </a:cubicBezTo>
                <a:cubicBezTo>
                  <a:pt x="4034152" y="3124200"/>
                  <a:pt x="4076795" y="3166853"/>
                  <a:pt x="4076795" y="3219450"/>
                </a:cubicBezTo>
                <a:lnTo>
                  <a:pt x="4076795" y="3319462"/>
                </a:lnTo>
                <a:cubicBezTo>
                  <a:pt x="4077500" y="3324139"/>
                  <a:pt x="4077986" y="3328883"/>
                  <a:pt x="4077986" y="3333750"/>
                </a:cubicBezTo>
                <a:lnTo>
                  <a:pt x="4077986" y="4686300"/>
                </a:lnTo>
                <a:lnTo>
                  <a:pt x="4305986" y="4686300"/>
                </a:lnTo>
                <a:lnTo>
                  <a:pt x="4305986" y="2847918"/>
                </a:lnTo>
                <a:close/>
                <a:moveTo>
                  <a:pt x="570814" y="2847918"/>
                </a:moveTo>
                <a:lnTo>
                  <a:pt x="570814" y="4686300"/>
                </a:lnTo>
                <a:lnTo>
                  <a:pt x="798814" y="4686300"/>
                </a:lnTo>
                <a:lnTo>
                  <a:pt x="798814" y="3333750"/>
                </a:lnTo>
                <a:cubicBezTo>
                  <a:pt x="798814" y="3328883"/>
                  <a:pt x="799300" y="3324130"/>
                  <a:pt x="800005" y="3319462"/>
                </a:cubicBezTo>
                <a:lnTo>
                  <a:pt x="800005" y="3219450"/>
                </a:lnTo>
                <a:cubicBezTo>
                  <a:pt x="800005" y="3166853"/>
                  <a:pt x="842648" y="3124200"/>
                  <a:pt x="895255" y="3124200"/>
                </a:cubicBezTo>
                <a:cubicBezTo>
                  <a:pt x="947861" y="3124200"/>
                  <a:pt x="990505" y="3166853"/>
                  <a:pt x="990505" y="3219450"/>
                </a:cubicBezTo>
                <a:lnTo>
                  <a:pt x="990505" y="4686300"/>
                </a:lnTo>
                <a:lnTo>
                  <a:pt x="1218514" y="4686300"/>
                </a:lnTo>
                <a:lnTo>
                  <a:pt x="1218514" y="2847918"/>
                </a:lnTo>
                <a:close/>
                <a:moveTo>
                  <a:pt x="2436400" y="1638586"/>
                </a:moveTo>
                <a:cubicBezTo>
                  <a:pt x="2461546" y="1638586"/>
                  <a:pt x="2486025" y="1648778"/>
                  <a:pt x="2503741" y="1666494"/>
                </a:cubicBezTo>
                <a:cubicBezTo>
                  <a:pt x="2521553" y="1684201"/>
                  <a:pt x="2531650" y="1708776"/>
                  <a:pt x="2531650" y="1733836"/>
                </a:cubicBezTo>
                <a:cubicBezTo>
                  <a:pt x="2531650" y="1758887"/>
                  <a:pt x="2521553" y="1783461"/>
                  <a:pt x="2503741" y="1801168"/>
                </a:cubicBezTo>
                <a:cubicBezTo>
                  <a:pt x="2486025" y="1818894"/>
                  <a:pt x="2461546" y="1829086"/>
                  <a:pt x="2436400" y="1829086"/>
                </a:cubicBezTo>
                <a:cubicBezTo>
                  <a:pt x="2411349" y="1829086"/>
                  <a:pt x="2386775" y="1818884"/>
                  <a:pt x="2369058" y="1801168"/>
                </a:cubicBezTo>
                <a:cubicBezTo>
                  <a:pt x="2351342" y="1783461"/>
                  <a:pt x="2341150" y="1758887"/>
                  <a:pt x="2341150" y="1733836"/>
                </a:cubicBezTo>
                <a:cubicBezTo>
                  <a:pt x="2341150" y="1708776"/>
                  <a:pt x="2351342" y="1684201"/>
                  <a:pt x="2369058" y="1666494"/>
                </a:cubicBezTo>
                <a:cubicBezTo>
                  <a:pt x="2386775" y="1648768"/>
                  <a:pt x="2411349" y="1638586"/>
                  <a:pt x="2436400" y="1638586"/>
                </a:cubicBezTo>
                <a:close/>
                <a:moveTo>
                  <a:pt x="3837832" y="1583684"/>
                </a:moveTo>
                <a:cubicBezTo>
                  <a:pt x="3680965" y="1583684"/>
                  <a:pt x="3530508" y="1649949"/>
                  <a:pt x="3424380" y="1765506"/>
                </a:cubicBezTo>
                <a:lnTo>
                  <a:pt x="3424380" y="2439095"/>
                </a:lnTo>
                <a:cubicBezTo>
                  <a:pt x="3424380" y="2580170"/>
                  <a:pt x="3367954" y="2708253"/>
                  <a:pt x="3276590" y="2802188"/>
                </a:cubicBezTo>
                <a:lnTo>
                  <a:pt x="3276590" y="2924508"/>
                </a:lnTo>
                <a:cubicBezTo>
                  <a:pt x="3276590" y="2985106"/>
                  <a:pt x="3325901" y="3034417"/>
                  <a:pt x="3386499" y="3034417"/>
                </a:cubicBezTo>
                <a:lnTo>
                  <a:pt x="3467786" y="3034417"/>
                </a:lnTo>
                <a:lnTo>
                  <a:pt x="3467786" y="2527439"/>
                </a:lnTo>
                <a:cubicBezTo>
                  <a:pt x="3467786" y="2474842"/>
                  <a:pt x="3510429" y="2432190"/>
                  <a:pt x="3563036" y="2432190"/>
                </a:cubicBezTo>
                <a:cubicBezTo>
                  <a:pt x="3615642" y="2432190"/>
                  <a:pt x="3658286" y="2474842"/>
                  <a:pt x="3658286" y="2527439"/>
                </a:cubicBezTo>
                <a:lnTo>
                  <a:pt x="3658286" y="2657418"/>
                </a:lnTo>
                <a:lnTo>
                  <a:pt x="4305986" y="2657418"/>
                </a:lnTo>
                <a:lnTo>
                  <a:pt x="4305986" y="2224249"/>
                </a:lnTo>
                <a:cubicBezTo>
                  <a:pt x="4305986" y="2171652"/>
                  <a:pt x="4348629" y="2128999"/>
                  <a:pt x="4401236" y="2128999"/>
                </a:cubicBezTo>
                <a:cubicBezTo>
                  <a:pt x="4453842" y="2128999"/>
                  <a:pt x="4496486" y="2171652"/>
                  <a:pt x="4496486" y="2224249"/>
                </a:cubicBezTo>
                <a:lnTo>
                  <a:pt x="4496486" y="3034408"/>
                </a:lnTo>
                <a:lnTo>
                  <a:pt x="4576391" y="3034408"/>
                </a:lnTo>
                <a:cubicBezTo>
                  <a:pt x="4636999" y="3034408"/>
                  <a:pt x="4686300" y="2985097"/>
                  <a:pt x="4686300" y="2924499"/>
                </a:cubicBezTo>
                <a:lnTo>
                  <a:pt x="4686290" y="2924499"/>
                </a:lnTo>
                <a:lnTo>
                  <a:pt x="4686290" y="2144925"/>
                </a:lnTo>
                <a:cubicBezTo>
                  <a:pt x="4686290" y="1835458"/>
                  <a:pt x="4434516" y="1583684"/>
                  <a:pt x="4125049" y="1583684"/>
                </a:cubicBezTo>
                <a:close/>
                <a:moveTo>
                  <a:pt x="751732" y="1583664"/>
                </a:moveTo>
                <a:cubicBezTo>
                  <a:pt x="442265" y="1583664"/>
                  <a:pt x="190490" y="1835439"/>
                  <a:pt x="190490" y="2144906"/>
                </a:cubicBezTo>
                <a:lnTo>
                  <a:pt x="190490" y="2924489"/>
                </a:lnTo>
                <a:cubicBezTo>
                  <a:pt x="190490" y="2985087"/>
                  <a:pt x="239801" y="3034398"/>
                  <a:pt x="300399" y="3034398"/>
                </a:cubicBezTo>
                <a:lnTo>
                  <a:pt x="380304" y="3034398"/>
                </a:lnTo>
                <a:lnTo>
                  <a:pt x="380304" y="2224240"/>
                </a:lnTo>
                <a:cubicBezTo>
                  <a:pt x="380304" y="2171643"/>
                  <a:pt x="422948" y="2128990"/>
                  <a:pt x="475554" y="2128990"/>
                </a:cubicBezTo>
                <a:cubicBezTo>
                  <a:pt x="528161" y="2128990"/>
                  <a:pt x="570804" y="2171643"/>
                  <a:pt x="570804" y="2224240"/>
                </a:cubicBezTo>
                <a:lnTo>
                  <a:pt x="570804" y="2657408"/>
                </a:lnTo>
                <a:lnTo>
                  <a:pt x="1218505" y="2657408"/>
                </a:lnTo>
                <a:lnTo>
                  <a:pt x="1218505" y="2527430"/>
                </a:lnTo>
                <a:cubicBezTo>
                  <a:pt x="1218505" y="2474833"/>
                  <a:pt x="1261148" y="2432180"/>
                  <a:pt x="1313755" y="2432180"/>
                </a:cubicBezTo>
                <a:cubicBezTo>
                  <a:pt x="1366361" y="2432180"/>
                  <a:pt x="1409005" y="2474833"/>
                  <a:pt x="1409005" y="2527430"/>
                </a:cubicBezTo>
                <a:lnTo>
                  <a:pt x="1409005" y="3034408"/>
                </a:lnTo>
                <a:lnTo>
                  <a:pt x="1490291" y="3034408"/>
                </a:lnTo>
                <a:cubicBezTo>
                  <a:pt x="1550898" y="3034408"/>
                  <a:pt x="1600200" y="2985097"/>
                  <a:pt x="1600190" y="2924489"/>
                </a:cubicBezTo>
                <a:lnTo>
                  <a:pt x="1600190" y="2799635"/>
                </a:lnTo>
                <a:cubicBezTo>
                  <a:pt x="1510265" y="2705929"/>
                  <a:pt x="1454820" y="2578894"/>
                  <a:pt x="1454820" y="2439076"/>
                </a:cubicBezTo>
                <a:lnTo>
                  <a:pt x="1454820" y="1768011"/>
                </a:lnTo>
                <a:cubicBezTo>
                  <a:pt x="1454772" y="1767964"/>
                  <a:pt x="1454725" y="1767925"/>
                  <a:pt x="1454686" y="1767878"/>
                </a:cubicBezTo>
                <a:cubicBezTo>
                  <a:pt x="1348454" y="1650806"/>
                  <a:pt x="1196921" y="1583664"/>
                  <a:pt x="1038949" y="1583664"/>
                </a:cubicBezTo>
                <a:close/>
                <a:moveTo>
                  <a:pt x="1976056" y="1117597"/>
                </a:moveTo>
                <a:cubicBezTo>
                  <a:pt x="1793691" y="1117597"/>
                  <a:pt x="1645329" y="1265968"/>
                  <a:pt x="1645329" y="1448333"/>
                </a:cubicBezTo>
                <a:lnTo>
                  <a:pt x="1645329" y="2439086"/>
                </a:lnTo>
                <a:cubicBezTo>
                  <a:pt x="1645329" y="2590657"/>
                  <a:pt x="1747847" y="2718644"/>
                  <a:pt x="1887159" y="2757583"/>
                </a:cubicBezTo>
                <a:lnTo>
                  <a:pt x="1887159" y="1448333"/>
                </a:lnTo>
                <a:cubicBezTo>
                  <a:pt x="1887159" y="1395736"/>
                  <a:pt x="1929803" y="1353083"/>
                  <a:pt x="1982409" y="1353083"/>
                </a:cubicBezTo>
                <a:cubicBezTo>
                  <a:pt x="2035016" y="1353083"/>
                  <a:pt x="2077659" y="1395736"/>
                  <a:pt x="2077659" y="1448333"/>
                </a:cubicBezTo>
                <a:lnTo>
                  <a:pt x="2077659" y="2472271"/>
                </a:lnTo>
                <a:lnTo>
                  <a:pt x="2801560" y="2472271"/>
                </a:lnTo>
                <a:lnTo>
                  <a:pt x="2801560" y="1448333"/>
                </a:lnTo>
                <a:cubicBezTo>
                  <a:pt x="2801560" y="1395736"/>
                  <a:pt x="2844203" y="1353083"/>
                  <a:pt x="2896810" y="1353083"/>
                </a:cubicBezTo>
                <a:cubicBezTo>
                  <a:pt x="2949416" y="1353083"/>
                  <a:pt x="2992060" y="1395727"/>
                  <a:pt x="2992050" y="1448333"/>
                </a:cubicBezTo>
                <a:lnTo>
                  <a:pt x="2992050" y="2757592"/>
                </a:lnTo>
                <a:cubicBezTo>
                  <a:pt x="3131363" y="2718654"/>
                  <a:pt x="3233880" y="2590666"/>
                  <a:pt x="3233880" y="2439095"/>
                </a:cubicBezTo>
                <a:lnTo>
                  <a:pt x="3233880" y="1448333"/>
                </a:lnTo>
                <a:cubicBezTo>
                  <a:pt x="3233880" y="1265958"/>
                  <a:pt x="3085519" y="1117597"/>
                  <a:pt x="2903153" y="1117597"/>
                </a:cubicBezTo>
                <a:lnTo>
                  <a:pt x="2531678" y="1117597"/>
                </a:lnTo>
                <a:lnTo>
                  <a:pt x="2531678" y="1377886"/>
                </a:lnTo>
                <a:cubicBezTo>
                  <a:pt x="2531678" y="1430483"/>
                  <a:pt x="2489035" y="1473136"/>
                  <a:pt x="2436428" y="1473136"/>
                </a:cubicBezTo>
                <a:cubicBezTo>
                  <a:pt x="2383822" y="1473136"/>
                  <a:pt x="2341178" y="1430483"/>
                  <a:pt x="2341178" y="1377886"/>
                </a:cubicBezTo>
                <a:lnTo>
                  <a:pt x="2341178" y="1117597"/>
                </a:lnTo>
                <a:close/>
                <a:moveTo>
                  <a:pt x="3981450" y="801586"/>
                </a:moveTo>
                <a:cubicBezTo>
                  <a:pt x="3842309" y="801586"/>
                  <a:pt x="3729104" y="914790"/>
                  <a:pt x="3729104" y="1053932"/>
                </a:cubicBezTo>
                <a:lnTo>
                  <a:pt x="3729104" y="1140828"/>
                </a:lnTo>
                <a:cubicBezTo>
                  <a:pt x="3729104" y="1279969"/>
                  <a:pt x="3842309" y="1393174"/>
                  <a:pt x="3981450" y="1393174"/>
                </a:cubicBezTo>
                <a:cubicBezTo>
                  <a:pt x="4120591" y="1393174"/>
                  <a:pt x="4233796" y="1279969"/>
                  <a:pt x="4233796" y="1140828"/>
                </a:cubicBezTo>
                <a:lnTo>
                  <a:pt x="4233796" y="1053932"/>
                </a:lnTo>
                <a:cubicBezTo>
                  <a:pt x="4233796" y="914790"/>
                  <a:pt x="4120591" y="801586"/>
                  <a:pt x="3981450" y="801586"/>
                </a:cubicBezTo>
                <a:close/>
                <a:moveTo>
                  <a:pt x="895350" y="801586"/>
                </a:moveTo>
                <a:cubicBezTo>
                  <a:pt x="756209" y="801586"/>
                  <a:pt x="643004" y="914790"/>
                  <a:pt x="643004" y="1053932"/>
                </a:cubicBezTo>
                <a:lnTo>
                  <a:pt x="643004" y="1140828"/>
                </a:lnTo>
                <a:cubicBezTo>
                  <a:pt x="643004" y="1279969"/>
                  <a:pt x="756209" y="1393174"/>
                  <a:pt x="895350" y="1393174"/>
                </a:cubicBezTo>
                <a:cubicBezTo>
                  <a:pt x="1034491" y="1393174"/>
                  <a:pt x="1147696" y="1279969"/>
                  <a:pt x="1147696" y="1140828"/>
                </a:cubicBezTo>
                <a:lnTo>
                  <a:pt x="1147696" y="1053932"/>
                </a:lnTo>
                <a:cubicBezTo>
                  <a:pt x="1147696" y="914790"/>
                  <a:pt x="1034491" y="801586"/>
                  <a:pt x="895350" y="801586"/>
                </a:cubicBezTo>
                <a:close/>
                <a:moveTo>
                  <a:pt x="2439610" y="190500"/>
                </a:moveTo>
                <a:cubicBezTo>
                  <a:pt x="2257825" y="190500"/>
                  <a:pt x="2109940" y="338385"/>
                  <a:pt x="2109940" y="520170"/>
                </a:cubicBezTo>
                <a:lnTo>
                  <a:pt x="2109940" y="597427"/>
                </a:lnTo>
                <a:cubicBezTo>
                  <a:pt x="2109940" y="779202"/>
                  <a:pt x="2257825" y="927087"/>
                  <a:pt x="2439610" y="927087"/>
                </a:cubicBezTo>
                <a:cubicBezTo>
                  <a:pt x="2621394" y="927087"/>
                  <a:pt x="2769279" y="779202"/>
                  <a:pt x="2769279" y="597427"/>
                </a:cubicBezTo>
                <a:lnTo>
                  <a:pt x="2769279" y="520170"/>
                </a:lnTo>
                <a:cubicBezTo>
                  <a:pt x="2769279" y="338385"/>
                  <a:pt x="2621394" y="190500"/>
                  <a:pt x="2439610" y="190500"/>
                </a:cubicBezTo>
                <a:close/>
                <a:moveTo>
                  <a:pt x="2439610" y="0"/>
                </a:moveTo>
                <a:cubicBezTo>
                  <a:pt x="2726436" y="0"/>
                  <a:pt x="2959779" y="233362"/>
                  <a:pt x="2959789" y="520170"/>
                </a:cubicBezTo>
                <a:lnTo>
                  <a:pt x="2959789" y="597427"/>
                </a:lnTo>
                <a:cubicBezTo>
                  <a:pt x="2959789" y="722442"/>
                  <a:pt x="2915431" y="837285"/>
                  <a:pt x="2841660" y="927087"/>
                </a:cubicBezTo>
                <a:lnTo>
                  <a:pt x="2903163" y="927087"/>
                </a:lnTo>
                <a:cubicBezTo>
                  <a:pt x="3190570" y="927087"/>
                  <a:pt x="3424390" y="1160916"/>
                  <a:pt x="3424390" y="1448324"/>
                </a:cubicBezTo>
                <a:lnTo>
                  <a:pt x="3424390" y="1517399"/>
                </a:lnTo>
                <a:cubicBezTo>
                  <a:pt x="3490207" y="1474098"/>
                  <a:pt x="3562416" y="1441332"/>
                  <a:pt x="3638302" y="1420377"/>
                </a:cubicBezTo>
                <a:cubicBezTo>
                  <a:pt x="3576028" y="1344092"/>
                  <a:pt x="3538604" y="1246756"/>
                  <a:pt x="3538604" y="1140828"/>
                </a:cubicBezTo>
                <a:lnTo>
                  <a:pt x="3538604" y="1053932"/>
                </a:lnTo>
                <a:cubicBezTo>
                  <a:pt x="3538604" y="809739"/>
                  <a:pt x="3737258" y="611086"/>
                  <a:pt x="3981450" y="611086"/>
                </a:cubicBezTo>
                <a:cubicBezTo>
                  <a:pt x="4225642" y="611086"/>
                  <a:pt x="4424296" y="809739"/>
                  <a:pt x="4424296" y="1053932"/>
                </a:cubicBezTo>
                <a:lnTo>
                  <a:pt x="4424296" y="1140828"/>
                </a:lnTo>
                <a:cubicBezTo>
                  <a:pt x="4424296" y="1246718"/>
                  <a:pt x="4386901" y="1344015"/>
                  <a:pt x="4324674" y="1420292"/>
                </a:cubicBezTo>
                <a:cubicBezTo>
                  <a:pt x="4642571" y="1507979"/>
                  <a:pt x="4876800" y="1799520"/>
                  <a:pt x="4876809" y="2144916"/>
                </a:cubicBezTo>
                <a:lnTo>
                  <a:pt x="4876809" y="2924499"/>
                </a:lnTo>
                <a:cubicBezTo>
                  <a:pt x="4876809" y="3090148"/>
                  <a:pt x="4742050" y="3224908"/>
                  <a:pt x="4576401" y="3224908"/>
                </a:cubicBezTo>
                <a:lnTo>
                  <a:pt x="4496495" y="3224908"/>
                </a:lnTo>
                <a:lnTo>
                  <a:pt x="4496495" y="4781550"/>
                </a:lnTo>
                <a:cubicBezTo>
                  <a:pt x="4496495" y="4834147"/>
                  <a:pt x="4453852" y="4876800"/>
                  <a:pt x="4401245" y="4876800"/>
                </a:cubicBezTo>
                <a:lnTo>
                  <a:pt x="3982736" y="4876800"/>
                </a:lnTo>
                <a:cubicBezTo>
                  <a:pt x="3982536" y="4876800"/>
                  <a:pt x="3982345" y="4876772"/>
                  <a:pt x="3982145" y="4876772"/>
                </a:cubicBezTo>
                <a:cubicBezTo>
                  <a:pt x="3981945" y="4876772"/>
                  <a:pt x="3981755" y="4876800"/>
                  <a:pt x="3981555" y="4876800"/>
                </a:cubicBezTo>
                <a:lnTo>
                  <a:pt x="3563045" y="4876800"/>
                </a:lnTo>
                <a:cubicBezTo>
                  <a:pt x="3510439" y="4876800"/>
                  <a:pt x="3467795" y="4834147"/>
                  <a:pt x="3467795" y="4781550"/>
                </a:cubicBezTo>
                <a:lnTo>
                  <a:pt x="3467795" y="3224908"/>
                </a:lnTo>
                <a:lnTo>
                  <a:pt x="3386509" y="3224908"/>
                </a:lnTo>
                <a:cubicBezTo>
                  <a:pt x="3221726" y="3224908"/>
                  <a:pt x="3087557" y="3091529"/>
                  <a:pt x="3086166" y="2927070"/>
                </a:cubicBezTo>
                <a:cubicBezTo>
                  <a:pt x="3056020" y="2938415"/>
                  <a:pt x="3024540" y="2946968"/>
                  <a:pt x="2992060" y="2952578"/>
                </a:cubicBezTo>
                <a:lnTo>
                  <a:pt x="2992060" y="3121523"/>
                </a:lnTo>
                <a:cubicBezTo>
                  <a:pt x="2992060" y="3174120"/>
                  <a:pt x="2949416" y="3216773"/>
                  <a:pt x="2896810" y="3216773"/>
                </a:cubicBezTo>
                <a:cubicBezTo>
                  <a:pt x="2844203" y="3216773"/>
                  <a:pt x="2801560" y="3174120"/>
                  <a:pt x="2801560" y="3121523"/>
                </a:cubicBezTo>
                <a:lnTo>
                  <a:pt x="2801560" y="2662771"/>
                </a:lnTo>
                <a:lnTo>
                  <a:pt x="2077659" y="2662771"/>
                </a:lnTo>
                <a:lnTo>
                  <a:pt x="2077659" y="4686300"/>
                </a:lnTo>
                <a:lnTo>
                  <a:pt x="2344360" y="4686300"/>
                </a:lnTo>
                <a:lnTo>
                  <a:pt x="2344360" y="3079490"/>
                </a:lnTo>
                <a:cubicBezTo>
                  <a:pt x="2344360" y="3026892"/>
                  <a:pt x="2387003" y="2984240"/>
                  <a:pt x="2439610" y="2984240"/>
                </a:cubicBezTo>
                <a:cubicBezTo>
                  <a:pt x="2492216" y="2984240"/>
                  <a:pt x="2534860" y="3026892"/>
                  <a:pt x="2534860" y="3079490"/>
                </a:cubicBezTo>
                <a:lnTo>
                  <a:pt x="2534860" y="4686300"/>
                </a:lnTo>
                <a:lnTo>
                  <a:pt x="2801560" y="4686300"/>
                </a:lnTo>
                <a:lnTo>
                  <a:pt x="2801560" y="3858120"/>
                </a:lnTo>
                <a:cubicBezTo>
                  <a:pt x="2801560" y="3805523"/>
                  <a:pt x="2844203" y="3762870"/>
                  <a:pt x="2896810" y="3762870"/>
                </a:cubicBezTo>
                <a:cubicBezTo>
                  <a:pt x="2949416" y="3762870"/>
                  <a:pt x="2992060" y="3805523"/>
                  <a:pt x="2992060" y="3858120"/>
                </a:cubicBezTo>
                <a:lnTo>
                  <a:pt x="2992060" y="4781550"/>
                </a:lnTo>
                <a:cubicBezTo>
                  <a:pt x="2992060" y="4834147"/>
                  <a:pt x="2949416" y="4876800"/>
                  <a:pt x="2896810" y="4876800"/>
                </a:cubicBezTo>
                <a:lnTo>
                  <a:pt x="1982409" y="4876800"/>
                </a:lnTo>
                <a:cubicBezTo>
                  <a:pt x="1929803" y="4876800"/>
                  <a:pt x="1887159" y="4834147"/>
                  <a:pt x="1887159" y="4781550"/>
                </a:cubicBezTo>
                <a:lnTo>
                  <a:pt x="1887159" y="2952569"/>
                </a:lnTo>
                <a:cubicBezTo>
                  <a:pt x="1853813" y="2946816"/>
                  <a:pt x="1821542" y="2937910"/>
                  <a:pt x="1790662" y="2926118"/>
                </a:cubicBezTo>
                <a:cubicBezTo>
                  <a:pt x="1789785" y="3091024"/>
                  <a:pt x="1655397" y="3224908"/>
                  <a:pt x="1490300" y="3224908"/>
                </a:cubicBezTo>
                <a:lnTo>
                  <a:pt x="1409014" y="3224908"/>
                </a:lnTo>
                <a:lnTo>
                  <a:pt x="1409014" y="4781550"/>
                </a:lnTo>
                <a:cubicBezTo>
                  <a:pt x="1409014" y="4834147"/>
                  <a:pt x="1366371" y="4876800"/>
                  <a:pt x="1313764" y="4876800"/>
                </a:cubicBezTo>
                <a:lnTo>
                  <a:pt x="895255" y="4876800"/>
                </a:lnTo>
                <a:cubicBezTo>
                  <a:pt x="895055" y="4876800"/>
                  <a:pt x="894864" y="4876772"/>
                  <a:pt x="894664" y="4876772"/>
                </a:cubicBezTo>
                <a:cubicBezTo>
                  <a:pt x="894464" y="4876772"/>
                  <a:pt x="894273" y="4876800"/>
                  <a:pt x="894073" y="4876800"/>
                </a:cubicBezTo>
                <a:lnTo>
                  <a:pt x="475564" y="4876800"/>
                </a:lnTo>
                <a:cubicBezTo>
                  <a:pt x="422957" y="4876800"/>
                  <a:pt x="380314" y="4834147"/>
                  <a:pt x="380314" y="4781550"/>
                </a:cubicBezTo>
                <a:lnTo>
                  <a:pt x="380314" y="3224908"/>
                </a:lnTo>
                <a:lnTo>
                  <a:pt x="300409" y="3224908"/>
                </a:lnTo>
                <a:cubicBezTo>
                  <a:pt x="134759" y="3224908"/>
                  <a:pt x="0" y="3090148"/>
                  <a:pt x="0" y="2924499"/>
                </a:cubicBezTo>
                <a:lnTo>
                  <a:pt x="0" y="2144916"/>
                </a:lnTo>
                <a:cubicBezTo>
                  <a:pt x="0" y="1799520"/>
                  <a:pt x="234229" y="1507979"/>
                  <a:pt x="552135" y="1420301"/>
                </a:cubicBezTo>
                <a:cubicBezTo>
                  <a:pt x="489909" y="1344015"/>
                  <a:pt x="452513" y="1246727"/>
                  <a:pt x="452513" y="1140838"/>
                </a:cubicBezTo>
                <a:lnTo>
                  <a:pt x="452513" y="1053941"/>
                </a:lnTo>
                <a:cubicBezTo>
                  <a:pt x="452513" y="809749"/>
                  <a:pt x="651167" y="611095"/>
                  <a:pt x="895359" y="611095"/>
                </a:cubicBezTo>
                <a:cubicBezTo>
                  <a:pt x="1139552" y="611095"/>
                  <a:pt x="1338205" y="809749"/>
                  <a:pt x="1338205" y="1053941"/>
                </a:cubicBezTo>
                <a:lnTo>
                  <a:pt x="1338205" y="1140838"/>
                </a:lnTo>
                <a:cubicBezTo>
                  <a:pt x="1338205" y="1246765"/>
                  <a:pt x="1300772" y="1344092"/>
                  <a:pt x="1238507" y="1420387"/>
                </a:cubicBezTo>
                <a:cubicBezTo>
                  <a:pt x="1315326" y="1441599"/>
                  <a:pt x="1388373" y="1474956"/>
                  <a:pt x="1454839" y="1519056"/>
                </a:cubicBezTo>
                <a:lnTo>
                  <a:pt x="1454839" y="1448333"/>
                </a:lnTo>
                <a:cubicBezTo>
                  <a:pt x="1454839" y="1160926"/>
                  <a:pt x="1688659" y="927097"/>
                  <a:pt x="1976066" y="927097"/>
                </a:cubicBezTo>
                <a:lnTo>
                  <a:pt x="2037569" y="927097"/>
                </a:lnTo>
                <a:cubicBezTo>
                  <a:pt x="1963798" y="837295"/>
                  <a:pt x="1919440" y="722452"/>
                  <a:pt x="1919440" y="597436"/>
                </a:cubicBezTo>
                <a:lnTo>
                  <a:pt x="1919440" y="520179"/>
                </a:lnTo>
                <a:cubicBezTo>
                  <a:pt x="1919440" y="233362"/>
                  <a:pt x="2152783" y="0"/>
                  <a:pt x="243961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61" name="Freeform: Shape 61">
            <a:extLst>
              <a:ext uri="{FF2B5EF4-FFF2-40B4-BE49-F238E27FC236}">
                <a16:creationId xmlns:a16="http://schemas.microsoft.com/office/drawing/2014/main" xmlns="" id="{8A493E9A-638C-4B5A-8658-C011DD5D9B2A}"/>
              </a:ext>
            </a:extLst>
          </p:cNvPr>
          <p:cNvSpPr>
            <a:spLocks noChangeAspect="1"/>
          </p:cNvSpPr>
          <p:nvPr/>
        </p:nvSpPr>
        <p:spPr>
          <a:xfrm>
            <a:off x="784730" y="2762250"/>
            <a:ext cx="384051" cy="426720"/>
          </a:xfrm>
          <a:custGeom>
            <a:avLst/>
            <a:gdLst>
              <a:gd name="connsiteX0" fmla="*/ 2876550 w 4114828"/>
              <a:gd name="connsiteY0" fmla="*/ 3990975 h 4572000"/>
              <a:gd name="connsiteX1" fmla="*/ 2876550 w 4114828"/>
              <a:gd name="connsiteY1" fmla="*/ 4143375 h 4572000"/>
              <a:gd name="connsiteX2" fmla="*/ 3028950 w 4114828"/>
              <a:gd name="connsiteY2" fmla="*/ 4143375 h 4572000"/>
              <a:gd name="connsiteX3" fmla="*/ 3028950 w 4114828"/>
              <a:gd name="connsiteY3" fmla="*/ 3990975 h 4572000"/>
              <a:gd name="connsiteX4" fmla="*/ 3495675 w 4114828"/>
              <a:gd name="connsiteY4" fmla="*/ 3990974 h 4572000"/>
              <a:gd name="connsiteX5" fmla="*/ 3495675 w 4114828"/>
              <a:gd name="connsiteY5" fmla="*/ 4143374 h 4572000"/>
              <a:gd name="connsiteX6" fmla="*/ 3648075 w 4114828"/>
              <a:gd name="connsiteY6" fmla="*/ 4143374 h 4572000"/>
              <a:gd name="connsiteX7" fmla="*/ 3648075 w 4114828"/>
              <a:gd name="connsiteY7" fmla="*/ 3990974 h 4572000"/>
              <a:gd name="connsiteX8" fmla="*/ 2800350 w 4114828"/>
              <a:gd name="connsiteY8" fmla="*/ 3838575 h 4572000"/>
              <a:gd name="connsiteX9" fmla="*/ 3105150 w 4114828"/>
              <a:gd name="connsiteY9" fmla="*/ 3838575 h 4572000"/>
              <a:gd name="connsiteX10" fmla="*/ 3181350 w 4114828"/>
              <a:gd name="connsiteY10" fmla="*/ 3914775 h 4572000"/>
              <a:gd name="connsiteX11" fmla="*/ 3181350 w 4114828"/>
              <a:gd name="connsiteY11" fmla="*/ 4219575 h 4572000"/>
              <a:gd name="connsiteX12" fmla="*/ 3105150 w 4114828"/>
              <a:gd name="connsiteY12" fmla="*/ 4295775 h 4572000"/>
              <a:gd name="connsiteX13" fmla="*/ 2800350 w 4114828"/>
              <a:gd name="connsiteY13" fmla="*/ 4295775 h 4572000"/>
              <a:gd name="connsiteX14" fmla="*/ 2724150 w 4114828"/>
              <a:gd name="connsiteY14" fmla="*/ 4219575 h 4572000"/>
              <a:gd name="connsiteX15" fmla="*/ 2724150 w 4114828"/>
              <a:gd name="connsiteY15" fmla="*/ 3914775 h 4572000"/>
              <a:gd name="connsiteX16" fmla="*/ 2800350 w 4114828"/>
              <a:gd name="connsiteY16" fmla="*/ 3838575 h 4572000"/>
              <a:gd name="connsiteX17" fmla="*/ 3419475 w 4114828"/>
              <a:gd name="connsiteY17" fmla="*/ 3838574 h 4572000"/>
              <a:gd name="connsiteX18" fmla="*/ 3724275 w 4114828"/>
              <a:gd name="connsiteY18" fmla="*/ 3838574 h 4572000"/>
              <a:gd name="connsiteX19" fmla="*/ 3800475 w 4114828"/>
              <a:gd name="connsiteY19" fmla="*/ 3914774 h 4572000"/>
              <a:gd name="connsiteX20" fmla="*/ 3800475 w 4114828"/>
              <a:gd name="connsiteY20" fmla="*/ 4219574 h 4572000"/>
              <a:gd name="connsiteX21" fmla="*/ 3724275 w 4114828"/>
              <a:gd name="connsiteY21" fmla="*/ 4295774 h 4572000"/>
              <a:gd name="connsiteX22" fmla="*/ 3419475 w 4114828"/>
              <a:gd name="connsiteY22" fmla="*/ 4295774 h 4572000"/>
              <a:gd name="connsiteX23" fmla="*/ 3343275 w 4114828"/>
              <a:gd name="connsiteY23" fmla="*/ 4219574 h 4572000"/>
              <a:gd name="connsiteX24" fmla="*/ 3343275 w 4114828"/>
              <a:gd name="connsiteY24" fmla="*/ 3914774 h 4572000"/>
              <a:gd name="connsiteX25" fmla="*/ 3419475 w 4114828"/>
              <a:gd name="connsiteY25" fmla="*/ 3838574 h 4572000"/>
              <a:gd name="connsiteX26" fmla="*/ 914400 w 4114828"/>
              <a:gd name="connsiteY26" fmla="*/ 3657600 h 4572000"/>
              <a:gd name="connsiteX27" fmla="*/ 1066800 w 4114828"/>
              <a:gd name="connsiteY27" fmla="*/ 3657600 h 4572000"/>
              <a:gd name="connsiteX28" fmla="*/ 1066800 w 4114828"/>
              <a:gd name="connsiteY28" fmla="*/ 3810000 h 4572000"/>
              <a:gd name="connsiteX29" fmla="*/ 914400 w 4114828"/>
              <a:gd name="connsiteY29" fmla="*/ 3810000 h 4572000"/>
              <a:gd name="connsiteX30" fmla="*/ 609600 w 4114828"/>
              <a:gd name="connsiteY30" fmla="*/ 3657600 h 4572000"/>
              <a:gd name="connsiteX31" fmla="*/ 762000 w 4114828"/>
              <a:gd name="connsiteY31" fmla="*/ 3657600 h 4572000"/>
              <a:gd name="connsiteX32" fmla="*/ 762000 w 4114828"/>
              <a:gd name="connsiteY32" fmla="*/ 3810000 h 4572000"/>
              <a:gd name="connsiteX33" fmla="*/ 609600 w 4114828"/>
              <a:gd name="connsiteY33" fmla="*/ 3810000 h 4572000"/>
              <a:gd name="connsiteX34" fmla="*/ 304800 w 4114828"/>
              <a:gd name="connsiteY34" fmla="*/ 3657600 h 4572000"/>
              <a:gd name="connsiteX35" fmla="*/ 457200 w 4114828"/>
              <a:gd name="connsiteY35" fmla="*/ 3657600 h 4572000"/>
              <a:gd name="connsiteX36" fmla="*/ 457200 w 4114828"/>
              <a:gd name="connsiteY36" fmla="*/ 3810000 h 4572000"/>
              <a:gd name="connsiteX37" fmla="*/ 304800 w 4114828"/>
              <a:gd name="connsiteY37" fmla="*/ 3810000 h 4572000"/>
              <a:gd name="connsiteX38" fmla="*/ 3505200 w 4114828"/>
              <a:gd name="connsiteY38" fmla="*/ 3409950 h 4572000"/>
              <a:gd name="connsiteX39" fmla="*/ 3505200 w 4114828"/>
              <a:gd name="connsiteY39" fmla="*/ 3562350 h 4572000"/>
              <a:gd name="connsiteX40" fmla="*/ 3657600 w 4114828"/>
              <a:gd name="connsiteY40" fmla="*/ 3562350 h 4572000"/>
              <a:gd name="connsiteX41" fmla="*/ 3657600 w 4114828"/>
              <a:gd name="connsiteY41" fmla="*/ 3409950 h 4572000"/>
              <a:gd name="connsiteX42" fmla="*/ 3200400 w 4114828"/>
              <a:gd name="connsiteY42" fmla="*/ 3409950 h 4572000"/>
              <a:gd name="connsiteX43" fmla="*/ 3200400 w 4114828"/>
              <a:gd name="connsiteY43" fmla="*/ 3562350 h 4572000"/>
              <a:gd name="connsiteX44" fmla="*/ 3352800 w 4114828"/>
              <a:gd name="connsiteY44" fmla="*/ 3562350 h 4572000"/>
              <a:gd name="connsiteX45" fmla="*/ 3352800 w 4114828"/>
              <a:gd name="connsiteY45" fmla="*/ 3409950 h 4572000"/>
              <a:gd name="connsiteX46" fmla="*/ 3124200 w 4114828"/>
              <a:gd name="connsiteY46" fmla="*/ 3257550 h 4572000"/>
              <a:gd name="connsiteX47" fmla="*/ 3733800 w 4114828"/>
              <a:gd name="connsiteY47" fmla="*/ 3257550 h 4572000"/>
              <a:gd name="connsiteX48" fmla="*/ 3810000 w 4114828"/>
              <a:gd name="connsiteY48" fmla="*/ 3333750 h 4572000"/>
              <a:gd name="connsiteX49" fmla="*/ 3810000 w 4114828"/>
              <a:gd name="connsiteY49" fmla="*/ 3638550 h 4572000"/>
              <a:gd name="connsiteX50" fmla="*/ 3733800 w 4114828"/>
              <a:gd name="connsiteY50" fmla="*/ 3714750 h 4572000"/>
              <a:gd name="connsiteX51" fmla="*/ 3124200 w 4114828"/>
              <a:gd name="connsiteY51" fmla="*/ 3714750 h 4572000"/>
              <a:gd name="connsiteX52" fmla="*/ 3048000 w 4114828"/>
              <a:gd name="connsiteY52" fmla="*/ 3638550 h 4572000"/>
              <a:gd name="connsiteX53" fmla="*/ 3048000 w 4114828"/>
              <a:gd name="connsiteY53" fmla="*/ 3333750 h 4572000"/>
              <a:gd name="connsiteX54" fmla="*/ 3124200 w 4114828"/>
              <a:gd name="connsiteY54" fmla="*/ 3257550 h 4572000"/>
              <a:gd name="connsiteX55" fmla="*/ 1676400 w 4114828"/>
              <a:gd name="connsiteY55" fmla="*/ 3200400 h 4572000"/>
              <a:gd name="connsiteX56" fmla="*/ 1676400 w 4114828"/>
              <a:gd name="connsiteY56" fmla="*/ 3352800 h 4572000"/>
              <a:gd name="connsiteX57" fmla="*/ 1828800 w 4114828"/>
              <a:gd name="connsiteY57" fmla="*/ 3352800 h 4572000"/>
              <a:gd name="connsiteX58" fmla="*/ 1828800 w 4114828"/>
              <a:gd name="connsiteY58" fmla="*/ 3200400 h 4572000"/>
              <a:gd name="connsiteX59" fmla="*/ 762000 w 4114828"/>
              <a:gd name="connsiteY59" fmla="*/ 3200400 h 4572000"/>
              <a:gd name="connsiteX60" fmla="*/ 762000 w 4114828"/>
              <a:gd name="connsiteY60" fmla="*/ 3352800 h 4572000"/>
              <a:gd name="connsiteX61" fmla="*/ 914400 w 4114828"/>
              <a:gd name="connsiteY61" fmla="*/ 3352800 h 4572000"/>
              <a:gd name="connsiteX62" fmla="*/ 914400 w 4114828"/>
              <a:gd name="connsiteY62" fmla="*/ 3200400 h 4572000"/>
              <a:gd name="connsiteX63" fmla="*/ 457200 w 4114828"/>
              <a:gd name="connsiteY63" fmla="*/ 3200400 h 4572000"/>
              <a:gd name="connsiteX64" fmla="*/ 457200 w 4114828"/>
              <a:gd name="connsiteY64" fmla="*/ 3352800 h 4572000"/>
              <a:gd name="connsiteX65" fmla="*/ 609600 w 4114828"/>
              <a:gd name="connsiteY65" fmla="*/ 3352800 h 4572000"/>
              <a:gd name="connsiteX66" fmla="*/ 609600 w 4114828"/>
              <a:gd name="connsiteY66" fmla="*/ 3200400 h 4572000"/>
              <a:gd name="connsiteX67" fmla="*/ 2295525 w 4114828"/>
              <a:gd name="connsiteY67" fmla="*/ 3200399 h 4572000"/>
              <a:gd name="connsiteX68" fmla="*/ 2295525 w 4114828"/>
              <a:gd name="connsiteY68" fmla="*/ 3352799 h 4572000"/>
              <a:gd name="connsiteX69" fmla="*/ 2447925 w 4114828"/>
              <a:gd name="connsiteY69" fmla="*/ 3352799 h 4572000"/>
              <a:gd name="connsiteX70" fmla="*/ 2447925 w 4114828"/>
              <a:gd name="connsiteY70" fmla="*/ 3200399 h 4572000"/>
              <a:gd name="connsiteX71" fmla="*/ 1600200 w 4114828"/>
              <a:gd name="connsiteY71" fmla="*/ 3048000 h 4572000"/>
              <a:gd name="connsiteX72" fmla="*/ 1905000 w 4114828"/>
              <a:gd name="connsiteY72" fmla="*/ 3048000 h 4572000"/>
              <a:gd name="connsiteX73" fmla="*/ 1981200 w 4114828"/>
              <a:gd name="connsiteY73" fmla="*/ 3124200 h 4572000"/>
              <a:gd name="connsiteX74" fmla="*/ 1981200 w 4114828"/>
              <a:gd name="connsiteY74" fmla="*/ 3429000 h 4572000"/>
              <a:gd name="connsiteX75" fmla="*/ 1905000 w 4114828"/>
              <a:gd name="connsiteY75" fmla="*/ 3505200 h 4572000"/>
              <a:gd name="connsiteX76" fmla="*/ 1600200 w 4114828"/>
              <a:gd name="connsiteY76" fmla="*/ 3505200 h 4572000"/>
              <a:gd name="connsiteX77" fmla="*/ 1524000 w 4114828"/>
              <a:gd name="connsiteY77" fmla="*/ 3429000 h 4572000"/>
              <a:gd name="connsiteX78" fmla="*/ 1524000 w 4114828"/>
              <a:gd name="connsiteY78" fmla="*/ 3124200 h 4572000"/>
              <a:gd name="connsiteX79" fmla="*/ 1600200 w 4114828"/>
              <a:gd name="connsiteY79" fmla="*/ 3048000 h 4572000"/>
              <a:gd name="connsiteX80" fmla="*/ 381000 w 4114828"/>
              <a:gd name="connsiteY80" fmla="*/ 3048000 h 4572000"/>
              <a:gd name="connsiteX81" fmla="*/ 990600 w 4114828"/>
              <a:gd name="connsiteY81" fmla="*/ 3048000 h 4572000"/>
              <a:gd name="connsiteX82" fmla="*/ 1066800 w 4114828"/>
              <a:gd name="connsiteY82" fmla="*/ 3124200 h 4572000"/>
              <a:gd name="connsiteX83" fmla="*/ 1066800 w 4114828"/>
              <a:gd name="connsiteY83" fmla="*/ 3429000 h 4572000"/>
              <a:gd name="connsiteX84" fmla="*/ 990600 w 4114828"/>
              <a:gd name="connsiteY84" fmla="*/ 3505200 h 4572000"/>
              <a:gd name="connsiteX85" fmla="*/ 381000 w 4114828"/>
              <a:gd name="connsiteY85" fmla="*/ 3505200 h 4572000"/>
              <a:gd name="connsiteX86" fmla="*/ 304800 w 4114828"/>
              <a:gd name="connsiteY86" fmla="*/ 3429000 h 4572000"/>
              <a:gd name="connsiteX87" fmla="*/ 304800 w 4114828"/>
              <a:gd name="connsiteY87" fmla="*/ 3124200 h 4572000"/>
              <a:gd name="connsiteX88" fmla="*/ 381000 w 4114828"/>
              <a:gd name="connsiteY88" fmla="*/ 3048000 h 4572000"/>
              <a:gd name="connsiteX89" fmla="*/ 2219325 w 4114828"/>
              <a:gd name="connsiteY89" fmla="*/ 3047999 h 4572000"/>
              <a:gd name="connsiteX90" fmla="*/ 2524125 w 4114828"/>
              <a:gd name="connsiteY90" fmla="*/ 3047999 h 4572000"/>
              <a:gd name="connsiteX91" fmla="*/ 2600325 w 4114828"/>
              <a:gd name="connsiteY91" fmla="*/ 3124199 h 4572000"/>
              <a:gd name="connsiteX92" fmla="*/ 2600325 w 4114828"/>
              <a:gd name="connsiteY92" fmla="*/ 3428999 h 4572000"/>
              <a:gd name="connsiteX93" fmla="*/ 2524125 w 4114828"/>
              <a:gd name="connsiteY93" fmla="*/ 3505199 h 4572000"/>
              <a:gd name="connsiteX94" fmla="*/ 2219325 w 4114828"/>
              <a:gd name="connsiteY94" fmla="*/ 3505199 h 4572000"/>
              <a:gd name="connsiteX95" fmla="*/ 2143125 w 4114828"/>
              <a:gd name="connsiteY95" fmla="*/ 3428999 h 4572000"/>
              <a:gd name="connsiteX96" fmla="*/ 2143125 w 4114828"/>
              <a:gd name="connsiteY96" fmla="*/ 3124199 h 4572000"/>
              <a:gd name="connsiteX97" fmla="*/ 2219325 w 4114828"/>
              <a:gd name="connsiteY97" fmla="*/ 3047999 h 4572000"/>
              <a:gd name="connsiteX98" fmla="*/ 3505200 w 4114828"/>
              <a:gd name="connsiteY98" fmla="*/ 2800350 h 4572000"/>
              <a:gd name="connsiteX99" fmla="*/ 3505200 w 4114828"/>
              <a:gd name="connsiteY99" fmla="*/ 2952750 h 4572000"/>
              <a:gd name="connsiteX100" fmla="*/ 3657600 w 4114828"/>
              <a:gd name="connsiteY100" fmla="*/ 2952750 h 4572000"/>
              <a:gd name="connsiteX101" fmla="*/ 3657600 w 4114828"/>
              <a:gd name="connsiteY101" fmla="*/ 2800350 h 4572000"/>
              <a:gd name="connsiteX102" fmla="*/ 3200400 w 4114828"/>
              <a:gd name="connsiteY102" fmla="*/ 2800350 h 4572000"/>
              <a:gd name="connsiteX103" fmla="*/ 3200400 w 4114828"/>
              <a:gd name="connsiteY103" fmla="*/ 2952750 h 4572000"/>
              <a:gd name="connsiteX104" fmla="*/ 3352800 w 4114828"/>
              <a:gd name="connsiteY104" fmla="*/ 2952750 h 4572000"/>
              <a:gd name="connsiteX105" fmla="*/ 3352800 w 4114828"/>
              <a:gd name="connsiteY105" fmla="*/ 2800350 h 4572000"/>
              <a:gd name="connsiteX106" fmla="*/ 3124200 w 4114828"/>
              <a:gd name="connsiteY106" fmla="*/ 2647950 h 4572000"/>
              <a:gd name="connsiteX107" fmla="*/ 3733800 w 4114828"/>
              <a:gd name="connsiteY107" fmla="*/ 2647950 h 4572000"/>
              <a:gd name="connsiteX108" fmla="*/ 3810000 w 4114828"/>
              <a:gd name="connsiteY108" fmla="*/ 2724150 h 4572000"/>
              <a:gd name="connsiteX109" fmla="*/ 3810000 w 4114828"/>
              <a:gd name="connsiteY109" fmla="*/ 3028950 h 4572000"/>
              <a:gd name="connsiteX110" fmla="*/ 3733800 w 4114828"/>
              <a:gd name="connsiteY110" fmla="*/ 3105150 h 4572000"/>
              <a:gd name="connsiteX111" fmla="*/ 3124200 w 4114828"/>
              <a:gd name="connsiteY111" fmla="*/ 3105150 h 4572000"/>
              <a:gd name="connsiteX112" fmla="*/ 3048000 w 4114828"/>
              <a:gd name="connsiteY112" fmla="*/ 3028950 h 4572000"/>
              <a:gd name="connsiteX113" fmla="*/ 3048000 w 4114828"/>
              <a:gd name="connsiteY113" fmla="*/ 2724150 h 4572000"/>
              <a:gd name="connsiteX114" fmla="*/ 3124200 w 4114828"/>
              <a:gd name="connsiteY114" fmla="*/ 2647950 h 4572000"/>
              <a:gd name="connsiteX115" fmla="*/ 762000 w 4114828"/>
              <a:gd name="connsiteY115" fmla="*/ 2590800 h 4572000"/>
              <a:gd name="connsiteX116" fmla="*/ 762000 w 4114828"/>
              <a:gd name="connsiteY116" fmla="*/ 2743200 h 4572000"/>
              <a:gd name="connsiteX117" fmla="*/ 914400 w 4114828"/>
              <a:gd name="connsiteY117" fmla="*/ 2743200 h 4572000"/>
              <a:gd name="connsiteX118" fmla="*/ 914400 w 4114828"/>
              <a:gd name="connsiteY118" fmla="*/ 2590800 h 4572000"/>
              <a:gd name="connsiteX119" fmla="*/ 457200 w 4114828"/>
              <a:gd name="connsiteY119" fmla="*/ 2590800 h 4572000"/>
              <a:gd name="connsiteX120" fmla="*/ 457200 w 4114828"/>
              <a:gd name="connsiteY120" fmla="*/ 2743200 h 4572000"/>
              <a:gd name="connsiteX121" fmla="*/ 609600 w 4114828"/>
              <a:gd name="connsiteY121" fmla="*/ 2743200 h 4572000"/>
              <a:gd name="connsiteX122" fmla="*/ 609600 w 4114828"/>
              <a:gd name="connsiteY122" fmla="*/ 2590800 h 4572000"/>
              <a:gd name="connsiteX123" fmla="*/ 381000 w 4114828"/>
              <a:gd name="connsiteY123" fmla="*/ 2438400 h 4572000"/>
              <a:gd name="connsiteX124" fmla="*/ 990600 w 4114828"/>
              <a:gd name="connsiteY124" fmla="*/ 2438400 h 4572000"/>
              <a:gd name="connsiteX125" fmla="*/ 1066800 w 4114828"/>
              <a:gd name="connsiteY125" fmla="*/ 2514600 h 4572000"/>
              <a:gd name="connsiteX126" fmla="*/ 1066800 w 4114828"/>
              <a:gd name="connsiteY126" fmla="*/ 2819400 h 4572000"/>
              <a:gd name="connsiteX127" fmla="*/ 990600 w 4114828"/>
              <a:gd name="connsiteY127" fmla="*/ 2895600 h 4572000"/>
              <a:gd name="connsiteX128" fmla="*/ 381000 w 4114828"/>
              <a:gd name="connsiteY128" fmla="*/ 2895600 h 4572000"/>
              <a:gd name="connsiteX129" fmla="*/ 304800 w 4114828"/>
              <a:gd name="connsiteY129" fmla="*/ 2819400 h 4572000"/>
              <a:gd name="connsiteX130" fmla="*/ 304800 w 4114828"/>
              <a:gd name="connsiteY130" fmla="*/ 2514600 h 4572000"/>
              <a:gd name="connsiteX131" fmla="*/ 381000 w 4114828"/>
              <a:gd name="connsiteY131" fmla="*/ 2438400 h 4572000"/>
              <a:gd name="connsiteX132" fmla="*/ 2286000 w 4114828"/>
              <a:gd name="connsiteY132" fmla="*/ 2286000 h 4572000"/>
              <a:gd name="connsiteX133" fmla="*/ 2286000 w 4114828"/>
              <a:gd name="connsiteY133" fmla="*/ 2438400 h 4572000"/>
              <a:gd name="connsiteX134" fmla="*/ 2438400 w 4114828"/>
              <a:gd name="connsiteY134" fmla="*/ 2438400 h 4572000"/>
              <a:gd name="connsiteX135" fmla="*/ 2438400 w 4114828"/>
              <a:gd name="connsiteY135" fmla="*/ 2286000 h 4572000"/>
              <a:gd name="connsiteX136" fmla="*/ 1676400 w 4114828"/>
              <a:gd name="connsiteY136" fmla="*/ 2286000 h 4572000"/>
              <a:gd name="connsiteX137" fmla="*/ 1676400 w 4114828"/>
              <a:gd name="connsiteY137" fmla="*/ 2438400 h 4572000"/>
              <a:gd name="connsiteX138" fmla="*/ 1828800 w 4114828"/>
              <a:gd name="connsiteY138" fmla="*/ 2438400 h 4572000"/>
              <a:gd name="connsiteX139" fmla="*/ 1828800 w 4114828"/>
              <a:gd name="connsiteY139" fmla="*/ 2286000 h 4572000"/>
              <a:gd name="connsiteX140" fmla="*/ 2209800 w 4114828"/>
              <a:gd name="connsiteY140" fmla="*/ 2133600 h 4572000"/>
              <a:gd name="connsiteX141" fmla="*/ 2514600 w 4114828"/>
              <a:gd name="connsiteY141" fmla="*/ 2133600 h 4572000"/>
              <a:gd name="connsiteX142" fmla="*/ 2590800 w 4114828"/>
              <a:gd name="connsiteY142" fmla="*/ 2209800 h 4572000"/>
              <a:gd name="connsiteX143" fmla="*/ 2590800 w 4114828"/>
              <a:gd name="connsiteY143" fmla="*/ 2514600 h 4572000"/>
              <a:gd name="connsiteX144" fmla="*/ 2514600 w 4114828"/>
              <a:gd name="connsiteY144" fmla="*/ 2590800 h 4572000"/>
              <a:gd name="connsiteX145" fmla="*/ 2209800 w 4114828"/>
              <a:gd name="connsiteY145" fmla="*/ 2590800 h 4572000"/>
              <a:gd name="connsiteX146" fmla="*/ 2133600 w 4114828"/>
              <a:gd name="connsiteY146" fmla="*/ 2514600 h 4572000"/>
              <a:gd name="connsiteX147" fmla="*/ 2133600 w 4114828"/>
              <a:gd name="connsiteY147" fmla="*/ 2209800 h 4572000"/>
              <a:gd name="connsiteX148" fmla="*/ 2209800 w 4114828"/>
              <a:gd name="connsiteY148" fmla="*/ 2133600 h 4572000"/>
              <a:gd name="connsiteX149" fmla="*/ 1600200 w 4114828"/>
              <a:gd name="connsiteY149" fmla="*/ 2133600 h 4572000"/>
              <a:gd name="connsiteX150" fmla="*/ 1905000 w 4114828"/>
              <a:gd name="connsiteY150" fmla="*/ 2133600 h 4572000"/>
              <a:gd name="connsiteX151" fmla="*/ 1981200 w 4114828"/>
              <a:gd name="connsiteY151" fmla="*/ 2209800 h 4572000"/>
              <a:gd name="connsiteX152" fmla="*/ 1981200 w 4114828"/>
              <a:gd name="connsiteY152" fmla="*/ 2514600 h 4572000"/>
              <a:gd name="connsiteX153" fmla="*/ 1905000 w 4114828"/>
              <a:gd name="connsiteY153" fmla="*/ 2590800 h 4572000"/>
              <a:gd name="connsiteX154" fmla="*/ 1600200 w 4114828"/>
              <a:gd name="connsiteY154" fmla="*/ 2590800 h 4572000"/>
              <a:gd name="connsiteX155" fmla="*/ 1524000 w 4114828"/>
              <a:gd name="connsiteY155" fmla="*/ 2514600 h 4572000"/>
              <a:gd name="connsiteX156" fmla="*/ 1524000 w 4114828"/>
              <a:gd name="connsiteY156" fmla="*/ 2209800 h 4572000"/>
              <a:gd name="connsiteX157" fmla="*/ 1600200 w 4114828"/>
              <a:gd name="connsiteY157" fmla="*/ 2133600 h 4572000"/>
              <a:gd name="connsiteX158" fmla="*/ 3505200 w 4114828"/>
              <a:gd name="connsiteY158" fmla="*/ 1981200 h 4572000"/>
              <a:gd name="connsiteX159" fmla="*/ 3505200 w 4114828"/>
              <a:gd name="connsiteY159" fmla="*/ 2133600 h 4572000"/>
              <a:gd name="connsiteX160" fmla="*/ 3657600 w 4114828"/>
              <a:gd name="connsiteY160" fmla="*/ 2133600 h 4572000"/>
              <a:gd name="connsiteX161" fmla="*/ 3657600 w 4114828"/>
              <a:gd name="connsiteY161" fmla="*/ 1981200 h 4572000"/>
              <a:gd name="connsiteX162" fmla="*/ 3200400 w 4114828"/>
              <a:gd name="connsiteY162" fmla="*/ 1981200 h 4572000"/>
              <a:gd name="connsiteX163" fmla="*/ 3200400 w 4114828"/>
              <a:gd name="connsiteY163" fmla="*/ 2133600 h 4572000"/>
              <a:gd name="connsiteX164" fmla="*/ 3352800 w 4114828"/>
              <a:gd name="connsiteY164" fmla="*/ 2133600 h 4572000"/>
              <a:gd name="connsiteX165" fmla="*/ 3352800 w 4114828"/>
              <a:gd name="connsiteY165" fmla="*/ 1981200 h 4572000"/>
              <a:gd name="connsiteX166" fmla="*/ 762000 w 4114828"/>
              <a:gd name="connsiteY166" fmla="*/ 1981200 h 4572000"/>
              <a:gd name="connsiteX167" fmla="*/ 762000 w 4114828"/>
              <a:gd name="connsiteY167" fmla="*/ 2133600 h 4572000"/>
              <a:gd name="connsiteX168" fmla="*/ 914400 w 4114828"/>
              <a:gd name="connsiteY168" fmla="*/ 2133600 h 4572000"/>
              <a:gd name="connsiteX169" fmla="*/ 914400 w 4114828"/>
              <a:gd name="connsiteY169" fmla="*/ 1981200 h 4572000"/>
              <a:gd name="connsiteX170" fmla="*/ 457200 w 4114828"/>
              <a:gd name="connsiteY170" fmla="*/ 1981200 h 4572000"/>
              <a:gd name="connsiteX171" fmla="*/ 457200 w 4114828"/>
              <a:gd name="connsiteY171" fmla="*/ 2133600 h 4572000"/>
              <a:gd name="connsiteX172" fmla="*/ 609600 w 4114828"/>
              <a:gd name="connsiteY172" fmla="*/ 2133600 h 4572000"/>
              <a:gd name="connsiteX173" fmla="*/ 609600 w 4114828"/>
              <a:gd name="connsiteY173" fmla="*/ 1981200 h 4572000"/>
              <a:gd name="connsiteX174" fmla="*/ 3124200 w 4114828"/>
              <a:gd name="connsiteY174" fmla="*/ 1828800 h 4572000"/>
              <a:gd name="connsiteX175" fmla="*/ 3733800 w 4114828"/>
              <a:gd name="connsiteY175" fmla="*/ 1828800 h 4572000"/>
              <a:gd name="connsiteX176" fmla="*/ 3810000 w 4114828"/>
              <a:gd name="connsiteY176" fmla="*/ 1905000 h 4572000"/>
              <a:gd name="connsiteX177" fmla="*/ 3810000 w 4114828"/>
              <a:gd name="connsiteY177" fmla="*/ 2209800 h 4572000"/>
              <a:gd name="connsiteX178" fmla="*/ 3733800 w 4114828"/>
              <a:gd name="connsiteY178" fmla="*/ 2286000 h 4572000"/>
              <a:gd name="connsiteX179" fmla="*/ 3124200 w 4114828"/>
              <a:gd name="connsiteY179" fmla="*/ 2286000 h 4572000"/>
              <a:gd name="connsiteX180" fmla="*/ 3048000 w 4114828"/>
              <a:gd name="connsiteY180" fmla="*/ 2209800 h 4572000"/>
              <a:gd name="connsiteX181" fmla="*/ 3048000 w 4114828"/>
              <a:gd name="connsiteY181" fmla="*/ 1905000 h 4572000"/>
              <a:gd name="connsiteX182" fmla="*/ 3124200 w 4114828"/>
              <a:gd name="connsiteY182" fmla="*/ 1828800 h 4572000"/>
              <a:gd name="connsiteX183" fmla="*/ 381000 w 4114828"/>
              <a:gd name="connsiteY183" fmla="*/ 1828800 h 4572000"/>
              <a:gd name="connsiteX184" fmla="*/ 990600 w 4114828"/>
              <a:gd name="connsiteY184" fmla="*/ 1828800 h 4572000"/>
              <a:gd name="connsiteX185" fmla="*/ 1066800 w 4114828"/>
              <a:gd name="connsiteY185" fmla="*/ 1905000 h 4572000"/>
              <a:gd name="connsiteX186" fmla="*/ 1066800 w 4114828"/>
              <a:gd name="connsiteY186" fmla="*/ 2209800 h 4572000"/>
              <a:gd name="connsiteX187" fmla="*/ 990600 w 4114828"/>
              <a:gd name="connsiteY187" fmla="*/ 2286000 h 4572000"/>
              <a:gd name="connsiteX188" fmla="*/ 381000 w 4114828"/>
              <a:gd name="connsiteY188" fmla="*/ 2286000 h 4572000"/>
              <a:gd name="connsiteX189" fmla="*/ 304800 w 4114828"/>
              <a:gd name="connsiteY189" fmla="*/ 2209800 h 4572000"/>
              <a:gd name="connsiteX190" fmla="*/ 304800 w 4114828"/>
              <a:gd name="connsiteY190" fmla="*/ 1905000 h 4572000"/>
              <a:gd name="connsiteX191" fmla="*/ 381000 w 4114828"/>
              <a:gd name="connsiteY191" fmla="*/ 1828800 h 4572000"/>
              <a:gd name="connsiteX192" fmla="*/ 2286000 w 4114828"/>
              <a:gd name="connsiteY192" fmla="*/ 1676400 h 4572000"/>
              <a:gd name="connsiteX193" fmla="*/ 2286000 w 4114828"/>
              <a:gd name="connsiteY193" fmla="*/ 1828800 h 4572000"/>
              <a:gd name="connsiteX194" fmla="*/ 2438400 w 4114828"/>
              <a:gd name="connsiteY194" fmla="*/ 1828800 h 4572000"/>
              <a:gd name="connsiteX195" fmla="*/ 2438400 w 4114828"/>
              <a:gd name="connsiteY195" fmla="*/ 1676400 h 4572000"/>
              <a:gd name="connsiteX196" fmla="*/ 1676400 w 4114828"/>
              <a:gd name="connsiteY196" fmla="*/ 1676400 h 4572000"/>
              <a:gd name="connsiteX197" fmla="*/ 1676400 w 4114828"/>
              <a:gd name="connsiteY197" fmla="*/ 1828800 h 4572000"/>
              <a:gd name="connsiteX198" fmla="*/ 1828800 w 4114828"/>
              <a:gd name="connsiteY198" fmla="*/ 1828800 h 4572000"/>
              <a:gd name="connsiteX199" fmla="*/ 1828800 w 4114828"/>
              <a:gd name="connsiteY199" fmla="*/ 1676400 h 4572000"/>
              <a:gd name="connsiteX200" fmla="*/ 152400 w 4114828"/>
              <a:gd name="connsiteY200" fmla="*/ 1676400 h 4572000"/>
              <a:gd name="connsiteX201" fmla="*/ 152400 w 4114828"/>
              <a:gd name="connsiteY201" fmla="*/ 4419600 h 4572000"/>
              <a:gd name="connsiteX202" fmla="*/ 1219200 w 4114828"/>
              <a:gd name="connsiteY202" fmla="*/ 4419600 h 4572000"/>
              <a:gd name="connsiteX203" fmla="*/ 1219200 w 4114828"/>
              <a:gd name="connsiteY203" fmla="*/ 1676400 h 4572000"/>
              <a:gd name="connsiteX204" fmla="*/ 2209800 w 4114828"/>
              <a:gd name="connsiteY204" fmla="*/ 1524000 h 4572000"/>
              <a:gd name="connsiteX205" fmla="*/ 2514600 w 4114828"/>
              <a:gd name="connsiteY205" fmla="*/ 1524000 h 4572000"/>
              <a:gd name="connsiteX206" fmla="*/ 2590800 w 4114828"/>
              <a:gd name="connsiteY206" fmla="*/ 1600200 h 4572000"/>
              <a:gd name="connsiteX207" fmla="*/ 2590800 w 4114828"/>
              <a:gd name="connsiteY207" fmla="*/ 1905000 h 4572000"/>
              <a:gd name="connsiteX208" fmla="*/ 2514600 w 4114828"/>
              <a:gd name="connsiteY208" fmla="*/ 1981200 h 4572000"/>
              <a:gd name="connsiteX209" fmla="*/ 2209800 w 4114828"/>
              <a:gd name="connsiteY209" fmla="*/ 1981200 h 4572000"/>
              <a:gd name="connsiteX210" fmla="*/ 2133600 w 4114828"/>
              <a:gd name="connsiteY210" fmla="*/ 1905000 h 4572000"/>
              <a:gd name="connsiteX211" fmla="*/ 2133600 w 4114828"/>
              <a:gd name="connsiteY211" fmla="*/ 1600200 h 4572000"/>
              <a:gd name="connsiteX212" fmla="*/ 2209800 w 4114828"/>
              <a:gd name="connsiteY212" fmla="*/ 1524000 h 4572000"/>
              <a:gd name="connsiteX213" fmla="*/ 1600200 w 4114828"/>
              <a:gd name="connsiteY213" fmla="*/ 1524000 h 4572000"/>
              <a:gd name="connsiteX214" fmla="*/ 1905000 w 4114828"/>
              <a:gd name="connsiteY214" fmla="*/ 1524000 h 4572000"/>
              <a:gd name="connsiteX215" fmla="*/ 1981200 w 4114828"/>
              <a:gd name="connsiteY215" fmla="*/ 1600200 h 4572000"/>
              <a:gd name="connsiteX216" fmla="*/ 1981200 w 4114828"/>
              <a:gd name="connsiteY216" fmla="*/ 1905000 h 4572000"/>
              <a:gd name="connsiteX217" fmla="*/ 1905000 w 4114828"/>
              <a:gd name="connsiteY217" fmla="*/ 1981200 h 4572000"/>
              <a:gd name="connsiteX218" fmla="*/ 1600200 w 4114828"/>
              <a:gd name="connsiteY218" fmla="*/ 1981200 h 4572000"/>
              <a:gd name="connsiteX219" fmla="*/ 1524000 w 4114828"/>
              <a:gd name="connsiteY219" fmla="*/ 1905000 h 4572000"/>
              <a:gd name="connsiteX220" fmla="*/ 1524000 w 4114828"/>
              <a:gd name="connsiteY220" fmla="*/ 1600200 h 4572000"/>
              <a:gd name="connsiteX221" fmla="*/ 1600200 w 4114828"/>
              <a:gd name="connsiteY221" fmla="*/ 1524000 h 4572000"/>
              <a:gd name="connsiteX222" fmla="*/ 3505200 w 4114828"/>
              <a:gd name="connsiteY222" fmla="*/ 1371600 h 4572000"/>
              <a:gd name="connsiteX223" fmla="*/ 3505200 w 4114828"/>
              <a:gd name="connsiteY223" fmla="*/ 1524000 h 4572000"/>
              <a:gd name="connsiteX224" fmla="*/ 3657600 w 4114828"/>
              <a:gd name="connsiteY224" fmla="*/ 1524000 h 4572000"/>
              <a:gd name="connsiteX225" fmla="*/ 3657600 w 4114828"/>
              <a:gd name="connsiteY225" fmla="*/ 1371600 h 4572000"/>
              <a:gd name="connsiteX226" fmla="*/ 3200400 w 4114828"/>
              <a:gd name="connsiteY226" fmla="*/ 1371600 h 4572000"/>
              <a:gd name="connsiteX227" fmla="*/ 3200400 w 4114828"/>
              <a:gd name="connsiteY227" fmla="*/ 1524000 h 4572000"/>
              <a:gd name="connsiteX228" fmla="*/ 3352800 w 4114828"/>
              <a:gd name="connsiteY228" fmla="*/ 1524000 h 4572000"/>
              <a:gd name="connsiteX229" fmla="*/ 3352800 w 4114828"/>
              <a:gd name="connsiteY229" fmla="*/ 1371600 h 4572000"/>
              <a:gd name="connsiteX230" fmla="*/ 3124200 w 4114828"/>
              <a:gd name="connsiteY230" fmla="*/ 1219200 h 4572000"/>
              <a:gd name="connsiteX231" fmla="*/ 3733800 w 4114828"/>
              <a:gd name="connsiteY231" fmla="*/ 1219200 h 4572000"/>
              <a:gd name="connsiteX232" fmla="*/ 3810000 w 4114828"/>
              <a:gd name="connsiteY232" fmla="*/ 1295400 h 4572000"/>
              <a:gd name="connsiteX233" fmla="*/ 3810000 w 4114828"/>
              <a:gd name="connsiteY233" fmla="*/ 1600200 h 4572000"/>
              <a:gd name="connsiteX234" fmla="*/ 3733800 w 4114828"/>
              <a:gd name="connsiteY234" fmla="*/ 1676400 h 4572000"/>
              <a:gd name="connsiteX235" fmla="*/ 3124200 w 4114828"/>
              <a:gd name="connsiteY235" fmla="*/ 1676400 h 4572000"/>
              <a:gd name="connsiteX236" fmla="*/ 3048000 w 4114828"/>
              <a:gd name="connsiteY236" fmla="*/ 1600200 h 4572000"/>
              <a:gd name="connsiteX237" fmla="*/ 3048000 w 4114828"/>
              <a:gd name="connsiteY237" fmla="*/ 1295400 h 4572000"/>
              <a:gd name="connsiteX238" fmla="*/ 3124200 w 4114828"/>
              <a:gd name="connsiteY238" fmla="*/ 1219200 h 4572000"/>
              <a:gd name="connsiteX239" fmla="*/ 2286000 w 4114828"/>
              <a:gd name="connsiteY239" fmla="*/ 1066800 h 4572000"/>
              <a:gd name="connsiteX240" fmla="*/ 2286000 w 4114828"/>
              <a:gd name="connsiteY240" fmla="*/ 1219200 h 4572000"/>
              <a:gd name="connsiteX241" fmla="*/ 2438400 w 4114828"/>
              <a:gd name="connsiteY241" fmla="*/ 1219200 h 4572000"/>
              <a:gd name="connsiteX242" fmla="*/ 2438400 w 4114828"/>
              <a:gd name="connsiteY242" fmla="*/ 1066800 h 4572000"/>
              <a:gd name="connsiteX243" fmla="*/ 1676400 w 4114828"/>
              <a:gd name="connsiteY243" fmla="*/ 1066800 h 4572000"/>
              <a:gd name="connsiteX244" fmla="*/ 1676400 w 4114828"/>
              <a:gd name="connsiteY244" fmla="*/ 1219200 h 4572000"/>
              <a:gd name="connsiteX245" fmla="*/ 1828800 w 4114828"/>
              <a:gd name="connsiteY245" fmla="*/ 1219200 h 4572000"/>
              <a:gd name="connsiteX246" fmla="*/ 1828800 w 4114828"/>
              <a:gd name="connsiteY246" fmla="*/ 1066800 h 4572000"/>
              <a:gd name="connsiteX247" fmla="*/ 2209800 w 4114828"/>
              <a:gd name="connsiteY247" fmla="*/ 914400 h 4572000"/>
              <a:gd name="connsiteX248" fmla="*/ 2514600 w 4114828"/>
              <a:gd name="connsiteY248" fmla="*/ 914400 h 4572000"/>
              <a:gd name="connsiteX249" fmla="*/ 2590800 w 4114828"/>
              <a:gd name="connsiteY249" fmla="*/ 990600 h 4572000"/>
              <a:gd name="connsiteX250" fmla="*/ 2590800 w 4114828"/>
              <a:gd name="connsiteY250" fmla="*/ 1295400 h 4572000"/>
              <a:gd name="connsiteX251" fmla="*/ 2514600 w 4114828"/>
              <a:gd name="connsiteY251" fmla="*/ 1371600 h 4572000"/>
              <a:gd name="connsiteX252" fmla="*/ 2209800 w 4114828"/>
              <a:gd name="connsiteY252" fmla="*/ 1371600 h 4572000"/>
              <a:gd name="connsiteX253" fmla="*/ 2133600 w 4114828"/>
              <a:gd name="connsiteY253" fmla="*/ 1295400 h 4572000"/>
              <a:gd name="connsiteX254" fmla="*/ 2133600 w 4114828"/>
              <a:gd name="connsiteY254" fmla="*/ 990600 h 4572000"/>
              <a:gd name="connsiteX255" fmla="*/ 2209800 w 4114828"/>
              <a:gd name="connsiteY255" fmla="*/ 914400 h 4572000"/>
              <a:gd name="connsiteX256" fmla="*/ 1600200 w 4114828"/>
              <a:gd name="connsiteY256" fmla="*/ 914400 h 4572000"/>
              <a:gd name="connsiteX257" fmla="*/ 1905000 w 4114828"/>
              <a:gd name="connsiteY257" fmla="*/ 914400 h 4572000"/>
              <a:gd name="connsiteX258" fmla="*/ 1981200 w 4114828"/>
              <a:gd name="connsiteY258" fmla="*/ 990600 h 4572000"/>
              <a:gd name="connsiteX259" fmla="*/ 1981200 w 4114828"/>
              <a:gd name="connsiteY259" fmla="*/ 1295400 h 4572000"/>
              <a:gd name="connsiteX260" fmla="*/ 1905000 w 4114828"/>
              <a:gd name="connsiteY260" fmla="*/ 1371600 h 4572000"/>
              <a:gd name="connsiteX261" fmla="*/ 1600200 w 4114828"/>
              <a:gd name="connsiteY261" fmla="*/ 1371600 h 4572000"/>
              <a:gd name="connsiteX262" fmla="*/ 1524000 w 4114828"/>
              <a:gd name="connsiteY262" fmla="*/ 1295400 h 4572000"/>
              <a:gd name="connsiteX263" fmla="*/ 1524000 w 4114828"/>
              <a:gd name="connsiteY263" fmla="*/ 990600 h 4572000"/>
              <a:gd name="connsiteX264" fmla="*/ 1600200 w 4114828"/>
              <a:gd name="connsiteY264" fmla="*/ 914400 h 4572000"/>
              <a:gd name="connsiteX265" fmla="*/ 1371600 w 4114828"/>
              <a:gd name="connsiteY265" fmla="*/ 762000 h 4572000"/>
              <a:gd name="connsiteX266" fmla="*/ 1371600 w 4114828"/>
              <a:gd name="connsiteY266" fmla="*/ 1600200 h 4572000"/>
              <a:gd name="connsiteX267" fmla="*/ 1371600 w 4114828"/>
              <a:gd name="connsiteY267" fmla="*/ 4419600 h 4572000"/>
              <a:gd name="connsiteX268" fmla="*/ 1752600 w 4114828"/>
              <a:gd name="connsiteY268" fmla="*/ 4419600 h 4572000"/>
              <a:gd name="connsiteX269" fmla="*/ 1752600 w 4114828"/>
              <a:gd name="connsiteY269" fmla="*/ 3810000 h 4572000"/>
              <a:gd name="connsiteX270" fmla="*/ 1524000 w 4114828"/>
              <a:gd name="connsiteY270" fmla="*/ 3810000 h 4572000"/>
              <a:gd name="connsiteX271" fmla="*/ 1524000 w 4114828"/>
              <a:gd name="connsiteY271" fmla="*/ 3657600 h 4572000"/>
              <a:gd name="connsiteX272" fmla="*/ 2126456 w 4114828"/>
              <a:gd name="connsiteY272" fmla="*/ 3657600 h 4572000"/>
              <a:gd name="connsiteX273" fmla="*/ 2126456 w 4114828"/>
              <a:gd name="connsiteY273" fmla="*/ 3810000 h 4572000"/>
              <a:gd name="connsiteX274" fmla="*/ 1905000 w 4114828"/>
              <a:gd name="connsiteY274" fmla="*/ 3810000 h 4572000"/>
              <a:gd name="connsiteX275" fmla="*/ 1905000 w 4114828"/>
              <a:gd name="connsiteY275" fmla="*/ 4419600 h 4572000"/>
              <a:gd name="connsiteX276" fmla="*/ 2126456 w 4114828"/>
              <a:gd name="connsiteY276" fmla="*/ 4419600 h 4572000"/>
              <a:gd name="connsiteX277" fmla="*/ 2494359 w 4114828"/>
              <a:gd name="connsiteY277" fmla="*/ 4419600 h 4572000"/>
              <a:gd name="connsiteX278" fmla="*/ 2494359 w 4114828"/>
              <a:gd name="connsiteY278" fmla="*/ 4419599 h 4572000"/>
              <a:gd name="connsiteX279" fmla="*/ 3401616 w 4114828"/>
              <a:gd name="connsiteY279" fmla="*/ 4419599 h 4572000"/>
              <a:gd name="connsiteX280" fmla="*/ 3401616 w 4114828"/>
              <a:gd name="connsiteY280" fmla="*/ 4419600 h 4572000"/>
              <a:gd name="connsiteX281" fmla="*/ 3962400 w 4114828"/>
              <a:gd name="connsiteY281" fmla="*/ 4419600 h 4572000"/>
              <a:gd name="connsiteX282" fmla="*/ 3962400 w 4114828"/>
              <a:gd name="connsiteY282" fmla="*/ 4221956 h 4572000"/>
              <a:gd name="connsiteX283" fmla="*/ 3962400 w 4114828"/>
              <a:gd name="connsiteY283" fmla="*/ 4139406 h 4572000"/>
              <a:gd name="connsiteX284" fmla="*/ 3962400 w 4114828"/>
              <a:gd name="connsiteY284" fmla="*/ 3999706 h 4572000"/>
              <a:gd name="connsiteX285" fmla="*/ 3962400 w 4114828"/>
              <a:gd name="connsiteY285" fmla="*/ 3917156 h 4572000"/>
              <a:gd name="connsiteX286" fmla="*/ 3962400 w 4114828"/>
              <a:gd name="connsiteY286" fmla="*/ 3777456 h 4572000"/>
              <a:gd name="connsiteX287" fmla="*/ 3962400 w 4114828"/>
              <a:gd name="connsiteY287" fmla="*/ 3694906 h 4572000"/>
              <a:gd name="connsiteX288" fmla="*/ 3962400 w 4114828"/>
              <a:gd name="connsiteY288" fmla="*/ 3555206 h 4572000"/>
              <a:gd name="connsiteX289" fmla="*/ 3962400 w 4114828"/>
              <a:gd name="connsiteY289" fmla="*/ 3472656 h 4572000"/>
              <a:gd name="connsiteX290" fmla="*/ 3962400 w 4114828"/>
              <a:gd name="connsiteY290" fmla="*/ 3332956 h 4572000"/>
              <a:gd name="connsiteX291" fmla="*/ 3962400 w 4114828"/>
              <a:gd name="connsiteY291" fmla="*/ 3250406 h 4572000"/>
              <a:gd name="connsiteX292" fmla="*/ 3962400 w 4114828"/>
              <a:gd name="connsiteY292" fmla="*/ 3110706 h 4572000"/>
              <a:gd name="connsiteX293" fmla="*/ 3962400 w 4114828"/>
              <a:gd name="connsiteY293" fmla="*/ 3028156 h 4572000"/>
              <a:gd name="connsiteX294" fmla="*/ 3962400 w 4114828"/>
              <a:gd name="connsiteY294" fmla="*/ 2888456 h 4572000"/>
              <a:gd name="connsiteX295" fmla="*/ 3962400 w 4114828"/>
              <a:gd name="connsiteY295" fmla="*/ 2805906 h 4572000"/>
              <a:gd name="connsiteX296" fmla="*/ 3962400 w 4114828"/>
              <a:gd name="connsiteY296" fmla="*/ 2736056 h 4572000"/>
              <a:gd name="connsiteX297" fmla="*/ 3962400 w 4114828"/>
              <a:gd name="connsiteY297" fmla="*/ 2583656 h 4572000"/>
              <a:gd name="connsiteX298" fmla="*/ 3962400 w 4114828"/>
              <a:gd name="connsiteY298" fmla="*/ 1066800 h 4572000"/>
              <a:gd name="connsiteX299" fmla="*/ 2895600 w 4114828"/>
              <a:gd name="connsiteY299" fmla="*/ 1066800 h 4572000"/>
              <a:gd name="connsiteX300" fmla="*/ 2895600 w 4114828"/>
              <a:gd name="connsiteY300" fmla="*/ 2290762 h 4572000"/>
              <a:gd name="connsiteX301" fmla="*/ 2895600 w 4114828"/>
              <a:gd name="connsiteY301" fmla="*/ 2362200 h 4572000"/>
              <a:gd name="connsiteX302" fmla="*/ 2895600 w 4114828"/>
              <a:gd name="connsiteY302" fmla="*/ 3626644 h 4572000"/>
              <a:gd name="connsiteX303" fmla="*/ 2743200 w 4114828"/>
              <a:gd name="connsiteY303" fmla="*/ 3626644 h 4572000"/>
              <a:gd name="connsiteX304" fmla="*/ 2743200 w 4114828"/>
              <a:gd name="connsiteY304" fmla="*/ 2362200 h 4572000"/>
              <a:gd name="connsiteX305" fmla="*/ 2743200 w 4114828"/>
              <a:gd name="connsiteY305" fmla="*/ 2290762 h 4572000"/>
              <a:gd name="connsiteX306" fmla="*/ 2743200 w 4114828"/>
              <a:gd name="connsiteY306" fmla="*/ 990600 h 4572000"/>
              <a:gd name="connsiteX307" fmla="*/ 2743200 w 4114828"/>
              <a:gd name="connsiteY307" fmla="*/ 762000 h 4572000"/>
              <a:gd name="connsiteX308" fmla="*/ 2057400 w 4114828"/>
              <a:gd name="connsiteY308" fmla="*/ 203225 h 4572000"/>
              <a:gd name="connsiteX309" fmla="*/ 1752600 w 4114828"/>
              <a:gd name="connsiteY309" fmla="*/ 609600 h 4572000"/>
              <a:gd name="connsiteX310" fmla="*/ 2362200 w 4114828"/>
              <a:gd name="connsiteY310" fmla="*/ 609600 h 4572000"/>
              <a:gd name="connsiteX311" fmla="*/ 3508629 w 4114828"/>
              <a:gd name="connsiteY311" fmla="*/ 187376 h 4572000"/>
              <a:gd name="connsiteX312" fmla="*/ 3476320 w 4114828"/>
              <a:gd name="connsiteY312" fmla="*/ 297713 h 4572000"/>
              <a:gd name="connsiteX313" fmla="*/ 3542843 w 4114828"/>
              <a:gd name="connsiteY313" fmla="*/ 463220 h 4572000"/>
              <a:gd name="connsiteX314" fmla="*/ 3650590 w 4114828"/>
              <a:gd name="connsiteY314" fmla="*/ 571043 h 4572000"/>
              <a:gd name="connsiteX315" fmla="*/ 3926129 w 4114828"/>
              <a:gd name="connsiteY315" fmla="*/ 604875 h 4572000"/>
              <a:gd name="connsiteX316" fmla="*/ 3505200 w 4114828"/>
              <a:gd name="connsiteY316" fmla="*/ 0 h 4572000"/>
              <a:gd name="connsiteX317" fmla="*/ 3559073 w 4114828"/>
              <a:gd name="connsiteY317" fmla="*/ 22326 h 4572000"/>
              <a:gd name="connsiteX318" fmla="*/ 3810000 w 4114828"/>
              <a:gd name="connsiteY318" fmla="*/ 273253 h 4572000"/>
              <a:gd name="connsiteX319" fmla="*/ 3984726 w 4114828"/>
              <a:gd name="connsiteY319" fmla="*/ 98526 h 4572000"/>
              <a:gd name="connsiteX320" fmla="*/ 4092473 w 4114828"/>
              <a:gd name="connsiteY320" fmla="*/ 206273 h 4572000"/>
              <a:gd name="connsiteX321" fmla="*/ 3917747 w 4114828"/>
              <a:gd name="connsiteY321" fmla="*/ 381000 h 4572000"/>
              <a:gd name="connsiteX322" fmla="*/ 4092473 w 4114828"/>
              <a:gd name="connsiteY322" fmla="*/ 555726 h 4572000"/>
              <a:gd name="connsiteX323" fmla="*/ 4092549 w 4114828"/>
              <a:gd name="connsiteY323" fmla="*/ 663397 h 4572000"/>
              <a:gd name="connsiteX324" fmla="*/ 4077309 w 4114828"/>
              <a:gd name="connsiteY324" fmla="*/ 678713 h 4572000"/>
              <a:gd name="connsiteX325" fmla="*/ 3810000 w 4114828"/>
              <a:gd name="connsiteY325" fmla="*/ 789203 h 4572000"/>
              <a:gd name="connsiteX326" fmla="*/ 3585286 w 4114828"/>
              <a:gd name="connsiteY326" fmla="*/ 713460 h 4572000"/>
              <a:gd name="connsiteX327" fmla="*/ 3505200 w 4114828"/>
              <a:gd name="connsiteY327" fmla="*/ 793547 h 4572000"/>
              <a:gd name="connsiteX328" fmla="*/ 3505200 w 4114828"/>
              <a:gd name="connsiteY328" fmla="*/ 914400 h 4572000"/>
              <a:gd name="connsiteX329" fmla="*/ 4038600 w 4114828"/>
              <a:gd name="connsiteY329" fmla="*/ 914400 h 4572000"/>
              <a:gd name="connsiteX330" fmla="*/ 4114800 w 4114828"/>
              <a:gd name="connsiteY330" fmla="*/ 990600 h 4572000"/>
              <a:gd name="connsiteX331" fmla="*/ 4114800 w 4114828"/>
              <a:gd name="connsiteY331" fmla="*/ 2583656 h 4572000"/>
              <a:gd name="connsiteX332" fmla="*/ 4114800 w 4114828"/>
              <a:gd name="connsiteY332" fmla="*/ 2736056 h 4572000"/>
              <a:gd name="connsiteX333" fmla="*/ 4114800 w 4114828"/>
              <a:gd name="connsiteY333" fmla="*/ 2805906 h 4572000"/>
              <a:gd name="connsiteX334" fmla="*/ 4114800 w 4114828"/>
              <a:gd name="connsiteY334" fmla="*/ 2888456 h 4572000"/>
              <a:gd name="connsiteX335" fmla="*/ 4114800 w 4114828"/>
              <a:gd name="connsiteY335" fmla="*/ 3028156 h 4572000"/>
              <a:gd name="connsiteX336" fmla="*/ 4114800 w 4114828"/>
              <a:gd name="connsiteY336" fmla="*/ 3110706 h 4572000"/>
              <a:gd name="connsiteX337" fmla="*/ 4114800 w 4114828"/>
              <a:gd name="connsiteY337" fmla="*/ 3250406 h 4572000"/>
              <a:gd name="connsiteX338" fmla="*/ 4114800 w 4114828"/>
              <a:gd name="connsiteY338" fmla="*/ 3332956 h 4572000"/>
              <a:gd name="connsiteX339" fmla="*/ 4114800 w 4114828"/>
              <a:gd name="connsiteY339" fmla="*/ 3472656 h 4572000"/>
              <a:gd name="connsiteX340" fmla="*/ 4114800 w 4114828"/>
              <a:gd name="connsiteY340" fmla="*/ 3555206 h 4572000"/>
              <a:gd name="connsiteX341" fmla="*/ 4114800 w 4114828"/>
              <a:gd name="connsiteY341" fmla="*/ 3694906 h 4572000"/>
              <a:gd name="connsiteX342" fmla="*/ 4114800 w 4114828"/>
              <a:gd name="connsiteY342" fmla="*/ 3777456 h 4572000"/>
              <a:gd name="connsiteX343" fmla="*/ 4114800 w 4114828"/>
              <a:gd name="connsiteY343" fmla="*/ 3917156 h 4572000"/>
              <a:gd name="connsiteX344" fmla="*/ 4114800 w 4114828"/>
              <a:gd name="connsiteY344" fmla="*/ 3999706 h 4572000"/>
              <a:gd name="connsiteX345" fmla="*/ 4114800 w 4114828"/>
              <a:gd name="connsiteY345" fmla="*/ 4139406 h 4572000"/>
              <a:gd name="connsiteX346" fmla="*/ 4114800 w 4114828"/>
              <a:gd name="connsiteY346" fmla="*/ 4221956 h 4572000"/>
              <a:gd name="connsiteX347" fmla="*/ 4114800 w 4114828"/>
              <a:gd name="connsiteY347" fmla="*/ 4444206 h 4572000"/>
              <a:gd name="connsiteX348" fmla="*/ 4114800 w 4114828"/>
              <a:gd name="connsiteY348" fmla="*/ 4495800 h 4572000"/>
              <a:gd name="connsiteX349" fmla="*/ 4038600 w 4114828"/>
              <a:gd name="connsiteY349" fmla="*/ 4572000 h 4572000"/>
              <a:gd name="connsiteX350" fmla="*/ 3045619 w 4114828"/>
              <a:gd name="connsiteY350" fmla="*/ 4572000 h 4572000"/>
              <a:gd name="connsiteX351" fmla="*/ 3045619 w 4114828"/>
              <a:gd name="connsiteY351" fmla="*/ 4571999 h 4572000"/>
              <a:gd name="connsiteX352" fmla="*/ 2783682 w 4114828"/>
              <a:gd name="connsiteY352" fmla="*/ 4571999 h 4572000"/>
              <a:gd name="connsiteX353" fmla="*/ 2783682 w 4114828"/>
              <a:gd name="connsiteY353" fmla="*/ 4572000 h 4572000"/>
              <a:gd name="connsiteX354" fmla="*/ 2126456 w 4114828"/>
              <a:gd name="connsiteY354" fmla="*/ 4572000 h 4572000"/>
              <a:gd name="connsiteX355" fmla="*/ 1876425 w 4114828"/>
              <a:gd name="connsiteY355" fmla="*/ 4572000 h 4572000"/>
              <a:gd name="connsiteX356" fmla="*/ 1828800 w 4114828"/>
              <a:gd name="connsiteY356" fmla="*/ 4572000 h 4572000"/>
              <a:gd name="connsiteX357" fmla="*/ 1295400 w 4114828"/>
              <a:gd name="connsiteY357" fmla="*/ 4572000 h 4572000"/>
              <a:gd name="connsiteX358" fmla="*/ 76200 w 4114828"/>
              <a:gd name="connsiteY358" fmla="*/ 4572000 h 4572000"/>
              <a:gd name="connsiteX359" fmla="*/ 0 w 4114828"/>
              <a:gd name="connsiteY359" fmla="*/ 4495800 h 4572000"/>
              <a:gd name="connsiteX360" fmla="*/ 0 w 4114828"/>
              <a:gd name="connsiteY360" fmla="*/ 1600200 h 4572000"/>
              <a:gd name="connsiteX361" fmla="*/ 76200 w 4114828"/>
              <a:gd name="connsiteY361" fmla="*/ 1524000 h 4572000"/>
              <a:gd name="connsiteX362" fmla="*/ 609600 w 4114828"/>
              <a:gd name="connsiteY362" fmla="*/ 1524000 h 4572000"/>
              <a:gd name="connsiteX363" fmla="*/ 609600 w 4114828"/>
              <a:gd name="connsiteY363" fmla="*/ 914400 h 4572000"/>
              <a:gd name="connsiteX364" fmla="*/ 762000 w 4114828"/>
              <a:gd name="connsiteY364" fmla="*/ 914400 h 4572000"/>
              <a:gd name="connsiteX365" fmla="*/ 762000 w 4114828"/>
              <a:gd name="connsiteY365" fmla="*/ 1524000 h 4572000"/>
              <a:gd name="connsiteX366" fmla="*/ 1219200 w 4114828"/>
              <a:gd name="connsiteY366" fmla="*/ 1524000 h 4572000"/>
              <a:gd name="connsiteX367" fmla="*/ 1219200 w 4114828"/>
              <a:gd name="connsiteY367" fmla="*/ 685800 h 4572000"/>
              <a:gd name="connsiteX368" fmla="*/ 1295400 w 4114828"/>
              <a:gd name="connsiteY368" fmla="*/ 609600 h 4572000"/>
              <a:gd name="connsiteX369" fmla="*/ 1562100 w 4114828"/>
              <a:gd name="connsiteY369" fmla="*/ 609600 h 4572000"/>
              <a:gd name="connsiteX370" fmla="*/ 1996440 w 4114828"/>
              <a:gd name="connsiteY370" fmla="*/ 30480 h 4572000"/>
              <a:gd name="connsiteX371" fmla="*/ 2118360 w 4114828"/>
              <a:gd name="connsiteY371" fmla="*/ 30480 h 4572000"/>
              <a:gd name="connsiteX372" fmla="*/ 2552700 w 4114828"/>
              <a:gd name="connsiteY372" fmla="*/ 609600 h 4572000"/>
              <a:gd name="connsiteX373" fmla="*/ 2819400 w 4114828"/>
              <a:gd name="connsiteY373" fmla="*/ 609600 h 4572000"/>
              <a:gd name="connsiteX374" fmla="*/ 2895600 w 4114828"/>
              <a:gd name="connsiteY374" fmla="*/ 685800 h 4572000"/>
              <a:gd name="connsiteX375" fmla="*/ 2895600 w 4114828"/>
              <a:gd name="connsiteY375" fmla="*/ 914400 h 4572000"/>
              <a:gd name="connsiteX376" fmla="*/ 3352800 w 4114828"/>
              <a:gd name="connsiteY376" fmla="*/ 914400 h 4572000"/>
              <a:gd name="connsiteX377" fmla="*/ 3352800 w 4114828"/>
              <a:gd name="connsiteY377" fmla="*/ 762000 h 4572000"/>
              <a:gd name="connsiteX378" fmla="*/ 3375126 w 4114828"/>
              <a:gd name="connsiteY378" fmla="*/ 708126 h 4572000"/>
              <a:gd name="connsiteX379" fmla="*/ 3473653 w 4114828"/>
              <a:gd name="connsiteY379" fmla="*/ 609600 h 4572000"/>
              <a:gd name="connsiteX380" fmla="*/ 3435020 w 4114828"/>
              <a:gd name="connsiteY380" fmla="*/ 570966 h 4572000"/>
              <a:gd name="connsiteX381" fmla="*/ 3323920 w 4114828"/>
              <a:gd name="connsiteY381" fmla="*/ 294437 h 4572000"/>
              <a:gd name="connsiteX382" fmla="*/ 3444011 w 4114828"/>
              <a:gd name="connsiteY382" fmla="*/ 27889 h 4572000"/>
              <a:gd name="connsiteX383" fmla="*/ 3505200 w 4114828"/>
              <a:gd name="connsiteY383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4114828" h="4572000">
                <a:moveTo>
                  <a:pt x="2876550" y="3990975"/>
                </a:moveTo>
                <a:lnTo>
                  <a:pt x="2876550" y="4143375"/>
                </a:lnTo>
                <a:lnTo>
                  <a:pt x="3028950" y="4143375"/>
                </a:lnTo>
                <a:lnTo>
                  <a:pt x="3028950" y="3990975"/>
                </a:lnTo>
                <a:close/>
                <a:moveTo>
                  <a:pt x="3495675" y="3990974"/>
                </a:moveTo>
                <a:lnTo>
                  <a:pt x="3495675" y="4143374"/>
                </a:lnTo>
                <a:lnTo>
                  <a:pt x="3648075" y="4143374"/>
                </a:lnTo>
                <a:lnTo>
                  <a:pt x="3648075" y="3990974"/>
                </a:lnTo>
                <a:close/>
                <a:moveTo>
                  <a:pt x="2800350" y="3838575"/>
                </a:moveTo>
                <a:lnTo>
                  <a:pt x="3105150" y="3838575"/>
                </a:lnTo>
                <a:cubicBezTo>
                  <a:pt x="3147288" y="3838575"/>
                  <a:pt x="3181350" y="3872712"/>
                  <a:pt x="3181350" y="3914775"/>
                </a:cubicBezTo>
                <a:lnTo>
                  <a:pt x="3181350" y="4219575"/>
                </a:lnTo>
                <a:cubicBezTo>
                  <a:pt x="3181350" y="4261637"/>
                  <a:pt x="3147288" y="4295775"/>
                  <a:pt x="3105150" y="4295775"/>
                </a:cubicBezTo>
                <a:lnTo>
                  <a:pt x="2800350" y="4295775"/>
                </a:lnTo>
                <a:cubicBezTo>
                  <a:pt x="2758211" y="4295775"/>
                  <a:pt x="2724150" y="4261637"/>
                  <a:pt x="2724150" y="4219575"/>
                </a:cubicBezTo>
                <a:lnTo>
                  <a:pt x="2724150" y="3914775"/>
                </a:lnTo>
                <a:cubicBezTo>
                  <a:pt x="2724150" y="3872712"/>
                  <a:pt x="2758211" y="3838575"/>
                  <a:pt x="2800350" y="3838575"/>
                </a:cubicBezTo>
                <a:close/>
                <a:moveTo>
                  <a:pt x="3419475" y="3838574"/>
                </a:moveTo>
                <a:lnTo>
                  <a:pt x="3724275" y="3838574"/>
                </a:lnTo>
                <a:cubicBezTo>
                  <a:pt x="3766413" y="3838574"/>
                  <a:pt x="3800475" y="3872711"/>
                  <a:pt x="3800475" y="3914774"/>
                </a:cubicBezTo>
                <a:lnTo>
                  <a:pt x="3800475" y="4219574"/>
                </a:lnTo>
                <a:cubicBezTo>
                  <a:pt x="3800475" y="4261636"/>
                  <a:pt x="3766413" y="4295774"/>
                  <a:pt x="3724275" y="4295774"/>
                </a:cubicBezTo>
                <a:lnTo>
                  <a:pt x="3419475" y="4295774"/>
                </a:lnTo>
                <a:cubicBezTo>
                  <a:pt x="3377336" y="4295774"/>
                  <a:pt x="3343275" y="4261636"/>
                  <a:pt x="3343275" y="4219574"/>
                </a:cubicBezTo>
                <a:lnTo>
                  <a:pt x="3343275" y="3914774"/>
                </a:lnTo>
                <a:cubicBezTo>
                  <a:pt x="3343275" y="3872711"/>
                  <a:pt x="3377336" y="3838574"/>
                  <a:pt x="3419475" y="3838574"/>
                </a:cubicBezTo>
                <a:close/>
                <a:moveTo>
                  <a:pt x="914400" y="3657600"/>
                </a:moveTo>
                <a:lnTo>
                  <a:pt x="1066800" y="3657600"/>
                </a:lnTo>
                <a:lnTo>
                  <a:pt x="1066800" y="3810000"/>
                </a:lnTo>
                <a:lnTo>
                  <a:pt x="914400" y="3810000"/>
                </a:lnTo>
                <a:close/>
                <a:moveTo>
                  <a:pt x="609600" y="3657600"/>
                </a:moveTo>
                <a:lnTo>
                  <a:pt x="762000" y="3657600"/>
                </a:lnTo>
                <a:lnTo>
                  <a:pt x="762000" y="3810000"/>
                </a:lnTo>
                <a:lnTo>
                  <a:pt x="609600" y="3810000"/>
                </a:lnTo>
                <a:close/>
                <a:moveTo>
                  <a:pt x="304800" y="3657600"/>
                </a:moveTo>
                <a:lnTo>
                  <a:pt x="457200" y="3657600"/>
                </a:lnTo>
                <a:lnTo>
                  <a:pt x="457200" y="3810000"/>
                </a:lnTo>
                <a:lnTo>
                  <a:pt x="304800" y="3810000"/>
                </a:lnTo>
                <a:close/>
                <a:moveTo>
                  <a:pt x="3505200" y="3409950"/>
                </a:moveTo>
                <a:lnTo>
                  <a:pt x="3505200" y="3562350"/>
                </a:lnTo>
                <a:lnTo>
                  <a:pt x="3657600" y="3562350"/>
                </a:lnTo>
                <a:lnTo>
                  <a:pt x="3657600" y="3409950"/>
                </a:lnTo>
                <a:close/>
                <a:moveTo>
                  <a:pt x="3200400" y="3409950"/>
                </a:moveTo>
                <a:lnTo>
                  <a:pt x="3200400" y="3562350"/>
                </a:lnTo>
                <a:lnTo>
                  <a:pt x="3352800" y="3562350"/>
                </a:lnTo>
                <a:lnTo>
                  <a:pt x="3352800" y="3409950"/>
                </a:lnTo>
                <a:close/>
                <a:moveTo>
                  <a:pt x="3124200" y="3257550"/>
                </a:moveTo>
                <a:lnTo>
                  <a:pt x="3733800" y="3257550"/>
                </a:lnTo>
                <a:cubicBezTo>
                  <a:pt x="3775938" y="3257550"/>
                  <a:pt x="3810000" y="3291687"/>
                  <a:pt x="3810000" y="3333750"/>
                </a:cubicBezTo>
                <a:lnTo>
                  <a:pt x="3810000" y="3638550"/>
                </a:lnTo>
                <a:cubicBezTo>
                  <a:pt x="3810000" y="3680612"/>
                  <a:pt x="3775938" y="3714750"/>
                  <a:pt x="3733800" y="3714750"/>
                </a:cubicBezTo>
                <a:lnTo>
                  <a:pt x="3124200" y="3714750"/>
                </a:lnTo>
                <a:cubicBezTo>
                  <a:pt x="3082061" y="3714750"/>
                  <a:pt x="3048000" y="3680612"/>
                  <a:pt x="3048000" y="3638550"/>
                </a:cubicBezTo>
                <a:lnTo>
                  <a:pt x="3048000" y="3333750"/>
                </a:lnTo>
                <a:cubicBezTo>
                  <a:pt x="3048000" y="3291687"/>
                  <a:pt x="3082061" y="3257550"/>
                  <a:pt x="3124200" y="3257550"/>
                </a:cubicBezTo>
                <a:close/>
                <a:moveTo>
                  <a:pt x="1676400" y="3200400"/>
                </a:moveTo>
                <a:lnTo>
                  <a:pt x="1676400" y="3352800"/>
                </a:lnTo>
                <a:lnTo>
                  <a:pt x="1828800" y="3352800"/>
                </a:lnTo>
                <a:lnTo>
                  <a:pt x="1828800" y="3200400"/>
                </a:lnTo>
                <a:close/>
                <a:moveTo>
                  <a:pt x="762000" y="3200400"/>
                </a:moveTo>
                <a:lnTo>
                  <a:pt x="762000" y="3352800"/>
                </a:lnTo>
                <a:lnTo>
                  <a:pt x="914400" y="3352800"/>
                </a:lnTo>
                <a:lnTo>
                  <a:pt x="914400" y="3200400"/>
                </a:lnTo>
                <a:close/>
                <a:moveTo>
                  <a:pt x="457200" y="3200400"/>
                </a:moveTo>
                <a:lnTo>
                  <a:pt x="457200" y="3352800"/>
                </a:lnTo>
                <a:lnTo>
                  <a:pt x="609600" y="3352800"/>
                </a:lnTo>
                <a:lnTo>
                  <a:pt x="609600" y="3200400"/>
                </a:lnTo>
                <a:close/>
                <a:moveTo>
                  <a:pt x="2295525" y="3200399"/>
                </a:moveTo>
                <a:lnTo>
                  <a:pt x="2295525" y="3352799"/>
                </a:lnTo>
                <a:lnTo>
                  <a:pt x="2447925" y="3352799"/>
                </a:lnTo>
                <a:lnTo>
                  <a:pt x="2447925" y="3200399"/>
                </a:lnTo>
                <a:close/>
                <a:moveTo>
                  <a:pt x="1600200" y="3048000"/>
                </a:moveTo>
                <a:lnTo>
                  <a:pt x="1905000" y="3048000"/>
                </a:lnTo>
                <a:cubicBezTo>
                  <a:pt x="1947138" y="3048000"/>
                  <a:pt x="1981200" y="3082137"/>
                  <a:pt x="1981200" y="3124200"/>
                </a:cubicBezTo>
                <a:lnTo>
                  <a:pt x="1981200" y="3429000"/>
                </a:lnTo>
                <a:cubicBezTo>
                  <a:pt x="1981200" y="3471062"/>
                  <a:pt x="1947138" y="3505200"/>
                  <a:pt x="1905000" y="3505200"/>
                </a:cubicBezTo>
                <a:lnTo>
                  <a:pt x="1600200" y="3505200"/>
                </a:lnTo>
                <a:cubicBezTo>
                  <a:pt x="1558061" y="3505200"/>
                  <a:pt x="1524000" y="3471062"/>
                  <a:pt x="1524000" y="3429000"/>
                </a:cubicBezTo>
                <a:lnTo>
                  <a:pt x="1524000" y="3124200"/>
                </a:lnTo>
                <a:cubicBezTo>
                  <a:pt x="1524000" y="3082137"/>
                  <a:pt x="1558061" y="3048000"/>
                  <a:pt x="1600200" y="3048000"/>
                </a:cubicBezTo>
                <a:close/>
                <a:moveTo>
                  <a:pt x="381000" y="3048000"/>
                </a:moveTo>
                <a:lnTo>
                  <a:pt x="990600" y="3048000"/>
                </a:lnTo>
                <a:cubicBezTo>
                  <a:pt x="1032738" y="3048000"/>
                  <a:pt x="1066800" y="3082137"/>
                  <a:pt x="1066800" y="3124200"/>
                </a:cubicBezTo>
                <a:lnTo>
                  <a:pt x="1066800" y="3429000"/>
                </a:lnTo>
                <a:cubicBezTo>
                  <a:pt x="1066800" y="3471062"/>
                  <a:pt x="1032738" y="3505200"/>
                  <a:pt x="990600" y="3505200"/>
                </a:cubicBezTo>
                <a:lnTo>
                  <a:pt x="381000" y="3505200"/>
                </a:lnTo>
                <a:cubicBezTo>
                  <a:pt x="338861" y="3505200"/>
                  <a:pt x="304800" y="3471062"/>
                  <a:pt x="304800" y="3429000"/>
                </a:cubicBezTo>
                <a:lnTo>
                  <a:pt x="304800" y="3124200"/>
                </a:lnTo>
                <a:cubicBezTo>
                  <a:pt x="304800" y="3082137"/>
                  <a:pt x="338861" y="3048000"/>
                  <a:pt x="381000" y="3048000"/>
                </a:cubicBezTo>
                <a:close/>
                <a:moveTo>
                  <a:pt x="2219325" y="3047999"/>
                </a:moveTo>
                <a:lnTo>
                  <a:pt x="2524125" y="3047999"/>
                </a:lnTo>
                <a:cubicBezTo>
                  <a:pt x="2566263" y="3047999"/>
                  <a:pt x="2600325" y="3082136"/>
                  <a:pt x="2600325" y="3124199"/>
                </a:cubicBezTo>
                <a:lnTo>
                  <a:pt x="2600325" y="3428999"/>
                </a:lnTo>
                <a:cubicBezTo>
                  <a:pt x="2600325" y="3471061"/>
                  <a:pt x="2566263" y="3505199"/>
                  <a:pt x="2524125" y="3505199"/>
                </a:cubicBezTo>
                <a:lnTo>
                  <a:pt x="2219325" y="3505199"/>
                </a:lnTo>
                <a:cubicBezTo>
                  <a:pt x="2177186" y="3505199"/>
                  <a:pt x="2143125" y="3471061"/>
                  <a:pt x="2143125" y="3428999"/>
                </a:cubicBezTo>
                <a:lnTo>
                  <a:pt x="2143125" y="3124199"/>
                </a:lnTo>
                <a:cubicBezTo>
                  <a:pt x="2143125" y="3082136"/>
                  <a:pt x="2177186" y="3047999"/>
                  <a:pt x="2219325" y="3047999"/>
                </a:cubicBezTo>
                <a:close/>
                <a:moveTo>
                  <a:pt x="3505200" y="2800350"/>
                </a:moveTo>
                <a:lnTo>
                  <a:pt x="3505200" y="2952750"/>
                </a:lnTo>
                <a:lnTo>
                  <a:pt x="3657600" y="2952750"/>
                </a:lnTo>
                <a:lnTo>
                  <a:pt x="3657600" y="2800350"/>
                </a:lnTo>
                <a:close/>
                <a:moveTo>
                  <a:pt x="3200400" y="2800350"/>
                </a:moveTo>
                <a:lnTo>
                  <a:pt x="3200400" y="2952750"/>
                </a:lnTo>
                <a:lnTo>
                  <a:pt x="3352800" y="2952750"/>
                </a:lnTo>
                <a:lnTo>
                  <a:pt x="3352800" y="2800350"/>
                </a:lnTo>
                <a:close/>
                <a:moveTo>
                  <a:pt x="3124200" y="2647950"/>
                </a:moveTo>
                <a:lnTo>
                  <a:pt x="3733800" y="2647950"/>
                </a:lnTo>
                <a:cubicBezTo>
                  <a:pt x="3775938" y="2647950"/>
                  <a:pt x="3810000" y="2682087"/>
                  <a:pt x="3810000" y="2724150"/>
                </a:cubicBezTo>
                <a:lnTo>
                  <a:pt x="3810000" y="3028950"/>
                </a:lnTo>
                <a:cubicBezTo>
                  <a:pt x="3810000" y="3071012"/>
                  <a:pt x="3775938" y="3105150"/>
                  <a:pt x="3733800" y="3105150"/>
                </a:cubicBezTo>
                <a:lnTo>
                  <a:pt x="3124200" y="3105150"/>
                </a:lnTo>
                <a:cubicBezTo>
                  <a:pt x="3082061" y="3105150"/>
                  <a:pt x="3048000" y="3071012"/>
                  <a:pt x="3048000" y="3028950"/>
                </a:cubicBezTo>
                <a:lnTo>
                  <a:pt x="3048000" y="2724150"/>
                </a:lnTo>
                <a:cubicBezTo>
                  <a:pt x="3048000" y="2682087"/>
                  <a:pt x="3082061" y="2647950"/>
                  <a:pt x="3124200" y="2647950"/>
                </a:cubicBezTo>
                <a:close/>
                <a:moveTo>
                  <a:pt x="762000" y="2590800"/>
                </a:moveTo>
                <a:lnTo>
                  <a:pt x="762000" y="2743200"/>
                </a:lnTo>
                <a:lnTo>
                  <a:pt x="914400" y="2743200"/>
                </a:lnTo>
                <a:lnTo>
                  <a:pt x="914400" y="2590800"/>
                </a:lnTo>
                <a:close/>
                <a:moveTo>
                  <a:pt x="457200" y="2590800"/>
                </a:moveTo>
                <a:lnTo>
                  <a:pt x="457200" y="2743200"/>
                </a:lnTo>
                <a:lnTo>
                  <a:pt x="609600" y="2743200"/>
                </a:lnTo>
                <a:lnTo>
                  <a:pt x="609600" y="2590800"/>
                </a:lnTo>
                <a:close/>
                <a:moveTo>
                  <a:pt x="381000" y="2438400"/>
                </a:moveTo>
                <a:lnTo>
                  <a:pt x="990600" y="2438400"/>
                </a:lnTo>
                <a:cubicBezTo>
                  <a:pt x="1032738" y="2438400"/>
                  <a:pt x="1066800" y="2472537"/>
                  <a:pt x="1066800" y="2514600"/>
                </a:cubicBezTo>
                <a:lnTo>
                  <a:pt x="1066800" y="2819400"/>
                </a:lnTo>
                <a:cubicBezTo>
                  <a:pt x="1066800" y="2861462"/>
                  <a:pt x="1032738" y="2895600"/>
                  <a:pt x="990600" y="2895600"/>
                </a:cubicBezTo>
                <a:lnTo>
                  <a:pt x="381000" y="2895600"/>
                </a:lnTo>
                <a:cubicBezTo>
                  <a:pt x="338861" y="2895600"/>
                  <a:pt x="304800" y="2861462"/>
                  <a:pt x="304800" y="2819400"/>
                </a:cubicBezTo>
                <a:lnTo>
                  <a:pt x="304800" y="2514600"/>
                </a:lnTo>
                <a:cubicBezTo>
                  <a:pt x="304800" y="2472537"/>
                  <a:pt x="338861" y="2438400"/>
                  <a:pt x="381000" y="2438400"/>
                </a:cubicBezTo>
                <a:close/>
                <a:moveTo>
                  <a:pt x="2286000" y="2286000"/>
                </a:moveTo>
                <a:lnTo>
                  <a:pt x="2286000" y="2438400"/>
                </a:lnTo>
                <a:lnTo>
                  <a:pt x="2438400" y="2438400"/>
                </a:lnTo>
                <a:lnTo>
                  <a:pt x="2438400" y="2286000"/>
                </a:lnTo>
                <a:close/>
                <a:moveTo>
                  <a:pt x="1676400" y="2286000"/>
                </a:moveTo>
                <a:lnTo>
                  <a:pt x="1676400" y="2438400"/>
                </a:lnTo>
                <a:lnTo>
                  <a:pt x="1828800" y="2438400"/>
                </a:lnTo>
                <a:lnTo>
                  <a:pt x="1828800" y="2286000"/>
                </a:lnTo>
                <a:close/>
                <a:moveTo>
                  <a:pt x="2209800" y="2133600"/>
                </a:moveTo>
                <a:lnTo>
                  <a:pt x="2514600" y="2133600"/>
                </a:lnTo>
                <a:cubicBezTo>
                  <a:pt x="2556738" y="2133600"/>
                  <a:pt x="2590800" y="2167737"/>
                  <a:pt x="2590800" y="2209800"/>
                </a:cubicBezTo>
                <a:lnTo>
                  <a:pt x="2590800" y="2514600"/>
                </a:lnTo>
                <a:cubicBezTo>
                  <a:pt x="2590800" y="2556662"/>
                  <a:pt x="2556738" y="2590800"/>
                  <a:pt x="2514600" y="2590800"/>
                </a:cubicBezTo>
                <a:lnTo>
                  <a:pt x="2209800" y="2590800"/>
                </a:lnTo>
                <a:cubicBezTo>
                  <a:pt x="2167661" y="2590800"/>
                  <a:pt x="2133600" y="2556662"/>
                  <a:pt x="2133600" y="2514600"/>
                </a:cubicBezTo>
                <a:lnTo>
                  <a:pt x="2133600" y="2209800"/>
                </a:lnTo>
                <a:cubicBezTo>
                  <a:pt x="2133600" y="2167737"/>
                  <a:pt x="2167661" y="2133600"/>
                  <a:pt x="2209800" y="2133600"/>
                </a:cubicBezTo>
                <a:close/>
                <a:moveTo>
                  <a:pt x="1600200" y="2133600"/>
                </a:moveTo>
                <a:lnTo>
                  <a:pt x="1905000" y="2133600"/>
                </a:lnTo>
                <a:cubicBezTo>
                  <a:pt x="1947138" y="2133600"/>
                  <a:pt x="1981200" y="2167737"/>
                  <a:pt x="1981200" y="2209800"/>
                </a:cubicBezTo>
                <a:lnTo>
                  <a:pt x="1981200" y="2514600"/>
                </a:lnTo>
                <a:cubicBezTo>
                  <a:pt x="1981200" y="2556662"/>
                  <a:pt x="1947138" y="2590800"/>
                  <a:pt x="1905000" y="2590800"/>
                </a:cubicBezTo>
                <a:lnTo>
                  <a:pt x="1600200" y="2590800"/>
                </a:lnTo>
                <a:cubicBezTo>
                  <a:pt x="1558061" y="2590800"/>
                  <a:pt x="1524000" y="2556662"/>
                  <a:pt x="1524000" y="2514600"/>
                </a:cubicBezTo>
                <a:lnTo>
                  <a:pt x="1524000" y="2209800"/>
                </a:lnTo>
                <a:cubicBezTo>
                  <a:pt x="1524000" y="2167737"/>
                  <a:pt x="1558061" y="2133600"/>
                  <a:pt x="1600200" y="2133600"/>
                </a:cubicBezTo>
                <a:close/>
                <a:moveTo>
                  <a:pt x="3505200" y="1981200"/>
                </a:moveTo>
                <a:lnTo>
                  <a:pt x="3505200" y="2133600"/>
                </a:lnTo>
                <a:lnTo>
                  <a:pt x="3657600" y="2133600"/>
                </a:lnTo>
                <a:lnTo>
                  <a:pt x="3657600" y="1981200"/>
                </a:lnTo>
                <a:close/>
                <a:moveTo>
                  <a:pt x="3200400" y="1981200"/>
                </a:moveTo>
                <a:lnTo>
                  <a:pt x="3200400" y="2133600"/>
                </a:lnTo>
                <a:lnTo>
                  <a:pt x="3352800" y="2133600"/>
                </a:lnTo>
                <a:lnTo>
                  <a:pt x="3352800" y="1981200"/>
                </a:lnTo>
                <a:close/>
                <a:moveTo>
                  <a:pt x="762000" y="1981200"/>
                </a:moveTo>
                <a:lnTo>
                  <a:pt x="762000" y="2133600"/>
                </a:lnTo>
                <a:lnTo>
                  <a:pt x="914400" y="2133600"/>
                </a:lnTo>
                <a:lnTo>
                  <a:pt x="914400" y="1981200"/>
                </a:lnTo>
                <a:close/>
                <a:moveTo>
                  <a:pt x="457200" y="1981200"/>
                </a:moveTo>
                <a:lnTo>
                  <a:pt x="457200" y="2133600"/>
                </a:lnTo>
                <a:lnTo>
                  <a:pt x="609600" y="2133600"/>
                </a:lnTo>
                <a:lnTo>
                  <a:pt x="609600" y="1981200"/>
                </a:lnTo>
                <a:close/>
                <a:moveTo>
                  <a:pt x="3124200" y="1828800"/>
                </a:moveTo>
                <a:lnTo>
                  <a:pt x="3733800" y="1828800"/>
                </a:lnTo>
                <a:cubicBezTo>
                  <a:pt x="3775938" y="1828800"/>
                  <a:pt x="3810000" y="1862937"/>
                  <a:pt x="3810000" y="1905000"/>
                </a:cubicBezTo>
                <a:lnTo>
                  <a:pt x="3810000" y="2209800"/>
                </a:lnTo>
                <a:cubicBezTo>
                  <a:pt x="3810000" y="2251862"/>
                  <a:pt x="3775938" y="2286000"/>
                  <a:pt x="3733800" y="2286000"/>
                </a:cubicBezTo>
                <a:lnTo>
                  <a:pt x="3124200" y="2286000"/>
                </a:lnTo>
                <a:cubicBezTo>
                  <a:pt x="3082061" y="2286000"/>
                  <a:pt x="3048000" y="2251862"/>
                  <a:pt x="3048000" y="2209800"/>
                </a:cubicBezTo>
                <a:lnTo>
                  <a:pt x="3048000" y="1905000"/>
                </a:lnTo>
                <a:cubicBezTo>
                  <a:pt x="3048000" y="1862937"/>
                  <a:pt x="3082061" y="1828800"/>
                  <a:pt x="3124200" y="1828800"/>
                </a:cubicBezTo>
                <a:close/>
                <a:moveTo>
                  <a:pt x="381000" y="1828800"/>
                </a:moveTo>
                <a:lnTo>
                  <a:pt x="990600" y="1828800"/>
                </a:lnTo>
                <a:cubicBezTo>
                  <a:pt x="1032738" y="1828800"/>
                  <a:pt x="1066800" y="1862937"/>
                  <a:pt x="1066800" y="1905000"/>
                </a:cubicBezTo>
                <a:lnTo>
                  <a:pt x="1066800" y="2209800"/>
                </a:lnTo>
                <a:cubicBezTo>
                  <a:pt x="1066800" y="2251862"/>
                  <a:pt x="1032738" y="2286000"/>
                  <a:pt x="990600" y="2286000"/>
                </a:cubicBezTo>
                <a:lnTo>
                  <a:pt x="381000" y="2286000"/>
                </a:lnTo>
                <a:cubicBezTo>
                  <a:pt x="338861" y="2286000"/>
                  <a:pt x="304800" y="2251862"/>
                  <a:pt x="304800" y="2209800"/>
                </a:cubicBezTo>
                <a:lnTo>
                  <a:pt x="304800" y="1905000"/>
                </a:lnTo>
                <a:cubicBezTo>
                  <a:pt x="304800" y="1862937"/>
                  <a:pt x="338861" y="1828800"/>
                  <a:pt x="381000" y="1828800"/>
                </a:cubicBezTo>
                <a:close/>
                <a:moveTo>
                  <a:pt x="2286000" y="1676400"/>
                </a:moveTo>
                <a:lnTo>
                  <a:pt x="2286000" y="1828800"/>
                </a:lnTo>
                <a:lnTo>
                  <a:pt x="2438400" y="1828800"/>
                </a:lnTo>
                <a:lnTo>
                  <a:pt x="2438400" y="1676400"/>
                </a:lnTo>
                <a:close/>
                <a:moveTo>
                  <a:pt x="1676400" y="1676400"/>
                </a:moveTo>
                <a:lnTo>
                  <a:pt x="1676400" y="1828800"/>
                </a:lnTo>
                <a:lnTo>
                  <a:pt x="1828800" y="1828800"/>
                </a:lnTo>
                <a:lnTo>
                  <a:pt x="1828800" y="1676400"/>
                </a:lnTo>
                <a:close/>
                <a:moveTo>
                  <a:pt x="152400" y="1676400"/>
                </a:moveTo>
                <a:lnTo>
                  <a:pt x="152400" y="4419600"/>
                </a:lnTo>
                <a:lnTo>
                  <a:pt x="1219200" y="4419600"/>
                </a:lnTo>
                <a:lnTo>
                  <a:pt x="1219200" y="1676400"/>
                </a:lnTo>
                <a:close/>
                <a:moveTo>
                  <a:pt x="2209800" y="1524000"/>
                </a:moveTo>
                <a:lnTo>
                  <a:pt x="2514600" y="1524000"/>
                </a:lnTo>
                <a:cubicBezTo>
                  <a:pt x="2556738" y="1524000"/>
                  <a:pt x="2590800" y="1558137"/>
                  <a:pt x="2590800" y="1600200"/>
                </a:cubicBezTo>
                <a:lnTo>
                  <a:pt x="2590800" y="1905000"/>
                </a:lnTo>
                <a:cubicBezTo>
                  <a:pt x="2590800" y="1947062"/>
                  <a:pt x="2556738" y="1981200"/>
                  <a:pt x="2514600" y="1981200"/>
                </a:cubicBezTo>
                <a:lnTo>
                  <a:pt x="2209800" y="1981200"/>
                </a:lnTo>
                <a:cubicBezTo>
                  <a:pt x="2167661" y="1981200"/>
                  <a:pt x="2133600" y="1947062"/>
                  <a:pt x="2133600" y="1905000"/>
                </a:cubicBezTo>
                <a:lnTo>
                  <a:pt x="2133600" y="1600200"/>
                </a:lnTo>
                <a:cubicBezTo>
                  <a:pt x="2133600" y="1558137"/>
                  <a:pt x="2167661" y="1524000"/>
                  <a:pt x="2209800" y="1524000"/>
                </a:cubicBezTo>
                <a:close/>
                <a:moveTo>
                  <a:pt x="1600200" y="1524000"/>
                </a:moveTo>
                <a:lnTo>
                  <a:pt x="1905000" y="1524000"/>
                </a:lnTo>
                <a:cubicBezTo>
                  <a:pt x="1947138" y="1524000"/>
                  <a:pt x="1981200" y="1558137"/>
                  <a:pt x="1981200" y="1600200"/>
                </a:cubicBezTo>
                <a:lnTo>
                  <a:pt x="1981200" y="1905000"/>
                </a:lnTo>
                <a:cubicBezTo>
                  <a:pt x="1981200" y="1947062"/>
                  <a:pt x="1947138" y="1981200"/>
                  <a:pt x="1905000" y="1981200"/>
                </a:cubicBezTo>
                <a:lnTo>
                  <a:pt x="1600200" y="1981200"/>
                </a:lnTo>
                <a:cubicBezTo>
                  <a:pt x="1558061" y="1981200"/>
                  <a:pt x="1524000" y="1947062"/>
                  <a:pt x="1524000" y="1905000"/>
                </a:cubicBezTo>
                <a:lnTo>
                  <a:pt x="1524000" y="1600200"/>
                </a:lnTo>
                <a:cubicBezTo>
                  <a:pt x="1524000" y="1558137"/>
                  <a:pt x="1558061" y="1524000"/>
                  <a:pt x="1600200" y="1524000"/>
                </a:cubicBezTo>
                <a:close/>
                <a:moveTo>
                  <a:pt x="3505200" y="1371600"/>
                </a:moveTo>
                <a:lnTo>
                  <a:pt x="3505200" y="1524000"/>
                </a:lnTo>
                <a:lnTo>
                  <a:pt x="3657600" y="1524000"/>
                </a:lnTo>
                <a:lnTo>
                  <a:pt x="3657600" y="1371600"/>
                </a:lnTo>
                <a:close/>
                <a:moveTo>
                  <a:pt x="3200400" y="1371600"/>
                </a:moveTo>
                <a:lnTo>
                  <a:pt x="3200400" y="1524000"/>
                </a:lnTo>
                <a:lnTo>
                  <a:pt x="3352800" y="1524000"/>
                </a:lnTo>
                <a:lnTo>
                  <a:pt x="3352800" y="1371600"/>
                </a:lnTo>
                <a:close/>
                <a:moveTo>
                  <a:pt x="3124200" y="1219200"/>
                </a:moveTo>
                <a:lnTo>
                  <a:pt x="3733800" y="1219200"/>
                </a:lnTo>
                <a:cubicBezTo>
                  <a:pt x="3775938" y="1219200"/>
                  <a:pt x="3810000" y="1253337"/>
                  <a:pt x="3810000" y="1295400"/>
                </a:cubicBezTo>
                <a:lnTo>
                  <a:pt x="3810000" y="1600200"/>
                </a:lnTo>
                <a:cubicBezTo>
                  <a:pt x="3810000" y="1642262"/>
                  <a:pt x="3775938" y="1676400"/>
                  <a:pt x="3733800" y="1676400"/>
                </a:cubicBezTo>
                <a:lnTo>
                  <a:pt x="3124200" y="1676400"/>
                </a:lnTo>
                <a:cubicBezTo>
                  <a:pt x="3082061" y="1676400"/>
                  <a:pt x="3048000" y="1642262"/>
                  <a:pt x="3048000" y="1600200"/>
                </a:cubicBezTo>
                <a:lnTo>
                  <a:pt x="3048000" y="1295400"/>
                </a:lnTo>
                <a:cubicBezTo>
                  <a:pt x="3048000" y="1253337"/>
                  <a:pt x="3082061" y="1219200"/>
                  <a:pt x="3124200" y="1219200"/>
                </a:cubicBezTo>
                <a:close/>
                <a:moveTo>
                  <a:pt x="2286000" y="1066800"/>
                </a:moveTo>
                <a:lnTo>
                  <a:pt x="2286000" y="1219200"/>
                </a:lnTo>
                <a:lnTo>
                  <a:pt x="2438400" y="1219200"/>
                </a:lnTo>
                <a:lnTo>
                  <a:pt x="2438400" y="1066800"/>
                </a:lnTo>
                <a:close/>
                <a:moveTo>
                  <a:pt x="1676400" y="1066800"/>
                </a:moveTo>
                <a:lnTo>
                  <a:pt x="1676400" y="1219200"/>
                </a:lnTo>
                <a:lnTo>
                  <a:pt x="1828800" y="1219200"/>
                </a:lnTo>
                <a:lnTo>
                  <a:pt x="1828800" y="1066800"/>
                </a:lnTo>
                <a:close/>
                <a:moveTo>
                  <a:pt x="2209800" y="914400"/>
                </a:moveTo>
                <a:lnTo>
                  <a:pt x="2514600" y="914400"/>
                </a:lnTo>
                <a:cubicBezTo>
                  <a:pt x="2556738" y="914400"/>
                  <a:pt x="2590800" y="948537"/>
                  <a:pt x="2590800" y="990600"/>
                </a:cubicBezTo>
                <a:lnTo>
                  <a:pt x="2590800" y="1295400"/>
                </a:lnTo>
                <a:cubicBezTo>
                  <a:pt x="2590800" y="1337462"/>
                  <a:pt x="2556738" y="1371600"/>
                  <a:pt x="2514600" y="1371600"/>
                </a:cubicBezTo>
                <a:lnTo>
                  <a:pt x="2209800" y="1371600"/>
                </a:lnTo>
                <a:cubicBezTo>
                  <a:pt x="2167661" y="1371600"/>
                  <a:pt x="2133600" y="1337462"/>
                  <a:pt x="2133600" y="1295400"/>
                </a:cubicBezTo>
                <a:lnTo>
                  <a:pt x="2133600" y="990600"/>
                </a:lnTo>
                <a:cubicBezTo>
                  <a:pt x="2133600" y="948537"/>
                  <a:pt x="2167661" y="914400"/>
                  <a:pt x="2209800" y="914400"/>
                </a:cubicBezTo>
                <a:close/>
                <a:moveTo>
                  <a:pt x="1600200" y="914400"/>
                </a:moveTo>
                <a:lnTo>
                  <a:pt x="1905000" y="914400"/>
                </a:lnTo>
                <a:cubicBezTo>
                  <a:pt x="1947138" y="914400"/>
                  <a:pt x="1981200" y="948537"/>
                  <a:pt x="1981200" y="990600"/>
                </a:cubicBezTo>
                <a:lnTo>
                  <a:pt x="1981200" y="1295400"/>
                </a:lnTo>
                <a:cubicBezTo>
                  <a:pt x="1981200" y="1337462"/>
                  <a:pt x="1947138" y="1371600"/>
                  <a:pt x="1905000" y="1371600"/>
                </a:cubicBezTo>
                <a:lnTo>
                  <a:pt x="1600200" y="1371600"/>
                </a:lnTo>
                <a:cubicBezTo>
                  <a:pt x="1558061" y="1371600"/>
                  <a:pt x="1524000" y="1337462"/>
                  <a:pt x="1524000" y="1295400"/>
                </a:cubicBezTo>
                <a:lnTo>
                  <a:pt x="1524000" y="990600"/>
                </a:lnTo>
                <a:cubicBezTo>
                  <a:pt x="1524000" y="948537"/>
                  <a:pt x="1558061" y="914400"/>
                  <a:pt x="1600200" y="914400"/>
                </a:cubicBezTo>
                <a:close/>
                <a:moveTo>
                  <a:pt x="1371600" y="762000"/>
                </a:moveTo>
                <a:lnTo>
                  <a:pt x="1371600" y="1600200"/>
                </a:lnTo>
                <a:lnTo>
                  <a:pt x="1371600" y="4419600"/>
                </a:lnTo>
                <a:lnTo>
                  <a:pt x="1752600" y="4419600"/>
                </a:lnTo>
                <a:lnTo>
                  <a:pt x="1752600" y="3810000"/>
                </a:lnTo>
                <a:lnTo>
                  <a:pt x="1524000" y="3810000"/>
                </a:lnTo>
                <a:lnTo>
                  <a:pt x="1524000" y="3657600"/>
                </a:lnTo>
                <a:lnTo>
                  <a:pt x="2126456" y="3657600"/>
                </a:lnTo>
                <a:lnTo>
                  <a:pt x="2126456" y="3810000"/>
                </a:lnTo>
                <a:lnTo>
                  <a:pt x="1905000" y="3810000"/>
                </a:lnTo>
                <a:lnTo>
                  <a:pt x="1905000" y="4419600"/>
                </a:lnTo>
                <a:lnTo>
                  <a:pt x="2126456" y="4419600"/>
                </a:lnTo>
                <a:lnTo>
                  <a:pt x="2494359" y="4419600"/>
                </a:lnTo>
                <a:lnTo>
                  <a:pt x="2494359" y="4419599"/>
                </a:lnTo>
                <a:lnTo>
                  <a:pt x="3401616" y="4419599"/>
                </a:lnTo>
                <a:lnTo>
                  <a:pt x="3401616" y="4419600"/>
                </a:lnTo>
                <a:lnTo>
                  <a:pt x="3962400" y="4419600"/>
                </a:lnTo>
                <a:lnTo>
                  <a:pt x="3962400" y="4221956"/>
                </a:lnTo>
                <a:lnTo>
                  <a:pt x="3962400" y="4139406"/>
                </a:lnTo>
                <a:lnTo>
                  <a:pt x="3962400" y="3999706"/>
                </a:lnTo>
                <a:lnTo>
                  <a:pt x="3962400" y="3917156"/>
                </a:lnTo>
                <a:lnTo>
                  <a:pt x="3962400" y="3777456"/>
                </a:lnTo>
                <a:lnTo>
                  <a:pt x="3962400" y="3694906"/>
                </a:lnTo>
                <a:lnTo>
                  <a:pt x="3962400" y="3555206"/>
                </a:lnTo>
                <a:lnTo>
                  <a:pt x="3962400" y="3472656"/>
                </a:lnTo>
                <a:lnTo>
                  <a:pt x="3962400" y="3332956"/>
                </a:lnTo>
                <a:lnTo>
                  <a:pt x="3962400" y="3250406"/>
                </a:lnTo>
                <a:lnTo>
                  <a:pt x="3962400" y="3110706"/>
                </a:lnTo>
                <a:lnTo>
                  <a:pt x="3962400" y="3028156"/>
                </a:lnTo>
                <a:lnTo>
                  <a:pt x="3962400" y="2888456"/>
                </a:lnTo>
                <a:lnTo>
                  <a:pt x="3962400" y="2805906"/>
                </a:lnTo>
                <a:lnTo>
                  <a:pt x="3962400" y="2736056"/>
                </a:lnTo>
                <a:lnTo>
                  <a:pt x="3962400" y="2583656"/>
                </a:lnTo>
                <a:lnTo>
                  <a:pt x="3962400" y="1066800"/>
                </a:lnTo>
                <a:lnTo>
                  <a:pt x="2895600" y="1066800"/>
                </a:lnTo>
                <a:lnTo>
                  <a:pt x="2895600" y="2290762"/>
                </a:lnTo>
                <a:lnTo>
                  <a:pt x="2895600" y="2362200"/>
                </a:lnTo>
                <a:lnTo>
                  <a:pt x="2895600" y="3626644"/>
                </a:lnTo>
                <a:lnTo>
                  <a:pt x="2743200" y="3626644"/>
                </a:lnTo>
                <a:lnTo>
                  <a:pt x="2743200" y="2362200"/>
                </a:lnTo>
                <a:lnTo>
                  <a:pt x="2743200" y="2290762"/>
                </a:lnTo>
                <a:lnTo>
                  <a:pt x="2743200" y="990600"/>
                </a:lnTo>
                <a:lnTo>
                  <a:pt x="2743200" y="762000"/>
                </a:lnTo>
                <a:close/>
                <a:moveTo>
                  <a:pt x="2057400" y="203225"/>
                </a:moveTo>
                <a:lnTo>
                  <a:pt x="1752600" y="609600"/>
                </a:lnTo>
                <a:lnTo>
                  <a:pt x="2362200" y="609600"/>
                </a:lnTo>
                <a:close/>
                <a:moveTo>
                  <a:pt x="3508629" y="187376"/>
                </a:moveTo>
                <a:cubicBezTo>
                  <a:pt x="3487979" y="220675"/>
                  <a:pt x="3477158" y="258165"/>
                  <a:pt x="3476320" y="297713"/>
                </a:cubicBezTo>
                <a:cubicBezTo>
                  <a:pt x="3474949" y="360197"/>
                  <a:pt x="3498647" y="418947"/>
                  <a:pt x="3542843" y="463220"/>
                </a:cubicBezTo>
                <a:lnTo>
                  <a:pt x="3650590" y="571043"/>
                </a:lnTo>
                <a:cubicBezTo>
                  <a:pt x="3725189" y="645566"/>
                  <a:pt x="3839566" y="656920"/>
                  <a:pt x="3926129" y="604875"/>
                </a:cubicBezTo>
                <a:close/>
                <a:moveTo>
                  <a:pt x="3505200" y="0"/>
                </a:moveTo>
                <a:cubicBezTo>
                  <a:pt x="3525469" y="0"/>
                  <a:pt x="3544824" y="8001"/>
                  <a:pt x="3559073" y="22326"/>
                </a:cubicBezTo>
                <a:lnTo>
                  <a:pt x="3810000" y="273253"/>
                </a:lnTo>
                <a:lnTo>
                  <a:pt x="3984726" y="98526"/>
                </a:lnTo>
                <a:lnTo>
                  <a:pt x="4092473" y="206273"/>
                </a:lnTo>
                <a:lnTo>
                  <a:pt x="3917747" y="381000"/>
                </a:lnTo>
                <a:lnTo>
                  <a:pt x="4092473" y="555726"/>
                </a:lnTo>
                <a:cubicBezTo>
                  <a:pt x="4122267" y="585444"/>
                  <a:pt x="4122267" y="633603"/>
                  <a:pt x="4092549" y="663397"/>
                </a:cubicBezTo>
                <a:lnTo>
                  <a:pt x="4077309" y="678713"/>
                </a:lnTo>
                <a:cubicBezTo>
                  <a:pt x="4003548" y="752399"/>
                  <a:pt x="3906774" y="789203"/>
                  <a:pt x="3810000" y="789203"/>
                </a:cubicBezTo>
                <a:cubicBezTo>
                  <a:pt x="3730523" y="789203"/>
                  <a:pt x="3651961" y="762990"/>
                  <a:pt x="3585286" y="713460"/>
                </a:cubicBezTo>
                <a:lnTo>
                  <a:pt x="3505200" y="793547"/>
                </a:lnTo>
                <a:lnTo>
                  <a:pt x="3505200" y="914400"/>
                </a:lnTo>
                <a:lnTo>
                  <a:pt x="4038600" y="914400"/>
                </a:lnTo>
                <a:cubicBezTo>
                  <a:pt x="4080739" y="914400"/>
                  <a:pt x="4114800" y="948537"/>
                  <a:pt x="4114800" y="990600"/>
                </a:cubicBezTo>
                <a:lnTo>
                  <a:pt x="4114800" y="2583656"/>
                </a:lnTo>
                <a:lnTo>
                  <a:pt x="4114800" y="2736056"/>
                </a:lnTo>
                <a:lnTo>
                  <a:pt x="4114800" y="2805906"/>
                </a:lnTo>
                <a:lnTo>
                  <a:pt x="4114800" y="2888456"/>
                </a:lnTo>
                <a:lnTo>
                  <a:pt x="4114800" y="3028156"/>
                </a:lnTo>
                <a:lnTo>
                  <a:pt x="4114800" y="3110706"/>
                </a:lnTo>
                <a:lnTo>
                  <a:pt x="4114800" y="3250406"/>
                </a:lnTo>
                <a:lnTo>
                  <a:pt x="4114800" y="3332956"/>
                </a:lnTo>
                <a:lnTo>
                  <a:pt x="4114800" y="3472656"/>
                </a:lnTo>
                <a:lnTo>
                  <a:pt x="4114800" y="3555206"/>
                </a:lnTo>
                <a:lnTo>
                  <a:pt x="4114800" y="3694906"/>
                </a:lnTo>
                <a:lnTo>
                  <a:pt x="4114800" y="3777456"/>
                </a:lnTo>
                <a:lnTo>
                  <a:pt x="4114800" y="3917156"/>
                </a:lnTo>
                <a:lnTo>
                  <a:pt x="4114800" y="3999706"/>
                </a:lnTo>
                <a:lnTo>
                  <a:pt x="4114800" y="4139406"/>
                </a:lnTo>
                <a:lnTo>
                  <a:pt x="4114800" y="4221956"/>
                </a:lnTo>
                <a:lnTo>
                  <a:pt x="4114800" y="4444206"/>
                </a:lnTo>
                <a:lnTo>
                  <a:pt x="4114800" y="4495800"/>
                </a:lnTo>
                <a:cubicBezTo>
                  <a:pt x="4114800" y="4537862"/>
                  <a:pt x="4080739" y="4572000"/>
                  <a:pt x="4038600" y="4572000"/>
                </a:cubicBezTo>
                <a:lnTo>
                  <a:pt x="3045619" y="4572000"/>
                </a:lnTo>
                <a:lnTo>
                  <a:pt x="3045619" y="4571999"/>
                </a:lnTo>
                <a:lnTo>
                  <a:pt x="2783682" y="4571999"/>
                </a:lnTo>
                <a:lnTo>
                  <a:pt x="2783682" y="4572000"/>
                </a:lnTo>
                <a:lnTo>
                  <a:pt x="2126456" y="4572000"/>
                </a:lnTo>
                <a:lnTo>
                  <a:pt x="1876425" y="4572000"/>
                </a:lnTo>
                <a:lnTo>
                  <a:pt x="1828800" y="4572000"/>
                </a:lnTo>
                <a:lnTo>
                  <a:pt x="1295400" y="4572000"/>
                </a:lnTo>
                <a:lnTo>
                  <a:pt x="76200" y="4572000"/>
                </a:lnTo>
                <a:cubicBezTo>
                  <a:pt x="34061" y="4572000"/>
                  <a:pt x="0" y="4537862"/>
                  <a:pt x="0" y="4495800"/>
                </a:cubicBezTo>
                <a:lnTo>
                  <a:pt x="0" y="1600200"/>
                </a:lnTo>
                <a:cubicBezTo>
                  <a:pt x="0" y="1558137"/>
                  <a:pt x="34061" y="1524000"/>
                  <a:pt x="76200" y="1524000"/>
                </a:cubicBezTo>
                <a:lnTo>
                  <a:pt x="609600" y="1524000"/>
                </a:lnTo>
                <a:lnTo>
                  <a:pt x="609600" y="914400"/>
                </a:lnTo>
                <a:lnTo>
                  <a:pt x="762000" y="914400"/>
                </a:lnTo>
                <a:lnTo>
                  <a:pt x="762000" y="1524000"/>
                </a:lnTo>
                <a:lnTo>
                  <a:pt x="1219200" y="1524000"/>
                </a:lnTo>
                <a:lnTo>
                  <a:pt x="1219200" y="685800"/>
                </a:lnTo>
                <a:cubicBezTo>
                  <a:pt x="1219200" y="643737"/>
                  <a:pt x="1253261" y="609600"/>
                  <a:pt x="1295400" y="609600"/>
                </a:cubicBezTo>
                <a:lnTo>
                  <a:pt x="1562100" y="609600"/>
                </a:lnTo>
                <a:lnTo>
                  <a:pt x="1996440" y="30480"/>
                </a:lnTo>
                <a:cubicBezTo>
                  <a:pt x="2025167" y="-7925"/>
                  <a:pt x="2089632" y="-7925"/>
                  <a:pt x="2118360" y="30480"/>
                </a:cubicBezTo>
                <a:lnTo>
                  <a:pt x="2552700" y="609600"/>
                </a:lnTo>
                <a:lnTo>
                  <a:pt x="2819400" y="609600"/>
                </a:lnTo>
                <a:cubicBezTo>
                  <a:pt x="2861539" y="609600"/>
                  <a:pt x="2895600" y="643737"/>
                  <a:pt x="2895600" y="685800"/>
                </a:cubicBezTo>
                <a:lnTo>
                  <a:pt x="2895600" y="914400"/>
                </a:lnTo>
                <a:lnTo>
                  <a:pt x="3352800" y="914400"/>
                </a:lnTo>
                <a:lnTo>
                  <a:pt x="3352800" y="762000"/>
                </a:lnTo>
                <a:cubicBezTo>
                  <a:pt x="3352800" y="741807"/>
                  <a:pt x="3360801" y="722376"/>
                  <a:pt x="3375126" y="708126"/>
                </a:cubicBezTo>
                <a:lnTo>
                  <a:pt x="3473653" y="609600"/>
                </a:lnTo>
                <a:lnTo>
                  <a:pt x="3435020" y="570966"/>
                </a:lnTo>
                <a:cubicBezTo>
                  <a:pt x="3362173" y="498195"/>
                  <a:pt x="3321710" y="397383"/>
                  <a:pt x="3323920" y="294437"/>
                </a:cubicBezTo>
                <a:cubicBezTo>
                  <a:pt x="3326054" y="191643"/>
                  <a:pt x="3368726" y="96926"/>
                  <a:pt x="3444011" y="27889"/>
                </a:cubicBezTo>
                <a:cubicBezTo>
                  <a:pt x="3456280" y="16688"/>
                  <a:pt x="3474644" y="0"/>
                  <a:pt x="350520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62" name="Shape 2779">
            <a:extLst>
              <a:ext uri="{FF2B5EF4-FFF2-40B4-BE49-F238E27FC236}">
                <a16:creationId xmlns:a16="http://schemas.microsoft.com/office/drawing/2014/main" xmlns="" id="{9417DF02-8A78-440B-AE7B-90C2A0D3424E}"/>
              </a:ext>
            </a:extLst>
          </p:cNvPr>
          <p:cNvSpPr/>
          <p:nvPr/>
        </p:nvSpPr>
        <p:spPr>
          <a:xfrm>
            <a:off x="793439" y="3473327"/>
            <a:ext cx="322424" cy="383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defTabSz="2285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Source Sans Pro Light" charset="0"/>
              <a:ea typeface="Source Sans Pro Light" charset="0"/>
              <a:cs typeface="Source Sans Pro Light" charset="0"/>
              <a:sym typeface="Gill Sans"/>
            </a:endParaRPr>
          </a:p>
        </p:txBody>
      </p:sp>
      <p:sp>
        <p:nvSpPr>
          <p:cNvPr id="63" name="Shape 2784">
            <a:extLst>
              <a:ext uri="{FF2B5EF4-FFF2-40B4-BE49-F238E27FC236}">
                <a16:creationId xmlns:a16="http://schemas.microsoft.com/office/drawing/2014/main" xmlns="" id="{5085B4F8-CCD0-4BF6-A546-69505D246986}"/>
              </a:ext>
            </a:extLst>
          </p:cNvPr>
          <p:cNvSpPr/>
          <p:nvPr/>
        </p:nvSpPr>
        <p:spPr>
          <a:xfrm>
            <a:off x="736717" y="1149351"/>
            <a:ext cx="448238" cy="426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uLnTx/>
              <a:uFillTx/>
              <a:latin typeface="+mj-lt"/>
              <a:ea typeface="Source Sans Pro Light" charset="0"/>
              <a:cs typeface="Source Sans Pro Light" charset="0"/>
              <a:sym typeface="Gill Sans"/>
            </a:endParaRPr>
          </a:p>
        </p:txBody>
      </p:sp>
      <p:grpSp>
        <p:nvGrpSpPr>
          <p:cNvPr id="64" name="Group 31">
            <a:extLst>
              <a:ext uri="{FF2B5EF4-FFF2-40B4-BE49-F238E27FC236}">
                <a16:creationId xmlns:a16="http://schemas.microsoft.com/office/drawing/2014/main" xmlns="" id="{5C48379D-143D-4332-9E7C-796A4399EDE9}"/>
              </a:ext>
            </a:extLst>
          </p:cNvPr>
          <p:cNvGrpSpPr/>
          <p:nvPr/>
        </p:nvGrpSpPr>
        <p:grpSpPr>
          <a:xfrm>
            <a:off x="622805" y="4233175"/>
            <a:ext cx="684000" cy="684000"/>
            <a:chOff x="6094010" y="3956321"/>
            <a:chExt cx="684000" cy="684000"/>
          </a:xfrm>
          <a:solidFill>
            <a:schemeClr val="accent1"/>
          </a:solidFill>
        </p:grpSpPr>
        <p:sp>
          <p:nvSpPr>
            <p:cNvPr id="65" name="Document 32">
              <a:extLst>
                <a:ext uri="{FF2B5EF4-FFF2-40B4-BE49-F238E27FC236}">
                  <a16:creationId xmlns:a16="http://schemas.microsoft.com/office/drawing/2014/main" xmlns="" id="{06706966-DE76-4FBE-A485-568C00132E85}"/>
                </a:ext>
              </a:extLst>
            </p:cNvPr>
            <p:cNvSpPr/>
            <p:nvPr/>
          </p:nvSpPr>
          <p:spPr>
            <a:xfrm>
              <a:off x="6094010" y="3956321"/>
              <a:ext cx="684000" cy="684000"/>
            </a:xfrm>
            <a:prstGeom prst="flowChartDocument">
              <a:avLst/>
            </a:prstGeom>
            <a:grpFill/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" name="Shape 2540">
              <a:extLst>
                <a:ext uri="{FF2B5EF4-FFF2-40B4-BE49-F238E27FC236}">
                  <a16:creationId xmlns:a16="http://schemas.microsoft.com/office/drawing/2014/main" xmlns="" id="{8D5519FA-3337-4354-A094-AD0E5CBDFCA2}"/>
                </a:ext>
              </a:extLst>
            </p:cNvPr>
            <p:cNvSpPr/>
            <p:nvPr/>
          </p:nvSpPr>
          <p:spPr>
            <a:xfrm>
              <a:off x="6272006" y="4094123"/>
              <a:ext cx="324000" cy="3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96B89147-0998-40C8-ADE0-EC913738E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91" y="725438"/>
            <a:ext cx="5398944" cy="3600000"/>
          </a:xfrm>
          <a:prstGeom prst="rect">
            <a:avLst/>
          </a:prstGeom>
        </p:spPr>
      </p:pic>
      <p:sp>
        <p:nvSpPr>
          <p:cNvPr id="69" name="Google Shape;431;p44">
            <a:extLst>
              <a:ext uri="{FF2B5EF4-FFF2-40B4-BE49-F238E27FC236}">
                <a16:creationId xmlns:a16="http://schemas.microsoft.com/office/drawing/2014/main" xmlns="" id="{137EC5AF-DE0E-4C79-A4F0-32C4DC9866B4}"/>
              </a:ext>
            </a:extLst>
          </p:cNvPr>
          <p:cNvSpPr txBox="1">
            <a:spLocks/>
          </p:cNvSpPr>
          <p:nvPr/>
        </p:nvSpPr>
        <p:spPr>
          <a:xfrm>
            <a:off x="953938" y="43459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omfortaa"/>
              <a:buNone/>
              <a:defRPr sz="3500" b="0" i="0" u="none" strike="noStrike" cap="non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indent="450215">
              <a:lnSpc>
                <a:spcPct val="115000"/>
              </a:lnSpc>
              <a:buClrTx/>
              <a:buSzTx/>
              <a:defRPr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Творческий конкурс «Масленица пришла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!» 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pPr lvl="0" indent="450215">
              <a:lnSpc>
                <a:spcPct val="115000"/>
              </a:lnSpc>
              <a:buClrTx/>
              <a:buSzTx/>
              <a:defRPr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Многолетнее сотрудничество с ПМК «Ленинградец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» </a:t>
            </a:r>
            <a:endParaRPr lang="ru-RU" sz="1400" dirty="0">
              <a:solidFill>
                <a:schemeClr val="accent3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4"/>
          <p:cNvSpPr txBox="1">
            <a:spLocks noGrp="1"/>
          </p:cNvSpPr>
          <p:nvPr>
            <p:ph type="title"/>
          </p:nvPr>
        </p:nvSpPr>
        <p:spPr>
          <a:xfrm>
            <a:off x="929550" y="24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РЕАЛИЗАЦИЯ ПРОГРАММ</a:t>
            </a:r>
            <a:endParaRPr sz="2000" dirty="0"/>
          </a:p>
        </p:txBody>
      </p:sp>
      <p:sp>
        <p:nvSpPr>
          <p:cNvPr id="60" name="Freeform: Shape 48">
            <a:extLst>
              <a:ext uri="{FF2B5EF4-FFF2-40B4-BE49-F238E27FC236}">
                <a16:creationId xmlns:a16="http://schemas.microsoft.com/office/drawing/2014/main" xmlns="" id="{4CF0FF25-938A-4911-B9FC-FE41EBF98240}"/>
              </a:ext>
            </a:extLst>
          </p:cNvPr>
          <p:cNvSpPr>
            <a:spLocks noChangeAspect="1"/>
          </p:cNvSpPr>
          <p:nvPr/>
        </p:nvSpPr>
        <p:spPr>
          <a:xfrm>
            <a:off x="739500" y="1951038"/>
            <a:ext cx="426720" cy="426719"/>
          </a:xfrm>
          <a:custGeom>
            <a:avLst/>
            <a:gdLst>
              <a:gd name="connsiteX0" fmla="*/ 2896839 w 4876809"/>
              <a:gd name="connsiteY0" fmla="*/ 3388233 h 4876800"/>
              <a:gd name="connsiteX1" fmla="*/ 2964181 w 4876809"/>
              <a:gd name="connsiteY1" fmla="*/ 3416141 h 4876800"/>
              <a:gd name="connsiteX2" fmla="*/ 2992089 w 4876809"/>
              <a:gd name="connsiteY2" fmla="*/ 3483483 h 4876800"/>
              <a:gd name="connsiteX3" fmla="*/ 2964181 w 4876809"/>
              <a:gd name="connsiteY3" fmla="*/ 3550825 h 4876800"/>
              <a:gd name="connsiteX4" fmla="*/ 2896839 w 4876809"/>
              <a:gd name="connsiteY4" fmla="*/ 3578733 h 4876800"/>
              <a:gd name="connsiteX5" fmla="*/ 2829497 w 4876809"/>
              <a:gd name="connsiteY5" fmla="*/ 3550825 h 4876800"/>
              <a:gd name="connsiteX6" fmla="*/ 2801589 w 4876809"/>
              <a:gd name="connsiteY6" fmla="*/ 3483483 h 4876800"/>
              <a:gd name="connsiteX7" fmla="*/ 2829497 w 4876809"/>
              <a:gd name="connsiteY7" fmla="*/ 3416141 h 4876800"/>
              <a:gd name="connsiteX8" fmla="*/ 2896839 w 4876809"/>
              <a:gd name="connsiteY8" fmla="*/ 3388233 h 4876800"/>
              <a:gd name="connsiteX9" fmla="*/ 3658286 w 4876809"/>
              <a:gd name="connsiteY9" fmla="*/ 2847918 h 4876800"/>
              <a:gd name="connsiteX10" fmla="*/ 3658286 w 4876809"/>
              <a:gd name="connsiteY10" fmla="*/ 4686300 h 4876800"/>
              <a:gd name="connsiteX11" fmla="*/ 3886295 w 4876809"/>
              <a:gd name="connsiteY11" fmla="*/ 4686300 h 4876800"/>
              <a:gd name="connsiteX12" fmla="*/ 3886295 w 4876809"/>
              <a:gd name="connsiteY12" fmla="*/ 3219450 h 4876800"/>
              <a:gd name="connsiteX13" fmla="*/ 3981545 w 4876809"/>
              <a:gd name="connsiteY13" fmla="*/ 3124200 h 4876800"/>
              <a:gd name="connsiteX14" fmla="*/ 4076795 w 4876809"/>
              <a:gd name="connsiteY14" fmla="*/ 3219450 h 4876800"/>
              <a:gd name="connsiteX15" fmla="*/ 4076795 w 4876809"/>
              <a:gd name="connsiteY15" fmla="*/ 3319462 h 4876800"/>
              <a:gd name="connsiteX16" fmla="*/ 4077986 w 4876809"/>
              <a:gd name="connsiteY16" fmla="*/ 3333750 h 4876800"/>
              <a:gd name="connsiteX17" fmla="*/ 4077986 w 4876809"/>
              <a:gd name="connsiteY17" fmla="*/ 4686300 h 4876800"/>
              <a:gd name="connsiteX18" fmla="*/ 4305986 w 4876809"/>
              <a:gd name="connsiteY18" fmla="*/ 4686300 h 4876800"/>
              <a:gd name="connsiteX19" fmla="*/ 4305986 w 4876809"/>
              <a:gd name="connsiteY19" fmla="*/ 2847918 h 4876800"/>
              <a:gd name="connsiteX20" fmla="*/ 570814 w 4876809"/>
              <a:gd name="connsiteY20" fmla="*/ 2847918 h 4876800"/>
              <a:gd name="connsiteX21" fmla="*/ 570814 w 4876809"/>
              <a:gd name="connsiteY21" fmla="*/ 4686300 h 4876800"/>
              <a:gd name="connsiteX22" fmla="*/ 798814 w 4876809"/>
              <a:gd name="connsiteY22" fmla="*/ 4686300 h 4876800"/>
              <a:gd name="connsiteX23" fmla="*/ 798814 w 4876809"/>
              <a:gd name="connsiteY23" fmla="*/ 3333750 h 4876800"/>
              <a:gd name="connsiteX24" fmla="*/ 800005 w 4876809"/>
              <a:gd name="connsiteY24" fmla="*/ 3319462 h 4876800"/>
              <a:gd name="connsiteX25" fmla="*/ 800005 w 4876809"/>
              <a:gd name="connsiteY25" fmla="*/ 3219450 h 4876800"/>
              <a:gd name="connsiteX26" fmla="*/ 895255 w 4876809"/>
              <a:gd name="connsiteY26" fmla="*/ 3124200 h 4876800"/>
              <a:gd name="connsiteX27" fmla="*/ 990505 w 4876809"/>
              <a:gd name="connsiteY27" fmla="*/ 3219450 h 4876800"/>
              <a:gd name="connsiteX28" fmla="*/ 990505 w 4876809"/>
              <a:gd name="connsiteY28" fmla="*/ 4686300 h 4876800"/>
              <a:gd name="connsiteX29" fmla="*/ 1218514 w 4876809"/>
              <a:gd name="connsiteY29" fmla="*/ 4686300 h 4876800"/>
              <a:gd name="connsiteX30" fmla="*/ 1218514 w 4876809"/>
              <a:gd name="connsiteY30" fmla="*/ 2847918 h 4876800"/>
              <a:gd name="connsiteX31" fmla="*/ 2436400 w 4876809"/>
              <a:gd name="connsiteY31" fmla="*/ 1638586 h 4876800"/>
              <a:gd name="connsiteX32" fmla="*/ 2503741 w 4876809"/>
              <a:gd name="connsiteY32" fmla="*/ 1666494 h 4876800"/>
              <a:gd name="connsiteX33" fmla="*/ 2531650 w 4876809"/>
              <a:gd name="connsiteY33" fmla="*/ 1733836 h 4876800"/>
              <a:gd name="connsiteX34" fmla="*/ 2503741 w 4876809"/>
              <a:gd name="connsiteY34" fmla="*/ 1801168 h 4876800"/>
              <a:gd name="connsiteX35" fmla="*/ 2436400 w 4876809"/>
              <a:gd name="connsiteY35" fmla="*/ 1829086 h 4876800"/>
              <a:gd name="connsiteX36" fmla="*/ 2369058 w 4876809"/>
              <a:gd name="connsiteY36" fmla="*/ 1801168 h 4876800"/>
              <a:gd name="connsiteX37" fmla="*/ 2341150 w 4876809"/>
              <a:gd name="connsiteY37" fmla="*/ 1733836 h 4876800"/>
              <a:gd name="connsiteX38" fmla="*/ 2369058 w 4876809"/>
              <a:gd name="connsiteY38" fmla="*/ 1666494 h 4876800"/>
              <a:gd name="connsiteX39" fmla="*/ 2436400 w 4876809"/>
              <a:gd name="connsiteY39" fmla="*/ 1638586 h 4876800"/>
              <a:gd name="connsiteX40" fmla="*/ 3837832 w 4876809"/>
              <a:gd name="connsiteY40" fmla="*/ 1583684 h 4876800"/>
              <a:gd name="connsiteX41" fmla="*/ 3424380 w 4876809"/>
              <a:gd name="connsiteY41" fmla="*/ 1765506 h 4876800"/>
              <a:gd name="connsiteX42" fmla="*/ 3424380 w 4876809"/>
              <a:gd name="connsiteY42" fmla="*/ 2439095 h 4876800"/>
              <a:gd name="connsiteX43" fmla="*/ 3276590 w 4876809"/>
              <a:gd name="connsiteY43" fmla="*/ 2802188 h 4876800"/>
              <a:gd name="connsiteX44" fmla="*/ 3276590 w 4876809"/>
              <a:gd name="connsiteY44" fmla="*/ 2924508 h 4876800"/>
              <a:gd name="connsiteX45" fmla="*/ 3386499 w 4876809"/>
              <a:gd name="connsiteY45" fmla="*/ 3034417 h 4876800"/>
              <a:gd name="connsiteX46" fmla="*/ 3467786 w 4876809"/>
              <a:gd name="connsiteY46" fmla="*/ 3034417 h 4876800"/>
              <a:gd name="connsiteX47" fmla="*/ 3467786 w 4876809"/>
              <a:gd name="connsiteY47" fmla="*/ 2527439 h 4876800"/>
              <a:gd name="connsiteX48" fmla="*/ 3563036 w 4876809"/>
              <a:gd name="connsiteY48" fmla="*/ 2432190 h 4876800"/>
              <a:gd name="connsiteX49" fmla="*/ 3658286 w 4876809"/>
              <a:gd name="connsiteY49" fmla="*/ 2527439 h 4876800"/>
              <a:gd name="connsiteX50" fmla="*/ 3658286 w 4876809"/>
              <a:gd name="connsiteY50" fmla="*/ 2657418 h 4876800"/>
              <a:gd name="connsiteX51" fmla="*/ 4305986 w 4876809"/>
              <a:gd name="connsiteY51" fmla="*/ 2657418 h 4876800"/>
              <a:gd name="connsiteX52" fmla="*/ 4305986 w 4876809"/>
              <a:gd name="connsiteY52" fmla="*/ 2224249 h 4876800"/>
              <a:gd name="connsiteX53" fmla="*/ 4401236 w 4876809"/>
              <a:gd name="connsiteY53" fmla="*/ 2128999 h 4876800"/>
              <a:gd name="connsiteX54" fmla="*/ 4496486 w 4876809"/>
              <a:gd name="connsiteY54" fmla="*/ 2224249 h 4876800"/>
              <a:gd name="connsiteX55" fmla="*/ 4496486 w 4876809"/>
              <a:gd name="connsiteY55" fmla="*/ 3034408 h 4876800"/>
              <a:gd name="connsiteX56" fmla="*/ 4576391 w 4876809"/>
              <a:gd name="connsiteY56" fmla="*/ 3034408 h 4876800"/>
              <a:gd name="connsiteX57" fmla="*/ 4686300 w 4876809"/>
              <a:gd name="connsiteY57" fmla="*/ 2924499 h 4876800"/>
              <a:gd name="connsiteX58" fmla="*/ 4686290 w 4876809"/>
              <a:gd name="connsiteY58" fmla="*/ 2924499 h 4876800"/>
              <a:gd name="connsiteX59" fmla="*/ 4686290 w 4876809"/>
              <a:gd name="connsiteY59" fmla="*/ 2144925 h 4876800"/>
              <a:gd name="connsiteX60" fmla="*/ 4125049 w 4876809"/>
              <a:gd name="connsiteY60" fmla="*/ 1583684 h 4876800"/>
              <a:gd name="connsiteX61" fmla="*/ 751732 w 4876809"/>
              <a:gd name="connsiteY61" fmla="*/ 1583664 h 4876800"/>
              <a:gd name="connsiteX62" fmla="*/ 190490 w 4876809"/>
              <a:gd name="connsiteY62" fmla="*/ 2144906 h 4876800"/>
              <a:gd name="connsiteX63" fmla="*/ 190490 w 4876809"/>
              <a:gd name="connsiteY63" fmla="*/ 2924489 h 4876800"/>
              <a:gd name="connsiteX64" fmla="*/ 300399 w 4876809"/>
              <a:gd name="connsiteY64" fmla="*/ 3034398 h 4876800"/>
              <a:gd name="connsiteX65" fmla="*/ 380304 w 4876809"/>
              <a:gd name="connsiteY65" fmla="*/ 3034398 h 4876800"/>
              <a:gd name="connsiteX66" fmla="*/ 380304 w 4876809"/>
              <a:gd name="connsiteY66" fmla="*/ 2224240 h 4876800"/>
              <a:gd name="connsiteX67" fmla="*/ 475554 w 4876809"/>
              <a:gd name="connsiteY67" fmla="*/ 2128990 h 4876800"/>
              <a:gd name="connsiteX68" fmla="*/ 570804 w 4876809"/>
              <a:gd name="connsiteY68" fmla="*/ 2224240 h 4876800"/>
              <a:gd name="connsiteX69" fmla="*/ 570804 w 4876809"/>
              <a:gd name="connsiteY69" fmla="*/ 2657408 h 4876800"/>
              <a:gd name="connsiteX70" fmla="*/ 1218505 w 4876809"/>
              <a:gd name="connsiteY70" fmla="*/ 2657408 h 4876800"/>
              <a:gd name="connsiteX71" fmla="*/ 1218505 w 4876809"/>
              <a:gd name="connsiteY71" fmla="*/ 2527430 h 4876800"/>
              <a:gd name="connsiteX72" fmla="*/ 1313755 w 4876809"/>
              <a:gd name="connsiteY72" fmla="*/ 2432180 h 4876800"/>
              <a:gd name="connsiteX73" fmla="*/ 1409005 w 4876809"/>
              <a:gd name="connsiteY73" fmla="*/ 2527430 h 4876800"/>
              <a:gd name="connsiteX74" fmla="*/ 1409005 w 4876809"/>
              <a:gd name="connsiteY74" fmla="*/ 3034408 h 4876800"/>
              <a:gd name="connsiteX75" fmla="*/ 1490291 w 4876809"/>
              <a:gd name="connsiteY75" fmla="*/ 3034408 h 4876800"/>
              <a:gd name="connsiteX76" fmla="*/ 1600190 w 4876809"/>
              <a:gd name="connsiteY76" fmla="*/ 2924489 h 4876800"/>
              <a:gd name="connsiteX77" fmla="*/ 1600190 w 4876809"/>
              <a:gd name="connsiteY77" fmla="*/ 2799635 h 4876800"/>
              <a:gd name="connsiteX78" fmla="*/ 1454820 w 4876809"/>
              <a:gd name="connsiteY78" fmla="*/ 2439076 h 4876800"/>
              <a:gd name="connsiteX79" fmla="*/ 1454820 w 4876809"/>
              <a:gd name="connsiteY79" fmla="*/ 1768011 h 4876800"/>
              <a:gd name="connsiteX80" fmla="*/ 1454686 w 4876809"/>
              <a:gd name="connsiteY80" fmla="*/ 1767878 h 4876800"/>
              <a:gd name="connsiteX81" fmla="*/ 1038949 w 4876809"/>
              <a:gd name="connsiteY81" fmla="*/ 1583664 h 4876800"/>
              <a:gd name="connsiteX82" fmla="*/ 1976056 w 4876809"/>
              <a:gd name="connsiteY82" fmla="*/ 1117597 h 4876800"/>
              <a:gd name="connsiteX83" fmla="*/ 1645329 w 4876809"/>
              <a:gd name="connsiteY83" fmla="*/ 1448333 h 4876800"/>
              <a:gd name="connsiteX84" fmla="*/ 1645329 w 4876809"/>
              <a:gd name="connsiteY84" fmla="*/ 2439086 h 4876800"/>
              <a:gd name="connsiteX85" fmla="*/ 1887159 w 4876809"/>
              <a:gd name="connsiteY85" fmla="*/ 2757583 h 4876800"/>
              <a:gd name="connsiteX86" fmla="*/ 1887159 w 4876809"/>
              <a:gd name="connsiteY86" fmla="*/ 1448333 h 4876800"/>
              <a:gd name="connsiteX87" fmla="*/ 1982409 w 4876809"/>
              <a:gd name="connsiteY87" fmla="*/ 1353083 h 4876800"/>
              <a:gd name="connsiteX88" fmla="*/ 2077659 w 4876809"/>
              <a:gd name="connsiteY88" fmla="*/ 1448333 h 4876800"/>
              <a:gd name="connsiteX89" fmla="*/ 2077659 w 4876809"/>
              <a:gd name="connsiteY89" fmla="*/ 2472271 h 4876800"/>
              <a:gd name="connsiteX90" fmla="*/ 2801560 w 4876809"/>
              <a:gd name="connsiteY90" fmla="*/ 2472271 h 4876800"/>
              <a:gd name="connsiteX91" fmla="*/ 2801560 w 4876809"/>
              <a:gd name="connsiteY91" fmla="*/ 1448333 h 4876800"/>
              <a:gd name="connsiteX92" fmla="*/ 2896810 w 4876809"/>
              <a:gd name="connsiteY92" fmla="*/ 1353083 h 4876800"/>
              <a:gd name="connsiteX93" fmla="*/ 2992050 w 4876809"/>
              <a:gd name="connsiteY93" fmla="*/ 1448333 h 4876800"/>
              <a:gd name="connsiteX94" fmla="*/ 2992050 w 4876809"/>
              <a:gd name="connsiteY94" fmla="*/ 2757592 h 4876800"/>
              <a:gd name="connsiteX95" fmla="*/ 3233880 w 4876809"/>
              <a:gd name="connsiteY95" fmla="*/ 2439095 h 4876800"/>
              <a:gd name="connsiteX96" fmla="*/ 3233880 w 4876809"/>
              <a:gd name="connsiteY96" fmla="*/ 1448333 h 4876800"/>
              <a:gd name="connsiteX97" fmla="*/ 2903153 w 4876809"/>
              <a:gd name="connsiteY97" fmla="*/ 1117597 h 4876800"/>
              <a:gd name="connsiteX98" fmla="*/ 2531678 w 4876809"/>
              <a:gd name="connsiteY98" fmla="*/ 1117597 h 4876800"/>
              <a:gd name="connsiteX99" fmla="*/ 2531678 w 4876809"/>
              <a:gd name="connsiteY99" fmla="*/ 1377886 h 4876800"/>
              <a:gd name="connsiteX100" fmla="*/ 2436428 w 4876809"/>
              <a:gd name="connsiteY100" fmla="*/ 1473136 h 4876800"/>
              <a:gd name="connsiteX101" fmla="*/ 2341178 w 4876809"/>
              <a:gd name="connsiteY101" fmla="*/ 1377886 h 4876800"/>
              <a:gd name="connsiteX102" fmla="*/ 2341178 w 4876809"/>
              <a:gd name="connsiteY102" fmla="*/ 1117597 h 4876800"/>
              <a:gd name="connsiteX103" fmla="*/ 3981450 w 4876809"/>
              <a:gd name="connsiteY103" fmla="*/ 801586 h 4876800"/>
              <a:gd name="connsiteX104" fmla="*/ 3729104 w 4876809"/>
              <a:gd name="connsiteY104" fmla="*/ 1053932 h 4876800"/>
              <a:gd name="connsiteX105" fmla="*/ 3729104 w 4876809"/>
              <a:gd name="connsiteY105" fmla="*/ 1140828 h 4876800"/>
              <a:gd name="connsiteX106" fmla="*/ 3981450 w 4876809"/>
              <a:gd name="connsiteY106" fmla="*/ 1393174 h 4876800"/>
              <a:gd name="connsiteX107" fmla="*/ 4233796 w 4876809"/>
              <a:gd name="connsiteY107" fmla="*/ 1140828 h 4876800"/>
              <a:gd name="connsiteX108" fmla="*/ 4233796 w 4876809"/>
              <a:gd name="connsiteY108" fmla="*/ 1053932 h 4876800"/>
              <a:gd name="connsiteX109" fmla="*/ 3981450 w 4876809"/>
              <a:gd name="connsiteY109" fmla="*/ 801586 h 4876800"/>
              <a:gd name="connsiteX110" fmla="*/ 895350 w 4876809"/>
              <a:gd name="connsiteY110" fmla="*/ 801586 h 4876800"/>
              <a:gd name="connsiteX111" fmla="*/ 643004 w 4876809"/>
              <a:gd name="connsiteY111" fmla="*/ 1053932 h 4876800"/>
              <a:gd name="connsiteX112" fmla="*/ 643004 w 4876809"/>
              <a:gd name="connsiteY112" fmla="*/ 1140828 h 4876800"/>
              <a:gd name="connsiteX113" fmla="*/ 895350 w 4876809"/>
              <a:gd name="connsiteY113" fmla="*/ 1393174 h 4876800"/>
              <a:gd name="connsiteX114" fmla="*/ 1147696 w 4876809"/>
              <a:gd name="connsiteY114" fmla="*/ 1140828 h 4876800"/>
              <a:gd name="connsiteX115" fmla="*/ 1147696 w 4876809"/>
              <a:gd name="connsiteY115" fmla="*/ 1053932 h 4876800"/>
              <a:gd name="connsiteX116" fmla="*/ 895350 w 4876809"/>
              <a:gd name="connsiteY116" fmla="*/ 801586 h 4876800"/>
              <a:gd name="connsiteX117" fmla="*/ 2439610 w 4876809"/>
              <a:gd name="connsiteY117" fmla="*/ 190500 h 4876800"/>
              <a:gd name="connsiteX118" fmla="*/ 2109940 w 4876809"/>
              <a:gd name="connsiteY118" fmla="*/ 520170 h 4876800"/>
              <a:gd name="connsiteX119" fmla="*/ 2109940 w 4876809"/>
              <a:gd name="connsiteY119" fmla="*/ 597427 h 4876800"/>
              <a:gd name="connsiteX120" fmla="*/ 2439610 w 4876809"/>
              <a:gd name="connsiteY120" fmla="*/ 927087 h 4876800"/>
              <a:gd name="connsiteX121" fmla="*/ 2769279 w 4876809"/>
              <a:gd name="connsiteY121" fmla="*/ 597427 h 4876800"/>
              <a:gd name="connsiteX122" fmla="*/ 2769279 w 4876809"/>
              <a:gd name="connsiteY122" fmla="*/ 520170 h 4876800"/>
              <a:gd name="connsiteX123" fmla="*/ 2439610 w 4876809"/>
              <a:gd name="connsiteY123" fmla="*/ 190500 h 4876800"/>
              <a:gd name="connsiteX124" fmla="*/ 2439610 w 4876809"/>
              <a:gd name="connsiteY124" fmla="*/ 0 h 4876800"/>
              <a:gd name="connsiteX125" fmla="*/ 2959789 w 4876809"/>
              <a:gd name="connsiteY125" fmla="*/ 520170 h 4876800"/>
              <a:gd name="connsiteX126" fmla="*/ 2959789 w 4876809"/>
              <a:gd name="connsiteY126" fmla="*/ 597427 h 4876800"/>
              <a:gd name="connsiteX127" fmla="*/ 2841660 w 4876809"/>
              <a:gd name="connsiteY127" fmla="*/ 927087 h 4876800"/>
              <a:gd name="connsiteX128" fmla="*/ 2903163 w 4876809"/>
              <a:gd name="connsiteY128" fmla="*/ 927087 h 4876800"/>
              <a:gd name="connsiteX129" fmla="*/ 3424390 w 4876809"/>
              <a:gd name="connsiteY129" fmla="*/ 1448324 h 4876800"/>
              <a:gd name="connsiteX130" fmla="*/ 3424390 w 4876809"/>
              <a:gd name="connsiteY130" fmla="*/ 1517399 h 4876800"/>
              <a:gd name="connsiteX131" fmla="*/ 3638302 w 4876809"/>
              <a:gd name="connsiteY131" fmla="*/ 1420377 h 4876800"/>
              <a:gd name="connsiteX132" fmla="*/ 3538604 w 4876809"/>
              <a:gd name="connsiteY132" fmla="*/ 1140828 h 4876800"/>
              <a:gd name="connsiteX133" fmla="*/ 3538604 w 4876809"/>
              <a:gd name="connsiteY133" fmla="*/ 1053932 h 4876800"/>
              <a:gd name="connsiteX134" fmla="*/ 3981450 w 4876809"/>
              <a:gd name="connsiteY134" fmla="*/ 611086 h 4876800"/>
              <a:gd name="connsiteX135" fmla="*/ 4424296 w 4876809"/>
              <a:gd name="connsiteY135" fmla="*/ 1053932 h 4876800"/>
              <a:gd name="connsiteX136" fmla="*/ 4424296 w 4876809"/>
              <a:gd name="connsiteY136" fmla="*/ 1140828 h 4876800"/>
              <a:gd name="connsiteX137" fmla="*/ 4324674 w 4876809"/>
              <a:gd name="connsiteY137" fmla="*/ 1420292 h 4876800"/>
              <a:gd name="connsiteX138" fmla="*/ 4876809 w 4876809"/>
              <a:gd name="connsiteY138" fmla="*/ 2144916 h 4876800"/>
              <a:gd name="connsiteX139" fmla="*/ 4876809 w 4876809"/>
              <a:gd name="connsiteY139" fmla="*/ 2924499 h 4876800"/>
              <a:gd name="connsiteX140" fmla="*/ 4576401 w 4876809"/>
              <a:gd name="connsiteY140" fmla="*/ 3224908 h 4876800"/>
              <a:gd name="connsiteX141" fmla="*/ 4496495 w 4876809"/>
              <a:gd name="connsiteY141" fmla="*/ 3224908 h 4876800"/>
              <a:gd name="connsiteX142" fmla="*/ 4496495 w 4876809"/>
              <a:gd name="connsiteY142" fmla="*/ 4781550 h 4876800"/>
              <a:gd name="connsiteX143" fmla="*/ 4401245 w 4876809"/>
              <a:gd name="connsiteY143" fmla="*/ 4876800 h 4876800"/>
              <a:gd name="connsiteX144" fmla="*/ 3982736 w 4876809"/>
              <a:gd name="connsiteY144" fmla="*/ 4876800 h 4876800"/>
              <a:gd name="connsiteX145" fmla="*/ 3982145 w 4876809"/>
              <a:gd name="connsiteY145" fmla="*/ 4876772 h 4876800"/>
              <a:gd name="connsiteX146" fmla="*/ 3981555 w 4876809"/>
              <a:gd name="connsiteY146" fmla="*/ 4876800 h 4876800"/>
              <a:gd name="connsiteX147" fmla="*/ 3563045 w 4876809"/>
              <a:gd name="connsiteY147" fmla="*/ 4876800 h 4876800"/>
              <a:gd name="connsiteX148" fmla="*/ 3467795 w 4876809"/>
              <a:gd name="connsiteY148" fmla="*/ 4781550 h 4876800"/>
              <a:gd name="connsiteX149" fmla="*/ 3467795 w 4876809"/>
              <a:gd name="connsiteY149" fmla="*/ 3224908 h 4876800"/>
              <a:gd name="connsiteX150" fmla="*/ 3386509 w 4876809"/>
              <a:gd name="connsiteY150" fmla="*/ 3224908 h 4876800"/>
              <a:gd name="connsiteX151" fmla="*/ 3086166 w 4876809"/>
              <a:gd name="connsiteY151" fmla="*/ 2927070 h 4876800"/>
              <a:gd name="connsiteX152" fmla="*/ 2992060 w 4876809"/>
              <a:gd name="connsiteY152" fmla="*/ 2952578 h 4876800"/>
              <a:gd name="connsiteX153" fmla="*/ 2992060 w 4876809"/>
              <a:gd name="connsiteY153" fmla="*/ 3121523 h 4876800"/>
              <a:gd name="connsiteX154" fmla="*/ 2896810 w 4876809"/>
              <a:gd name="connsiteY154" fmla="*/ 3216773 h 4876800"/>
              <a:gd name="connsiteX155" fmla="*/ 2801560 w 4876809"/>
              <a:gd name="connsiteY155" fmla="*/ 3121523 h 4876800"/>
              <a:gd name="connsiteX156" fmla="*/ 2801560 w 4876809"/>
              <a:gd name="connsiteY156" fmla="*/ 2662771 h 4876800"/>
              <a:gd name="connsiteX157" fmla="*/ 2077659 w 4876809"/>
              <a:gd name="connsiteY157" fmla="*/ 2662771 h 4876800"/>
              <a:gd name="connsiteX158" fmla="*/ 2077659 w 4876809"/>
              <a:gd name="connsiteY158" fmla="*/ 4686300 h 4876800"/>
              <a:gd name="connsiteX159" fmla="*/ 2344360 w 4876809"/>
              <a:gd name="connsiteY159" fmla="*/ 4686300 h 4876800"/>
              <a:gd name="connsiteX160" fmla="*/ 2344360 w 4876809"/>
              <a:gd name="connsiteY160" fmla="*/ 3079490 h 4876800"/>
              <a:gd name="connsiteX161" fmla="*/ 2439610 w 4876809"/>
              <a:gd name="connsiteY161" fmla="*/ 2984240 h 4876800"/>
              <a:gd name="connsiteX162" fmla="*/ 2534860 w 4876809"/>
              <a:gd name="connsiteY162" fmla="*/ 3079490 h 4876800"/>
              <a:gd name="connsiteX163" fmla="*/ 2534860 w 4876809"/>
              <a:gd name="connsiteY163" fmla="*/ 4686300 h 4876800"/>
              <a:gd name="connsiteX164" fmla="*/ 2801560 w 4876809"/>
              <a:gd name="connsiteY164" fmla="*/ 4686300 h 4876800"/>
              <a:gd name="connsiteX165" fmla="*/ 2801560 w 4876809"/>
              <a:gd name="connsiteY165" fmla="*/ 3858120 h 4876800"/>
              <a:gd name="connsiteX166" fmla="*/ 2896810 w 4876809"/>
              <a:gd name="connsiteY166" fmla="*/ 3762870 h 4876800"/>
              <a:gd name="connsiteX167" fmla="*/ 2992060 w 4876809"/>
              <a:gd name="connsiteY167" fmla="*/ 3858120 h 4876800"/>
              <a:gd name="connsiteX168" fmla="*/ 2992060 w 4876809"/>
              <a:gd name="connsiteY168" fmla="*/ 4781550 h 4876800"/>
              <a:gd name="connsiteX169" fmla="*/ 2896810 w 4876809"/>
              <a:gd name="connsiteY169" fmla="*/ 4876800 h 4876800"/>
              <a:gd name="connsiteX170" fmla="*/ 1982409 w 4876809"/>
              <a:gd name="connsiteY170" fmla="*/ 4876800 h 4876800"/>
              <a:gd name="connsiteX171" fmla="*/ 1887159 w 4876809"/>
              <a:gd name="connsiteY171" fmla="*/ 4781550 h 4876800"/>
              <a:gd name="connsiteX172" fmla="*/ 1887159 w 4876809"/>
              <a:gd name="connsiteY172" fmla="*/ 2952569 h 4876800"/>
              <a:gd name="connsiteX173" fmla="*/ 1790662 w 4876809"/>
              <a:gd name="connsiteY173" fmla="*/ 2926118 h 4876800"/>
              <a:gd name="connsiteX174" fmla="*/ 1490300 w 4876809"/>
              <a:gd name="connsiteY174" fmla="*/ 3224908 h 4876800"/>
              <a:gd name="connsiteX175" fmla="*/ 1409014 w 4876809"/>
              <a:gd name="connsiteY175" fmla="*/ 3224908 h 4876800"/>
              <a:gd name="connsiteX176" fmla="*/ 1409014 w 4876809"/>
              <a:gd name="connsiteY176" fmla="*/ 4781550 h 4876800"/>
              <a:gd name="connsiteX177" fmla="*/ 1313764 w 4876809"/>
              <a:gd name="connsiteY177" fmla="*/ 4876800 h 4876800"/>
              <a:gd name="connsiteX178" fmla="*/ 895255 w 4876809"/>
              <a:gd name="connsiteY178" fmla="*/ 4876800 h 4876800"/>
              <a:gd name="connsiteX179" fmla="*/ 894664 w 4876809"/>
              <a:gd name="connsiteY179" fmla="*/ 4876772 h 4876800"/>
              <a:gd name="connsiteX180" fmla="*/ 894073 w 4876809"/>
              <a:gd name="connsiteY180" fmla="*/ 4876800 h 4876800"/>
              <a:gd name="connsiteX181" fmla="*/ 475564 w 4876809"/>
              <a:gd name="connsiteY181" fmla="*/ 4876800 h 4876800"/>
              <a:gd name="connsiteX182" fmla="*/ 380314 w 4876809"/>
              <a:gd name="connsiteY182" fmla="*/ 4781550 h 4876800"/>
              <a:gd name="connsiteX183" fmla="*/ 380314 w 4876809"/>
              <a:gd name="connsiteY183" fmla="*/ 3224908 h 4876800"/>
              <a:gd name="connsiteX184" fmla="*/ 300409 w 4876809"/>
              <a:gd name="connsiteY184" fmla="*/ 3224908 h 4876800"/>
              <a:gd name="connsiteX185" fmla="*/ 0 w 4876809"/>
              <a:gd name="connsiteY185" fmla="*/ 2924499 h 4876800"/>
              <a:gd name="connsiteX186" fmla="*/ 0 w 4876809"/>
              <a:gd name="connsiteY186" fmla="*/ 2144916 h 4876800"/>
              <a:gd name="connsiteX187" fmla="*/ 552135 w 4876809"/>
              <a:gd name="connsiteY187" fmla="*/ 1420301 h 4876800"/>
              <a:gd name="connsiteX188" fmla="*/ 452513 w 4876809"/>
              <a:gd name="connsiteY188" fmla="*/ 1140838 h 4876800"/>
              <a:gd name="connsiteX189" fmla="*/ 452513 w 4876809"/>
              <a:gd name="connsiteY189" fmla="*/ 1053941 h 4876800"/>
              <a:gd name="connsiteX190" fmla="*/ 895359 w 4876809"/>
              <a:gd name="connsiteY190" fmla="*/ 611095 h 4876800"/>
              <a:gd name="connsiteX191" fmla="*/ 1338205 w 4876809"/>
              <a:gd name="connsiteY191" fmla="*/ 1053941 h 4876800"/>
              <a:gd name="connsiteX192" fmla="*/ 1338205 w 4876809"/>
              <a:gd name="connsiteY192" fmla="*/ 1140838 h 4876800"/>
              <a:gd name="connsiteX193" fmla="*/ 1238507 w 4876809"/>
              <a:gd name="connsiteY193" fmla="*/ 1420387 h 4876800"/>
              <a:gd name="connsiteX194" fmla="*/ 1454839 w 4876809"/>
              <a:gd name="connsiteY194" fmla="*/ 1519056 h 4876800"/>
              <a:gd name="connsiteX195" fmla="*/ 1454839 w 4876809"/>
              <a:gd name="connsiteY195" fmla="*/ 1448333 h 4876800"/>
              <a:gd name="connsiteX196" fmla="*/ 1976066 w 4876809"/>
              <a:gd name="connsiteY196" fmla="*/ 927097 h 4876800"/>
              <a:gd name="connsiteX197" fmla="*/ 2037569 w 4876809"/>
              <a:gd name="connsiteY197" fmla="*/ 927097 h 4876800"/>
              <a:gd name="connsiteX198" fmla="*/ 1919440 w 4876809"/>
              <a:gd name="connsiteY198" fmla="*/ 597436 h 4876800"/>
              <a:gd name="connsiteX199" fmla="*/ 1919440 w 4876809"/>
              <a:gd name="connsiteY199" fmla="*/ 520179 h 4876800"/>
              <a:gd name="connsiteX200" fmla="*/ 2439610 w 4876809"/>
              <a:gd name="connsiteY200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4876809" h="4876800">
                <a:moveTo>
                  <a:pt x="2896839" y="3388233"/>
                </a:moveTo>
                <a:cubicBezTo>
                  <a:pt x="2921890" y="3388233"/>
                  <a:pt x="2946464" y="3398329"/>
                  <a:pt x="2964181" y="3416141"/>
                </a:cubicBezTo>
                <a:cubicBezTo>
                  <a:pt x="2981897" y="3433858"/>
                  <a:pt x="2992089" y="3458432"/>
                  <a:pt x="2992089" y="3483483"/>
                </a:cubicBezTo>
                <a:cubicBezTo>
                  <a:pt x="2992089" y="3508534"/>
                  <a:pt x="2981897" y="3533108"/>
                  <a:pt x="2964181" y="3550825"/>
                </a:cubicBezTo>
                <a:cubicBezTo>
                  <a:pt x="2946369" y="3568541"/>
                  <a:pt x="2921890" y="3578733"/>
                  <a:pt x="2896839" y="3578733"/>
                </a:cubicBezTo>
                <a:cubicBezTo>
                  <a:pt x="2871788" y="3578733"/>
                  <a:pt x="2847214" y="3568531"/>
                  <a:pt x="2829497" y="3550825"/>
                </a:cubicBezTo>
                <a:cubicBezTo>
                  <a:pt x="2811685" y="3533108"/>
                  <a:pt x="2801589" y="3508534"/>
                  <a:pt x="2801589" y="3483483"/>
                </a:cubicBezTo>
                <a:cubicBezTo>
                  <a:pt x="2801589" y="3458432"/>
                  <a:pt x="2811685" y="3433858"/>
                  <a:pt x="2829497" y="3416141"/>
                </a:cubicBezTo>
                <a:cubicBezTo>
                  <a:pt x="2847214" y="3398339"/>
                  <a:pt x="2871788" y="3388233"/>
                  <a:pt x="2896839" y="3388233"/>
                </a:cubicBezTo>
                <a:close/>
                <a:moveTo>
                  <a:pt x="3658286" y="2847918"/>
                </a:moveTo>
                <a:lnTo>
                  <a:pt x="3658286" y="4686300"/>
                </a:lnTo>
                <a:lnTo>
                  <a:pt x="3886295" y="4686300"/>
                </a:lnTo>
                <a:lnTo>
                  <a:pt x="3886295" y="3219450"/>
                </a:lnTo>
                <a:cubicBezTo>
                  <a:pt x="3886295" y="3166853"/>
                  <a:pt x="3928939" y="3124200"/>
                  <a:pt x="3981545" y="3124200"/>
                </a:cubicBezTo>
                <a:cubicBezTo>
                  <a:pt x="4034152" y="3124200"/>
                  <a:pt x="4076795" y="3166853"/>
                  <a:pt x="4076795" y="3219450"/>
                </a:cubicBezTo>
                <a:lnTo>
                  <a:pt x="4076795" y="3319462"/>
                </a:lnTo>
                <a:cubicBezTo>
                  <a:pt x="4077500" y="3324139"/>
                  <a:pt x="4077986" y="3328883"/>
                  <a:pt x="4077986" y="3333750"/>
                </a:cubicBezTo>
                <a:lnTo>
                  <a:pt x="4077986" y="4686300"/>
                </a:lnTo>
                <a:lnTo>
                  <a:pt x="4305986" y="4686300"/>
                </a:lnTo>
                <a:lnTo>
                  <a:pt x="4305986" y="2847918"/>
                </a:lnTo>
                <a:close/>
                <a:moveTo>
                  <a:pt x="570814" y="2847918"/>
                </a:moveTo>
                <a:lnTo>
                  <a:pt x="570814" y="4686300"/>
                </a:lnTo>
                <a:lnTo>
                  <a:pt x="798814" y="4686300"/>
                </a:lnTo>
                <a:lnTo>
                  <a:pt x="798814" y="3333750"/>
                </a:lnTo>
                <a:cubicBezTo>
                  <a:pt x="798814" y="3328883"/>
                  <a:pt x="799300" y="3324130"/>
                  <a:pt x="800005" y="3319462"/>
                </a:cubicBezTo>
                <a:lnTo>
                  <a:pt x="800005" y="3219450"/>
                </a:lnTo>
                <a:cubicBezTo>
                  <a:pt x="800005" y="3166853"/>
                  <a:pt x="842648" y="3124200"/>
                  <a:pt x="895255" y="3124200"/>
                </a:cubicBezTo>
                <a:cubicBezTo>
                  <a:pt x="947861" y="3124200"/>
                  <a:pt x="990505" y="3166853"/>
                  <a:pt x="990505" y="3219450"/>
                </a:cubicBezTo>
                <a:lnTo>
                  <a:pt x="990505" y="4686300"/>
                </a:lnTo>
                <a:lnTo>
                  <a:pt x="1218514" y="4686300"/>
                </a:lnTo>
                <a:lnTo>
                  <a:pt x="1218514" y="2847918"/>
                </a:lnTo>
                <a:close/>
                <a:moveTo>
                  <a:pt x="2436400" y="1638586"/>
                </a:moveTo>
                <a:cubicBezTo>
                  <a:pt x="2461546" y="1638586"/>
                  <a:pt x="2486025" y="1648778"/>
                  <a:pt x="2503741" y="1666494"/>
                </a:cubicBezTo>
                <a:cubicBezTo>
                  <a:pt x="2521553" y="1684201"/>
                  <a:pt x="2531650" y="1708776"/>
                  <a:pt x="2531650" y="1733836"/>
                </a:cubicBezTo>
                <a:cubicBezTo>
                  <a:pt x="2531650" y="1758887"/>
                  <a:pt x="2521553" y="1783461"/>
                  <a:pt x="2503741" y="1801168"/>
                </a:cubicBezTo>
                <a:cubicBezTo>
                  <a:pt x="2486025" y="1818894"/>
                  <a:pt x="2461546" y="1829086"/>
                  <a:pt x="2436400" y="1829086"/>
                </a:cubicBezTo>
                <a:cubicBezTo>
                  <a:pt x="2411349" y="1829086"/>
                  <a:pt x="2386775" y="1818884"/>
                  <a:pt x="2369058" y="1801168"/>
                </a:cubicBezTo>
                <a:cubicBezTo>
                  <a:pt x="2351342" y="1783461"/>
                  <a:pt x="2341150" y="1758887"/>
                  <a:pt x="2341150" y="1733836"/>
                </a:cubicBezTo>
                <a:cubicBezTo>
                  <a:pt x="2341150" y="1708776"/>
                  <a:pt x="2351342" y="1684201"/>
                  <a:pt x="2369058" y="1666494"/>
                </a:cubicBezTo>
                <a:cubicBezTo>
                  <a:pt x="2386775" y="1648768"/>
                  <a:pt x="2411349" y="1638586"/>
                  <a:pt x="2436400" y="1638586"/>
                </a:cubicBezTo>
                <a:close/>
                <a:moveTo>
                  <a:pt x="3837832" y="1583684"/>
                </a:moveTo>
                <a:cubicBezTo>
                  <a:pt x="3680965" y="1583684"/>
                  <a:pt x="3530508" y="1649949"/>
                  <a:pt x="3424380" y="1765506"/>
                </a:cubicBezTo>
                <a:lnTo>
                  <a:pt x="3424380" y="2439095"/>
                </a:lnTo>
                <a:cubicBezTo>
                  <a:pt x="3424380" y="2580170"/>
                  <a:pt x="3367954" y="2708253"/>
                  <a:pt x="3276590" y="2802188"/>
                </a:cubicBezTo>
                <a:lnTo>
                  <a:pt x="3276590" y="2924508"/>
                </a:lnTo>
                <a:cubicBezTo>
                  <a:pt x="3276590" y="2985106"/>
                  <a:pt x="3325901" y="3034417"/>
                  <a:pt x="3386499" y="3034417"/>
                </a:cubicBezTo>
                <a:lnTo>
                  <a:pt x="3467786" y="3034417"/>
                </a:lnTo>
                <a:lnTo>
                  <a:pt x="3467786" y="2527439"/>
                </a:lnTo>
                <a:cubicBezTo>
                  <a:pt x="3467786" y="2474842"/>
                  <a:pt x="3510429" y="2432190"/>
                  <a:pt x="3563036" y="2432190"/>
                </a:cubicBezTo>
                <a:cubicBezTo>
                  <a:pt x="3615642" y="2432190"/>
                  <a:pt x="3658286" y="2474842"/>
                  <a:pt x="3658286" y="2527439"/>
                </a:cubicBezTo>
                <a:lnTo>
                  <a:pt x="3658286" y="2657418"/>
                </a:lnTo>
                <a:lnTo>
                  <a:pt x="4305986" y="2657418"/>
                </a:lnTo>
                <a:lnTo>
                  <a:pt x="4305986" y="2224249"/>
                </a:lnTo>
                <a:cubicBezTo>
                  <a:pt x="4305986" y="2171652"/>
                  <a:pt x="4348629" y="2128999"/>
                  <a:pt x="4401236" y="2128999"/>
                </a:cubicBezTo>
                <a:cubicBezTo>
                  <a:pt x="4453842" y="2128999"/>
                  <a:pt x="4496486" y="2171652"/>
                  <a:pt x="4496486" y="2224249"/>
                </a:cubicBezTo>
                <a:lnTo>
                  <a:pt x="4496486" y="3034408"/>
                </a:lnTo>
                <a:lnTo>
                  <a:pt x="4576391" y="3034408"/>
                </a:lnTo>
                <a:cubicBezTo>
                  <a:pt x="4636999" y="3034408"/>
                  <a:pt x="4686300" y="2985097"/>
                  <a:pt x="4686300" y="2924499"/>
                </a:cubicBezTo>
                <a:lnTo>
                  <a:pt x="4686290" y="2924499"/>
                </a:lnTo>
                <a:lnTo>
                  <a:pt x="4686290" y="2144925"/>
                </a:lnTo>
                <a:cubicBezTo>
                  <a:pt x="4686290" y="1835458"/>
                  <a:pt x="4434516" y="1583684"/>
                  <a:pt x="4125049" y="1583684"/>
                </a:cubicBezTo>
                <a:close/>
                <a:moveTo>
                  <a:pt x="751732" y="1583664"/>
                </a:moveTo>
                <a:cubicBezTo>
                  <a:pt x="442265" y="1583664"/>
                  <a:pt x="190490" y="1835439"/>
                  <a:pt x="190490" y="2144906"/>
                </a:cubicBezTo>
                <a:lnTo>
                  <a:pt x="190490" y="2924489"/>
                </a:lnTo>
                <a:cubicBezTo>
                  <a:pt x="190490" y="2985087"/>
                  <a:pt x="239801" y="3034398"/>
                  <a:pt x="300399" y="3034398"/>
                </a:cubicBezTo>
                <a:lnTo>
                  <a:pt x="380304" y="3034398"/>
                </a:lnTo>
                <a:lnTo>
                  <a:pt x="380304" y="2224240"/>
                </a:lnTo>
                <a:cubicBezTo>
                  <a:pt x="380304" y="2171643"/>
                  <a:pt x="422948" y="2128990"/>
                  <a:pt x="475554" y="2128990"/>
                </a:cubicBezTo>
                <a:cubicBezTo>
                  <a:pt x="528161" y="2128990"/>
                  <a:pt x="570804" y="2171643"/>
                  <a:pt x="570804" y="2224240"/>
                </a:cubicBezTo>
                <a:lnTo>
                  <a:pt x="570804" y="2657408"/>
                </a:lnTo>
                <a:lnTo>
                  <a:pt x="1218505" y="2657408"/>
                </a:lnTo>
                <a:lnTo>
                  <a:pt x="1218505" y="2527430"/>
                </a:lnTo>
                <a:cubicBezTo>
                  <a:pt x="1218505" y="2474833"/>
                  <a:pt x="1261148" y="2432180"/>
                  <a:pt x="1313755" y="2432180"/>
                </a:cubicBezTo>
                <a:cubicBezTo>
                  <a:pt x="1366361" y="2432180"/>
                  <a:pt x="1409005" y="2474833"/>
                  <a:pt x="1409005" y="2527430"/>
                </a:cubicBezTo>
                <a:lnTo>
                  <a:pt x="1409005" y="3034408"/>
                </a:lnTo>
                <a:lnTo>
                  <a:pt x="1490291" y="3034408"/>
                </a:lnTo>
                <a:cubicBezTo>
                  <a:pt x="1550898" y="3034408"/>
                  <a:pt x="1600200" y="2985097"/>
                  <a:pt x="1600190" y="2924489"/>
                </a:cubicBezTo>
                <a:lnTo>
                  <a:pt x="1600190" y="2799635"/>
                </a:lnTo>
                <a:cubicBezTo>
                  <a:pt x="1510265" y="2705929"/>
                  <a:pt x="1454820" y="2578894"/>
                  <a:pt x="1454820" y="2439076"/>
                </a:cubicBezTo>
                <a:lnTo>
                  <a:pt x="1454820" y="1768011"/>
                </a:lnTo>
                <a:cubicBezTo>
                  <a:pt x="1454772" y="1767964"/>
                  <a:pt x="1454725" y="1767925"/>
                  <a:pt x="1454686" y="1767878"/>
                </a:cubicBezTo>
                <a:cubicBezTo>
                  <a:pt x="1348454" y="1650806"/>
                  <a:pt x="1196921" y="1583664"/>
                  <a:pt x="1038949" y="1583664"/>
                </a:cubicBezTo>
                <a:close/>
                <a:moveTo>
                  <a:pt x="1976056" y="1117597"/>
                </a:moveTo>
                <a:cubicBezTo>
                  <a:pt x="1793691" y="1117597"/>
                  <a:pt x="1645329" y="1265968"/>
                  <a:pt x="1645329" y="1448333"/>
                </a:cubicBezTo>
                <a:lnTo>
                  <a:pt x="1645329" y="2439086"/>
                </a:lnTo>
                <a:cubicBezTo>
                  <a:pt x="1645329" y="2590657"/>
                  <a:pt x="1747847" y="2718644"/>
                  <a:pt x="1887159" y="2757583"/>
                </a:cubicBezTo>
                <a:lnTo>
                  <a:pt x="1887159" y="1448333"/>
                </a:lnTo>
                <a:cubicBezTo>
                  <a:pt x="1887159" y="1395736"/>
                  <a:pt x="1929803" y="1353083"/>
                  <a:pt x="1982409" y="1353083"/>
                </a:cubicBezTo>
                <a:cubicBezTo>
                  <a:pt x="2035016" y="1353083"/>
                  <a:pt x="2077659" y="1395736"/>
                  <a:pt x="2077659" y="1448333"/>
                </a:cubicBezTo>
                <a:lnTo>
                  <a:pt x="2077659" y="2472271"/>
                </a:lnTo>
                <a:lnTo>
                  <a:pt x="2801560" y="2472271"/>
                </a:lnTo>
                <a:lnTo>
                  <a:pt x="2801560" y="1448333"/>
                </a:lnTo>
                <a:cubicBezTo>
                  <a:pt x="2801560" y="1395736"/>
                  <a:pt x="2844203" y="1353083"/>
                  <a:pt x="2896810" y="1353083"/>
                </a:cubicBezTo>
                <a:cubicBezTo>
                  <a:pt x="2949416" y="1353083"/>
                  <a:pt x="2992060" y="1395727"/>
                  <a:pt x="2992050" y="1448333"/>
                </a:cubicBezTo>
                <a:lnTo>
                  <a:pt x="2992050" y="2757592"/>
                </a:lnTo>
                <a:cubicBezTo>
                  <a:pt x="3131363" y="2718654"/>
                  <a:pt x="3233880" y="2590666"/>
                  <a:pt x="3233880" y="2439095"/>
                </a:cubicBezTo>
                <a:lnTo>
                  <a:pt x="3233880" y="1448333"/>
                </a:lnTo>
                <a:cubicBezTo>
                  <a:pt x="3233880" y="1265958"/>
                  <a:pt x="3085519" y="1117597"/>
                  <a:pt x="2903153" y="1117597"/>
                </a:cubicBezTo>
                <a:lnTo>
                  <a:pt x="2531678" y="1117597"/>
                </a:lnTo>
                <a:lnTo>
                  <a:pt x="2531678" y="1377886"/>
                </a:lnTo>
                <a:cubicBezTo>
                  <a:pt x="2531678" y="1430483"/>
                  <a:pt x="2489035" y="1473136"/>
                  <a:pt x="2436428" y="1473136"/>
                </a:cubicBezTo>
                <a:cubicBezTo>
                  <a:pt x="2383822" y="1473136"/>
                  <a:pt x="2341178" y="1430483"/>
                  <a:pt x="2341178" y="1377886"/>
                </a:cubicBezTo>
                <a:lnTo>
                  <a:pt x="2341178" y="1117597"/>
                </a:lnTo>
                <a:close/>
                <a:moveTo>
                  <a:pt x="3981450" y="801586"/>
                </a:moveTo>
                <a:cubicBezTo>
                  <a:pt x="3842309" y="801586"/>
                  <a:pt x="3729104" y="914790"/>
                  <a:pt x="3729104" y="1053932"/>
                </a:cubicBezTo>
                <a:lnTo>
                  <a:pt x="3729104" y="1140828"/>
                </a:lnTo>
                <a:cubicBezTo>
                  <a:pt x="3729104" y="1279969"/>
                  <a:pt x="3842309" y="1393174"/>
                  <a:pt x="3981450" y="1393174"/>
                </a:cubicBezTo>
                <a:cubicBezTo>
                  <a:pt x="4120591" y="1393174"/>
                  <a:pt x="4233796" y="1279969"/>
                  <a:pt x="4233796" y="1140828"/>
                </a:cubicBezTo>
                <a:lnTo>
                  <a:pt x="4233796" y="1053932"/>
                </a:lnTo>
                <a:cubicBezTo>
                  <a:pt x="4233796" y="914790"/>
                  <a:pt x="4120591" y="801586"/>
                  <a:pt x="3981450" y="801586"/>
                </a:cubicBezTo>
                <a:close/>
                <a:moveTo>
                  <a:pt x="895350" y="801586"/>
                </a:moveTo>
                <a:cubicBezTo>
                  <a:pt x="756209" y="801586"/>
                  <a:pt x="643004" y="914790"/>
                  <a:pt x="643004" y="1053932"/>
                </a:cubicBezTo>
                <a:lnTo>
                  <a:pt x="643004" y="1140828"/>
                </a:lnTo>
                <a:cubicBezTo>
                  <a:pt x="643004" y="1279969"/>
                  <a:pt x="756209" y="1393174"/>
                  <a:pt x="895350" y="1393174"/>
                </a:cubicBezTo>
                <a:cubicBezTo>
                  <a:pt x="1034491" y="1393174"/>
                  <a:pt x="1147696" y="1279969"/>
                  <a:pt x="1147696" y="1140828"/>
                </a:cubicBezTo>
                <a:lnTo>
                  <a:pt x="1147696" y="1053932"/>
                </a:lnTo>
                <a:cubicBezTo>
                  <a:pt x="1147696" y="914790"/>
                  <a:pt x="1034491" y="801586"/>
                  <a:pt x="895350" y="801586"/>
                </a:cubicBezTo>
                <a:close/>
                <a:moveTo>
                  <a:pt x="2439610" y="190500"/>
                </a:moveTo>
                <a:cubicBezTo>
                  <a:pt x="2257825" y="190500"/>
                  <a:pt x="2109940" y="338385"/>
                  <a:pt x="2109940" y="520170"/>
                </a:cubicBezTo>
                <a:lnTo>
                  <a:pt x="2109940" y="597427"/>
                </a:lnTo>
                <a:cubicBezTo>
                  <a:pt x="2109940" y="779202"/>
                  <a:pt x="2257825" y="927087"/>
                  <a:pt x="2439610" y="927087"/>
                </a:cubicBezTo>
                <a:cubicBezTo>
                  <a:pt x="2621394" y="927087"/>
                  <a:pt x="2769279" y="779202"/>
                  <a:pt x="2769279" y="597427"/>
                </a:cubicBezTo>
                <a:lnTo>
                  <a:pt x="2769279" y="520170"/>
                </a:lnTo>
                <a:cubicBezTo>
                  <a:pt x="2769279" y="338385"/>
                  <a:pt x="2621394" y="190500"/>
                  <a:pt x="2439610" y="190500"/>
                </a:cubicBezTo>
                <a:close/>
                <a:moveTo>
                  <a:pt x="2439610" y="0"/>
                </a:moveTo>
                <a:cubicBezTo>
                  <a:pt x="2726436" y="0"/>
                  <a:pt x="2959779" y="233362"/>
                  <a:pt x="2959789" y="520170"/>
                </a:cubicBezTo>
                <a:lnTo>
                  <a:pt x="2959789" y="597427"/>
                </a:lnTo>
                <a:cubicBezTo>
                  <a:pt x="2959789" y="722442"/>
                  <a:pt x="2915431" y="837285"/>
                  <a:pt x="2841660" y="927087"/>
                </a:cubicBezTo>
                <a:lnTo>
                  <a:pt x="2903163" y="927087"/>
                </a:lnTo>
                <a:cubicBezTo>
                  <a:pt x="3190570" y="927087"/>
                  <a:pt x="3424390" y="1160916"/>
                  <a:pt x="3424390" y="1448324"/>
                </a:cubicBezTo>
                <a:lnTo>
                  <a:pt x="3424390" y="1517399"/>
                </a:lnTo>
                <a:cubicBezTo>
                  <a:pt x="3490207" y="1474098"/>
                  <a:pt x="3562416" y="1441332"/>
                  <a:pt x="3638302" y="1420377"/>
                </a:cubicBezTo>
                <a:cubicBezTo>
                  <a:pt x="3576028" y="1344092"/>
                  <a:pt x="3538604" y="1246756"/>
                  <a:pt x="3538604" y="1140828"/>
                </a:cubicBezTo>
                <a:lnTo>
                  <a:pt x="3538604" y="1053932"/>
                </a:lnTo>
                <a:cubicBezTo>
                  <a:pt x="3538604" y="809739"/>
                  <a:pt x="3737258" y="611086"/>
                  <a:pt x="3981450" y="611086"/>
                </a:cubicBezTo>
                <a:cubicBezTo>
                  <a:pt x="4225642" y="611086"/>
                  <a:pt x="4424296" y="809739"/>
                  <a:pt x="4424296" y="1053932"/>
                </a:cubicBezTo>
                <a:lnTo>
                  <a:pt x="4424296" y="1140828"/>
                </a:lnTo>
                <a:cubicBezTo>
                  <a:pt x="4424296" y="1246718"/>
                  <a:pt x="4386901" y="1344015"/>
                  <a:pt x="4324674" y="1420292"/>
                </a:cubicBezTo>
                <a:cubicBezTo>
                  <a:pt x="4642571" y="1507979"/>
                  <a:pt x="4876800" y="1799520"/>
                  <a:pt x="4876809" y="2144916"/>
                </a:cubicBezTo>
                <a:lnTo>
                  <a:pt x="4876809" y="2924499"/>
                </a:lnTo>
                <a:cubicBezTo>
                  <a:pt x="4876809" y="3090148"/>
                  <a:pt x="4742050" y="3224908"/>
                  <a:pt x="4576401" y="3224908"/>
                </a:cubicBezTo>
                <a:lnTo>
                  <a:pt x="4496495" y="3224908"/>
                </a:lnTo>
                <a:lnTo>
                  <a:pt x="4496495" y="4781550"/>
                </a:lnTo>
                <a:cubicBezTo>
                  <a:pt x="4496495" y="4834147"/>
                  <a:pt x="4453852" y="4876800"/>
                  <a:pt x="4401245" y="4876800"/>
                </a:cubicBezTo>
                <a:lnTo>
                  <a:pt x="3982736" y="4876800"/>
                </a:lnTo>
                <a:cubicBezTo>
                  <a:pt x="3982536" y="4876800"/>
                  <a:pt x="3982345" y="4876772"/>
                  <a:pt x="3982145" y="4876772"/>
                </a:cubicBezTo>
                <a:cubicBezTo>
                  <a:pt x="3981945" y="4876772"/>
                  <a:pt x="3981755" y="4876800"/>
                  <a:pt x="3981555" y="4876800"/>
                </a:cubicBezTo>
                <a:lnTo>
                  <a:pt x="3563045" y="4876800"/>
                </a:lnTo>
                <a:cubicBezTo>
                  <a:pt x="3510439" y="4876800"/>
                  <a:pt x="3467795" y="4834147"/>
                  <a:pt x="3467795" y="4781550"/>
                </a:cubicBezTo>
                <a:lnTo>
                  <a:pt x="3467795" y="3224908"/>
                </a:lnTo>
                <a:lnTo>
                  <a:pt x="3386509" y="3224908"/>
                </a:lnTo>
                <a:cubicBezTo>
                  <a:pt x="3221726" y="3224908"/>
                  <a:pt x="3087557" y="3091529"/>
                  <a:pt x="3086166" y="2927070"/>
                </a:cubicBezTo>
                <a:cubicBezTo>
                  <a:pt x="3056020" y="2938415"/>
                  <a:pt x="3024540" y="2946968"/>
                  <a:pt x="2992060" y="2952578"/>
                </a:cubicBezTo>
                <a:lnTo>
                  <a:pt x="2992060" y="3121523"/>
                </a:lnTo>
                <a:cubicBezTo>
                  <a:pt x="2992060" y="3174120"/>
                  <a:pt x="2949416" y="3216773"/>
                  <a:pt x="2896810" y="3216773"/>
                </a:cubicBezTo>
                <a:cubicBezTo>
                  <a:pt x="2844203" y="3216773"/>
                  <a:pt x="2801560" y="3174120"/>
                  <a:pt x="2801560" y="3121523"/>
                </a:cubicBezTo>
                <a:lnTo>
                  <a:pt x="2801560" y="2662771"/>
                </a:lnTo>
                <a:lnTo>
                  <a:pt x="2077659" y="2662771"/>
                </a:lnTo>
                <a:lnTo>
                  <a:pt x="2077659" y="4686300"/>
                </a:lnTo>
                <a:lnTo>
                  <a:pt x="2344360" y="4686300"/>
                </a:lnTo>
                <a:lnTo>
                  <a:pt x="2344360" y="3079490"/>
                </a:lnTo>
                <a:cubicBezTo>
                  <a:pt x="2344360" y="3026892"/>
                  <a:pt x="2387003" y="2984240"/>
                  <a:pt x="2439610" y="2984240"/>
                </a:cubicBezTo>
                <a:cubicBezTo>
                  <a:pt x="2492216" y="2984240"/>
                  <a:pt x="2534860" y="3026892"/>
                  <a:pt x="2534860" y="3079490"/>
                </a:cubicBezTo>
                <a:lnTo>
                  <a:pt x="2534860" y="4686300"/>
                </a:lnTo>
                <a:lnTo>
                  <a:pt x="2801560" y="4686300"/>
                </a:lnTo>
                <a:lnTo>
                  <a:pt x="2801560" y="3858120"/>
                </a:lnTo>
                <a:cubicBezTo>
                  <a:pt x="2801560" y="3805523"/>
                  <a:pt x="2844203" y="3762870"/>
                  <a:pt x="2896810" y="3762870"/>
                </a:cubicBezTo>
                <a:cubicBezTo>
                  <a:pt x="2949416" y="3762870"/>
                  <a:pt x="2992060" y="3805523"/>
                  <a:pt x="2992060" y="3858120"/>
                </a:cubicBezTo>
                <a:lnTo>
                  <a:pt x="2992060" y="4781550"/>
                </a:lnTo>
                <a:cubicBezTo>
                  <a:pt x="2992060" y="4834147"/>
                  <a:pt x="2949416" y="4876800"/>
                  <a:pt x="2896810" y="4876800"/>
                </a:cubicBezTo>
                <a:lnTo>
                  <a:pt x="1982409" y="4876800"/>
                </a:lnTo>
                <a:cubicBezTo>
                  <a:pt x="1929803" y="4876800"/>
                  <a:pt x="1887159" y="4834147"/>
                  <a:pt x="1887159" y="4781550"/>
                </a:cubicBezTo>
                <a:lnTo>
                  <a:pt x="1887159" y="2952569"/>
                </a:lnTo>
                <a:cubicBezTo>
                  <a:pt x="1853813" y="2946816"/>
                  <a:pt x="1821542" y="2937910"/>
                  <a:pt x="1790662" y="2926118"/>
                </a:cubicBezTo>
                <a:cubicBezTo>
                  <a:pt x="1789785" y="3091024"/>
                  <a:pt x="1655397" y="3224908"/>
                  <a:pt x="1490300" y="3224908"/>
                </a:cubicBezTo>
                <a:lnTo>
                  <a:pt x="1409014" y="3224908"/>
                </a:lnTo>
                <a:lnTo>
                  <a:pt x="1409014" y="4781550"/>
                </a:lnTo>
                <a:cubicBezTo>
                  <a:pt x="1409014" y="4834147"/>
                  <a:pt x="1366371" y="4876800"/>
                  <a:pt x="1313764" y="4876800"/>
                </a:cubicBezTo>
                <a:lnTo>
                  <a:pt x="895255" y="4876800"/>
                </a:lnTo>
                <a:cubicBezTo>
                  <a:pt x="895055" y="4876800"/>
                  <a:pt x="894864" y="4876772"/>
                  <a:pt x="894664" y="4876772"/>
                </a:cubicBezTo>
                <a:cubicBezTo>
                  <a:pt x="894464" y="4876772"/>
                  <a:pt x="894273" y="4876800"/>
                  <a:pt x="894073" y="4876800"/>
                </a:cubicBezTo>
                <a:lnTo>
                  <a:pt x="475564" y="4876800"/>
                </a:lnTo>
                <a:cubicBezTo>
                  <a:pt x="422957" y="4876800"/>
                  <a:pt x="380314" y="4834147"/>
                  <a:pt x="380314" y="4781550"/>
                </a:cubicBezTo>
                <a:lnTo>
                  <a:pt x="380314" y="3224908"/>
                </a:lnTo>
                <a:lnTo>
                  <a:pt x="300409" y="3224908"/>
                </a:lnTo>
                <a:cubicBezTo>
                  <a:pt x="134759" y="3224908"/>
                  <a:pt x="0" y="3090148"/>
                  <a:pt x="0" y="2924499"/>
                </a:cubicBezTo>
                <a:lnTo>
                  <a:pt x="0" y="2144916"/>
                </a:lnTo>
                <a:cubicBezTo>
                  <a:pt x="0" y="1799520"/>
                  <a:pt x="234229" y="1507979"/>
                  <a:pt x="552135" y="1420301"/>
                </a:cubicBezTo>
                <a:cubicBezTo>
                  <a:pt x="489909" y="1344015"/>
                  <a:pt x="452513" y="1246727"/>
                  <a:pt x="452513" y="1140838"/>
                </a:cubicBezTo>
                <a:lnTo>
                  <a:pt x="452513" y="1053941"/>
                </a:lnTo>
                <a:cubicBezTo>
                  <a:pt x="452513" y="809749"/>
                  <a:pt x="651167" y="611095"/>
                  <a:pt x="895359" y="611095"/>
                </a:cubicBezTo>
                <a:cubicBezTo>
                  <a:pt x="1139552" y="611095"/>
                  <a:pt x="1338205" y="809749"/>
                  <a:pt x="1338205" y="1053941"/>
                </a:cubicBezTo>
                <a:lnTo>
                  <a:pt x="1338205" y="1140838"/>
                </a:lnTo>
                <a:cubicBezTo>
                  <a:pt x="1338205" y="1246765"/>
                  <a:pt x="1300772" y="1344092"/>
                  <a:pt x="1238507" y="1420387"/>
                </a:cubicBezTo>
                <a:cubicBezTo>
                  <a:pt x="1315326" y="1441599"/>
                  <a:pt x="1388373" y="1474956"/>
                  <a:pt x="1454839" y="1519056"/>
                </a:cubicBezTo>
                <a:lnTo>
                  <a:pt x="1454839" y="1448333"/>
                </a:lnTo>
                <a:cubicBezTo>
                  <a:pt x="1454839" y="1160926"/>
                  <a:pt x="1688659" y="927097"/>
                  <a:pt x="1976066" y="927097"/>
                </a:cubicBezTo>
                <a:lnTo>
                  <a:pt x="2037569" y="927097"/>
                </a:lnTo>
                <a:cubicBezTo>
                  <a:pt x="1963798" y="837295"/>
                  <a:pt x="1919440" y="722452"/>
                  <a:pt x="1919440" y="597436"/>
                </a:cubicBezTo>
                <a:lnTo>
                  <a:pt x="1919440" y="520179"/>
                </a:lnTo>
                <a:cubicBezTo>
                  <a:pt x="1919440" y="233362"/>
                  <a:pt x="2152783" y="0"/>
                  <a:pt x="243961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61" name="Freeform: Shape 61">
            <a:extLst>
              <a:ext uri="{FF2B5EF4-FFF2-40B4-BE49-F238E27FC236}">
                <a16:creationId xmlns:a16="http://schemas.microsoft.com/office/drawing/2014/main" xmlns="" id="{8A493E9A-638C-4B5A-8658-C011DD5D9B2A}"/>
              </a:ext>
            </a:extLst>
          </p:cNvPr>
          <p:cNvSpPr>
            <a:spLocks noChangeAspect="1"/>
          </p:cNvSpPr>
          <p:nvPr/>
        </p:nvSpPr>
        <p:spPr>
          <a:xfrm>
            <a:off x="784730" y="2762250"/>
            <a:ext cx="384051" cy="426720"/>
          </a:xfrm>
          <a:custGeom>
            <a:avLst/>
            <a:gdLst>
              <a:gd name="connsiteX0" fmla="*/ 2876550 w 4114828"/>
              <a:gd name="connsiteY0" fmla="*/ 3990975 h 4572000"/>
              <a:gd name="connsiteX1" fmla="*/ 2876550 w 4114828"/>
              <a:gd name="connsiteY1" fmla="*/ 4143375 h 4572000"/>
              <a:gd name="connsiteX2" fmla="*/ 3028950 w 4114828"/>
              <a:gd name="connsiteY2" fmla="*/ 4143375 h 4572000"/>
              <a:gd name="connsiteX3" fmla="*/ 3028950 w 4114828"/>
              <a:gd name="connsiteY3" fmla="*/ 3990975 h 4572000"/>
              <a:gd name="connsiteX4" fmla="*/ 3495675 w 4114828"/>
              <a:gd name="connsiteY4" fmla="*/ 3990974 h 4572000"/>
              <a:gd name="connsiteX5" fmla="*/ 3495675 w 4114828"/>
              <a:gd name="connsiteY5" fmla="*/ 4143374 h 4572000"/>
              <a:gd name="connsiteX6" fmla="*/ 3648075 w 4114828"/>
              <a:gd name="connsiteY6" fmla="*/ 4143374 h 4572000"/>
              <a:gd name="connsiteX7" fmla="*/ 3648075 w 4114828"/>
              <a:gd name="connsiteY7" fmla="*/ 3990974 h 4572000"/>
              <a:gd name="connsiteX8" fmla="*/ 2800350 w 4114828"/>
              <a:gd name="connsiteY8" fmla="*/ 3838575 h 4572000"/>
              <a:gd name="connsiteX9" fmla="*/ 3105150 w 4114828"/>
              <a:gd name="connsiteY9" fmla="*/ 3838575 h 4572000"/>
              <a:gd name="connsiteX10" fmla="*/ 3181350 w 4114828"/>
              <a:gd name="connsiteY10" fmla="*/ 3914775 h 4572000"/>
              <a:gd name="connsiteX11" fmla="*/ 3181350 w 4114828"/>
              <a:gd name="connsiteY11" fmla="*/ 4219575 h 4572000"/>
              <a:gd name="connsiteX12" fmla="*/ 3105150 w 4114828"/>
              <a:gd name="connsiteY12" fmla="*/ 4295775 h 4572000"/>
              <a:gd name="connsiteX13" fmla="*/ 2800350 w 4114828"/>
              <a:gd name="connsiteY13" fmla="*/ 4295775 h 4572000"/>
              <a:gd name="connsiteX14" fmla="*/ 2724150 w 4114828"/>
              <a:gd name="connsiteY14" fmla="*/ 4219575 h 4572000"/>
              <a:gd name="connsiteX15" fmla="*/ 2724150 w 4114828"/>
              <a:gd name="connsiteY15" fmla="*/ 3914775 h 4572000"/>
              <a:gd name="connsiteX16" fmla="*/ 2800350 w 4114828"/>
              <a:gd name="connsiteY16" fmla="*/ 3838575 h 4572000"/>
              <a:gd name="connsiteX17" fmla="*/ 3419475 w 4114828"/>
              <a:gd name="connsiteY17" fmla="*/ 3838574 h 4572000"/>
              <a:gd name="connsiteX18" fmla="*/ 3724275 w 4114828"/>
              <a:gd name="connsiteY18" fmla="*/ 3838574 h 4572000"/>
              <a:gd name="connsiteX19" fmla="*/ 3800475 w 4114828"/>
              <a:gd name="connsiteY19" fmla="*/ 3914774 h 4572000"/>
              <a:gd name="connsiteX20" fmla="*/ 3800475 w 4114828"/>
              <a:gd name="connsiteY20" fmla="*/ 4219574 h 4572000"/>
              <a:gd name="connsiteX21" fmla="*/ 3724275 w 4114828"/>
              <a:gd name="connsiteY21" fmla="*/ 4295774 h 4572000"/>
              <a:gd name="connsiteX22" fmla="*/ 3419475 w 4114828"/>
              <a:gd name="connsiteY22" fmla="*/ 4295774 h 4572000"/>
              <a:gd name="connsiteX23" fmla="*/ 3343275 w 4114828"/>
              <a:gd name="connsiteY23" fmla="*/ 4219574 h 4572000"/>
              <a:gd name="connsiteX24" fmla="*/ 3343275 w 4114828"/>
              <a:gd name="connsiteY24" fmla="*/ 3914774 h 4572000"/>
              <a:gd name="connsiteX25" fmla="*/ 3419475 w 4114828"/>
              <a:gd name="connsiteY25" fmla="*/ 3838574 h 4572000"/>
              <a:gd name="connsiteX26" fmla="*/ 914400 w 4114828"/>
              <a:gd name="connsiteY26" fmla="*/ 3657600 h 4572000"/>
              <a:gd name="connsiteX27" fmla="*/ 1066800 w 4114828"/>
              <a:gd name="connsiteY27" fmla="*/ 3657600 h 4572000"/>
              <a:gd name="connsiteX28" fmla="*/ 1066800 w 4114828"/>
              <a:gd name="connsiteY28" fmla="*/ 3810000 h 4572000"/>
              <a:gd name="connsiteX29" fmla="*/ 914400 w 4114828"/>
              <a:gd name="connsiteY29" fmla="*/ 3810000 h 4572000"/>
              <a:gd name="connsiteX30" fmla="*/ 609600 w 4114828"/>
              <a:gd name="connsiteY30" fmla="*/ 3657600 h 4572000"/>
              <a:gd name="connsiteX31" fmla="*/ 762000 w 4114828"/>
              <a:gd name="connsiteY31" fmla="*/ 3657600 h 4572000"/>
              <a:gd name="connsiteX32" fmla="*/ 762000 w 4114828"/>
              <a:gd name="connsiteY32" fmla="*/ 3810000 h 4572000"/>
              <a:gd name="connsiteX33" fmla="*/ 609600 w 4114828"/>
              <a:gd name="connsiteY33" fmla="*/ 3810000 h 4572000"/>
              <a:gd name="connsiteX34" fmla="*/ 304800 w 4114828"/>
              <a:gd name="connsiteY34" fmla="*/ 3657600 h 4572000"/>
              <a:gd name="connsiteX35" fmla="*/ 457200 w 4114828"/>
              <a:gd name="connsiteY35" fmla="*/ 3657600 h 4572000"/>
              <a:gd name="connsiteX36" fmla="*/ 457200 w 4114828"/>
              <a:gd name="connsiteY36" fmla="*/ 3810000 h 4572000"/>
              <a:gd name="connsiteX37" fmla="*/ 304800 w 4114828"/>
              <a:gd name="connsiteY37" fmla="*/ 3810000 h 4572000"/>
              <a:gd name="connsiteX38" fmla="*/ 3505200 w 4114828"/>
              <a:gd name="connsiteY38" fmla="*/ 3409950 h 4572000"/>
              <a:gd name="connsiteX39" fmla="*/ 3505200 w 4114828"/>
              <a:gd name="connsiteY39" fmla="*/ 3562350 h 4572000"/>
              <a:gd name="connsiteX40" fmla="*/ 3657600 w 4114828"/>
              <a:gd name="connsiteY40" fmla="*/ 3562350 h 4572000"/>
              <a:gd name="connsiteX41" fmla="*/ 3657600 w 4114828"/>
              <a:gd name="connsiteY41" fmla="*/ 3409950 h 4572000"/>
              <a:gd name="connsiteX42" fmla="*/ 3200400 w 4114828"/>
              <a:gd name="connsiteY42" fmla="*/ 3409950 h 4572000"/>
              <a:gd name="connsiteX43" fmla="*/ 3200400 w 4114828"/>
              <a:gd name="connsiteY43" fmla="*/ 3562350 h 4572000"/>
              <a:gd name="connsiteX44" fmla="*/ 3352800 w 4114828"/>
              <a:gd name="connsiteY44" fmla="*/ 3562350 h 4572000"/>
              <a:gd name="connsiteX45" fmla="*/ 3352800 w 4114828"/>
              <a:gd name="connsiteY45" fmla="*/ 3409950 h 4572000"/>
              <a:gd name="connsiteX46" fmla="*/ 3124200 w 4114828"/>
              <a:gd name="connsiteY46" fmla="*/ 3257550 h 4572000"/>
              <a:gd name="connsiteX47" fmla="*/ 3733800 w 4114828"/>
              <a:gd name="connsiteY47" fmla="*/ 3257550 h 4572000"/>
              <a:gd name="connsiteX48" fmla="*/ 3810000 w 4114828"/>
              <a:gd name="connsiteY48" fmla="*/ 3333750 h 4572000"/>
              <a:gd name="connsiteX49" fmla="*/ 3810000 w 4114828"/>
              <a:gd name="connsiteY49" fmla="*/ 3638550 h 4572000"/>
              <a:gd name="connsiteX50" fmla="*/ 3733800 w 4114828"/>
              <a:gd name="connsiteY50" fmla="*/ 3714750 h 4572000"/>
              <a:gd name="connsiteX51" fmla="*/ 3124200 w 4114828"/>
              <a:gd name="connsiteY51" fmla="*/ 3714750 h 4572000"/>
              <a:gd name="connsiteX52" fmla="*/ 3048000 w 4114828"/>
              <a:gd name="connsiteY52" fmla="*/ 3638550 h 4572000"/>
              <a:gd name="connsiteX53" fmla="*/ 3048000 w 4114828"/>
              <a:gd name="connsiteY53" fmla="*/ 3333750 h 4572000"/>
              <a:gd name="connsiteX54" fmla="*/ 3124200 w 4114828"/>
              <a:gd name="connsiteY54" fmla="*/ 3257550 h 4572000"/>
              <a:gd name="connsiteX55" fmla="*/ 1676400 w 4114828"/>
              <a:gd name="connsiteY55" fmla="*/ 3200400 h 4572000"/>
              <a:gd name="connsiteX56" fmla="*/ 1676400 w 4114828"/>
              <a:gd name="connsiteY56" fmla="*/ 3352800 h 4572000"/>
              <a:gd name="connsiteX57" fmla="*/ 1828800 w 4114828"/>
              <a:gd name="connsiteY57" fmla="*/ 3352800 h 4572000"/>
              <a:gd name="connsiteX58" fmla="*/ 1828800 w 4114828"/>
              <a:gd name="connsiteY58" fmla="*/ 3200400 h 4572000"/>
              <a:gd name="connsiteX59" fmla="*/ 762000 w 4114828"/>
              <a:gd name="connsiteY59" fmla="*/ 3200400 h 4572000"/>
              <a:gd name="connsiteX60" fmla="*/ 762000 w 4114828"/>
              <a:gd name="connsiteY60" fmla="*/ 3352800 h 4572000"/>
              <a:gd name="connsiteX61" fmla="*/ 914400 w 4114828"/>
              <a:gd name="connsiteY61" fmla="*/ 3352800 h 4572000"/>
              <a:gd name="connsiteX62" fmla="*/ 914400 w 4114828"/>
              <a:gd name="connsiteY62" fmla="*/ 3200400 h 4572000"/>
              <a:gd name="connsiteX63" fmla="*/ 457200 w 4114828"/>
              <a:gd name="connsiteY63" fmla="*/ 3200400 h 4572000"/>
              <a:gd name="connsiteX64" fmla="*/ 457200 w 4114828"/>
              <a:gd name="connsiteY64" fmla="*/ 3352800 h 4572000"/>
              <a:gd name="connsiteX65" fmla="*/ 609600 w 4114828"/>
              <a:gd name="connsiteY65" fmla="*/ 3352800 h 4572000"/>
              <a:gd name="connsiteX66" fmla="*/ 609600 w 4114828"/>
              <a:gd name="connsiteY66" fmla="*/ 3200400 h 4572000"/>
              <a:gd name="connsiteX67" fmla="*/ 2295525 w 4114828"/>
              <a:gd name="connsiteY67" fmla="*/ 3200399 h 4572000"/>
              <a:gd name="connsiteX68" fmla="*/ 2295525 w 4114828"/>
              <a:gd name="connsiteY68" fmla="*/ 3352799 h 4572000"/>
              <a:gd name="connsiteX69" fmla="*/ 2447925 w 4114828"/>
              <a:gd name="connsiteY69" fmla="*/ 3352799 h 4572000"/>
              <a:gd name="connsiteX70" fmla="*/ 2447925 w 4114828"/>
              <a:gd name="connsiteY70" fmla="*/ 3200399 h 4572000"/>
              <a:gd name="connsiteX71" fmla="*/ 1600200 w 4114828"/>
              <a:gd name="connsiteY71" fmla="*/ 3048000 h 4572000"/>
              <a:gd name="connsiteX72" fmla="*/ 1905000 w 4114828"/>
              <a:gd name="connsiteY72" fmla="*/ 3048000 h 4572000"/>
              <a:gd name="connsiteX73" fmla="*/ 1981200 w 4114828"/>
              <a:gd name="connsiteY73" fmla="*/ 3124200 h 4572000"/>
              <a:gd name="connsiteX74" fmla="*/ 1981200 w 4114828"/>
              <a:gd name="connsiteY74" fmla="*/ 3429000 h 4572000"/>
              <a:gd name="connsiteX75" fmla="*/ 1905000 w 4114828"/>
              <a:gd name="connsiteY75" fmla="*/ 3505200 h 4572000"/>
              <a:gd name="connsiteX76" fmla="*/ 1600200 w 4114828"/>
              <a:gd name="connsiteY76" fmla="*/ 3505200 h 4572000"/>
              <a:gd name="connsiteX77" fmla="*/ 1524000 w 4114828"/>
              <a:gd name="connsiteY77" fmla="*/ 3429000 h 4572000"/>
              <a:gd name="connsiteX78" fmla="*/ 1524000 w 4114828"/>
              <a:gd name="connsiteY78" fmla="*/ 3124200 h 4572000"/>
              <a:gd name="connsiteX79" fmla="*/ 1600200 w 4114828"/>
              <a:gd name="connsiteY79" fmla="*/ 3048000 h 4572000"/>
              <a:gd name="connsiteX80" fmla="*/ 381000 w 4114828"/>
              <a:gd name="connsiteY80" fmla="*/ 3048000 h 4572000"/>
              <a:gd name="connsiteX81" fmla="*/ 990600 w 4114828"/>
              <a:gd name="connsiteY81" fmla="*/ 3048000 h 4572000"/>
              <a:gd name="connsiteX82" fmla="*/ 1066800 w 4114828"/>
              <a:gd name="connsiteY82" fmla="*/ 3124200 h 4572000"/>
              <a:gd name="connsiteX83" fmla="*/ 1066800 w 4114828"/>
              <a:gd name="connsiteY83" fmla="*/ 3429000 h 4572000"/>
              <a:gd name="connsiteX84" fmla="*/ 990600 w 4114828"/>
              <a:gd name="connsiteY84" fmla="*/ 3505200 h 4572000"/>
              <a:gd name="connsiteX85" fmla="*/ 381000 w 4114828"/>
              <a:gd name="connsiteY85" fmla="*/ 3505200 h 4572000"/>
              <a:gd name="connsiteX86" fmla="*/ 304800 w 4114828"/>
              <a:gd name="connsiteY86" fmla="*/ 3429000 h 4572000"/>
              <a:gd name="connsiteX87" fmla="*/ 304800 w 4114828"/>
              <a:gd name="connsiteY87" fmla="*/ 3124200 h 4572000"/>
              <a:gd name="connsiteX88" fmla="*/ 381000 w 4114828"/>
              <a:gd name="connsiteY88" fmla="*/ 3048000 h 4572000"/>
              <a:gd name="connsiteX89" fmla="*/ 2219325 w 4114828"/>
              <a:gd name="connsiteY89" fmla="*/ 3047999 h 4572000"/>
              <a:gd name="connsiteX90" fmla="*/ 2524125 w 4114828"/>
              <a:gd name="connsiteY90" fmla="*/ 3047999 h 4572000"/>
              <a:gd name="connsiteX91" fmla="*/ 2600325 w 4114828"/>
              <a:gd name="connsiteY91" fmla="*/ 3124199 h 4572000"/>
              <a:gd name="connsiteX92" fmla="*/ 2600325 w 4114828"/>
              <a:gd name="connsiteY92" fmla="*/ 3428999 h 4572000"/>
              <a:gd name="connsiteX93" fmla="*/ 2524125 w 4114828"/>
              <a:gd name="connsiteY93" fmla="*/ 3505199 h 4572000"/>
              <a:gd name="connsiteX94" fmla="*/ 2219325 w 4114828"/>
              <a:gd name="connsiteY94" fmla="*/ 3505199 h 4572000"/>
              <a:gd name="connsiteX95" fmla="*/ 2143125 w 4114828"/>
              <a:gd name="connsiteY95" fmla="*/ 3428999 h 4572000"/>
              <a:gd name="connsiteX96" fmla="*/ 2143125 w 4114828"/>
              <a:gd name="connsiteY96" fmla="*/ 3124199 h 4572000"/>
              <a:gd name="connsiteX97" fmla="*/ 2219325 w 4114828"/>
              <a:gd name="connsiteY97" fmla="*/ 3047999 h 4572000"/>
              <a:gd name="connsiteX98" fmla="*/ 3505200 w 4114828"/>
              <a:gd name="connsiteY98" fmla="*/ 2800350 h 4572000"/>
              <a:gd name="connsiteX99" fmla="*/ 3505200 w 4114828"/>
              <a:gd name="connsiteY99" fmla="*/ 2952750 h 4572000"/>
              <a:gd name="connsiteX100" fmla="*/ 3657600 w 4114828"/>
              <a:gd name="connsiteY100" fmla="*/ 2952750 h 4572000"/>
              <a:gd name="connsiteX101" fmla="*/ 3657600 w 4114828"/>
              <a:gd name="connsiteY101" fmla="*/ 2800350 h 4572000"/>
              <a:gd name="connsiteX102" fmla="*/ 3200400 w 4114828"/>
              <a:gd name="connsiteY102" fmla="*/ 2800350 h 4572000"/>
              <a:gd name="connsiteX103" fmla="*/ 3200400 w 4114828"/>
              <a:gd name="connsiteY103" fmla="*/ 2952750 h 4572000"/>
              <a:gd name="connsiteX104" fmla="*/ 3352800 w 4114828"/>
              <a:gd name="connsiteY104" fmla="*/ 2952750 h 4572000"/>
              <a:gd name="connsiteX105" fmla="*/ 3352800 w 4114828"/>
              <a:gd name="connsiteY105" fmla="*/ 2800350 h 4572000"/>
              <a:gd name="connsiteX106" fmla="*/ 3124200 w 4114828"/>
              <a:gd name="connsiteY106" fmla="*/ 2647950 h 4572000"/>
              <a:gd name="connsiteX107" fmla="*/ 3733800 w 4114828"/>
              <a:gd name="connsiteY107" fmla="*/ 2647950 h 4572000"/>
              <a:gd name="connsiteX108" fmla="*/ 3810000 w 4114828"/>
              <a:gd name="connsiteY108" fmla="*/ 2724150 h 4572000"/>
              <a:gd name="connsiteX109" fmla="*/ 3810000 w 4114828"/>
              <a:gd name="connsiteY109" fmla="*/ 3028950 h 4572000"/>
              <a:gd name="connsiteX110" fmla="*/ 3733800 w 4114828"/>
              <a:gd name="connsiteY110" fmla="*/ 3105150 h 4572000"/>
              <a:gd name="connsiteX111" fmla="*/ 3124200 w 4114828"/>
              <a:gd name="connsiteY111" fmla="*/ 3105150 h 4572000"/>
              <a:gd name="connsiteX112" fmla="*/ 3048000 w 4114828"/>
              <a:gd name="connsiteY112" fmla="*/ 3028950 h 4572000"/>
              <a:gd name="connsiteX113" fmla="*/ 3048000 w 4114828"/>
              <a:gd name="connsiteY113" fmla="*/ 2724150 h 4572000"/>
              <a:gd name="connsiteX114" fmla="*/ 3124200 w 4114828"/>
              <a:gd name="connsiteY114" fmla="*/ 2647950 h 4572000"/>
              <a:gd name="connsiteX115" fmla="*/ 762000 w 4114828"/>
              <a:gd name="connsiteY115" fmla="*/ 2590800 h 4572000"/>
              <a:gd name="connsiteX116" fmla="*/ 762000 w 4114828"/>
              <a:gd name="connsiteY116" fmla="*/ 2743200 h 4572000"/>
              <a:gd name="connsiteX117" fmla="*/ 914400 w 4114828"/>
              <a:gd name="connsiteY117" fmla="*/ 2743200 h 4572000"/>
              <a:gd name="connsiteX118" fmla="*/ 914400 w 4114828"/>
              <a:gd name="connsiteY118" fmla="*/ 2590800 h 4572000"/>
              <a:gd name="connsiteX119" fmla="*/ 457200 w 4114828"/>
              <a:gd name="connsiteY119" fmla="*/ 2590800 h 4572000"/>
              <a:gd name="connsiteX120" fmla="*/ 457200 w 4114828"/>
              <a:gd name="connsiteY120" fmla="*/ 2743200 h 4572000"/>
              <a:gd name="connsiteX121" fmla="*/ 609600 w 4114828"/>
              <a:gd name="connsiteY121" fmla="*/ 2743200 h 4572000"/>
              <a:gd name="connsiteX122" fmla="*/ 609600 w 4114828"/>
              <a:gd name="connsiteY122" fmla="*/ 2590800 h 4572000"/>
              <a:gd name="connsiteX123" fmla="*/ 381000 w 4114828"/>
              <a:gd name="connsiteY123" fmla="*/ 2438400 h 4572000"/>
              <a:gd name="connsiteX124" fmla="*/ 990600 w 4114828"/>
              <a:gd name="connsiteY124" fmla="*/ 2438400 h 4572000"/>
              <a:gd name="connsiteX125" fmla="*/ 1066800 w 4114828"/>
              <a:gd name="connsiteY125" fmla="*/ 2514600 h 4572000"/>
              <a:gd name="connsiteX126" fmla="*/ 1066800 w 4114828"/>
              <a:gd name="connsiteY126" fmla="*/ 2819400 h 4572000"/>
              <a:gd name="connsiteX127" fmla="*/ 990600 w 4114828"/>
              <a:gd name="connsiteY127" fmla="*/ 2895600 h 4572000"/>
              <a:gd name="connsiteX128" fmla="*/ 381000 w 4114828"/>
              <a:gd name="connsiteY128" fmla="*/ 2895600 h 4572000"/>
              <a:gd name="connsiteX129" fmla="*/ 304800 w 4114828"/>
              <a:gd name="connsiteY129" fmla="*/ 2819400 h 4572000"/>
              <a:gd name="connsiteX130" fmla="*/ 304800 w 4114828"/>
              <a:gd name="connsiteY130" fmla="*/ 2514600 h 4572000"/>
              <a:gd name="connsiteX131" fmla="*/ 381000 w 4114828"/>
              <a:gd name="connsiteY131" fmla="*/ 2438400 h 4572000"/>
              <a:gd name="connsiteX132" fmla="*/ 2286000 w 4114828"/>
              <a:gd name="connsiteY132" fmla="*/ 2286000 h 4572000"/>
              <a:gd name="connsiteX133" fmla="*/ 2286000 w 4114828"/>
              <a:gd name="connsiteY133" fmla="*/ 2438400 h 4572000"/>
              <a:gd name="connsiteX134" fmla="*/ 2438400 w 4114828"/>
              <a:gd name="connsiteY134" fmla="*/ 2438400 h 4572000"/>
              <a:gd name="connsiteX135" fmla="*/ 2438400 w 4114828"/>
              <a:gd name="connsiteY135" fmla="*/ 2286000 h 4572000"/>
              <a:gd name="connsiteX136" fmla="*/ 1676400 w 4114828"/>
              <a:gd name="connsiteY136" fmla="*/ 2286000 h 4572000"/>
              <a:gd name="connsiteX137" fmla="*/ 1676400 w 4114828"/>
              <a:gd name="connsiteY137" fmla="*/ 2438400 h 4572000"/>
              <a:gd name="connsiteX138" fmla="*/ 1828800 w 4114828"/>
              <a:gd name="connsiteY138" fmla="*/ 2438400 h 4572000"/>
              <a:gd name="connsiteX139" fmla="*/ 1828800 w 4114828"/>
              <a:gd name="connsiteY139" fmla="*/ 2286000 h 4572000"/>
              <a:gd name="connsiteX140" fmla="*/ 2209800 w 4114828"/>
              <a:gd name="connsiteY140" fmla="*/ 2133600 h 4572000"/>
              <a:gd name="connsiteX141" fmla="*/ 2514600 w 4114828"/>
              <a:gd name="connsiteY141" fmla="*/ 2133600 h 4572000"/>
              <a:gd name="connsiteX142" fmla="*/ 2590800 w 4114828"/>
              <a:gd name="connsiteY142" fmla="*/ 2209800 h 4572000"/>
              <a:gd name="connsiteX143" fmla="*/ 2590800 w 4114828"/>
              <a:gd name="connsiteY143" fmla="*/ 2514600 h 4572000"/>
              <a:gd name="connsiteX144" fmla="*/ 2514600 w 4114828"/>
              <a:gd name="connsiteY144" fmla="*/ 2590800 h 4572000"/>
              <a:gd name="connsiteX145" fmla="*/ 2209800 w 4114828"/>
              <a:gd name="connsiteY145" fmla="*/ 2590800 h 4572000"/>
              <a:gd name="connsiteX146" fmla="*/ 2133600 w 4114828"/>
              <a:gd name="connsiteY146" fmla="*/ 2514600 h 4572000"/>
              <a:gd name="connsiteX147" fmla="*/ 2133600 w 4114828"/>
              <a:gd name="connsiteY147" fmla="*/ 2209800 h 4572000"/>
              <a:gd name="connsiteX148" fmla="*/ 2209800 w 4114828"/>
              <a:gd name="connsiteY148" fmla="*/ 2133600 h 4572000"/>
              <a:gd name="connsiteX149" fmla="*/ 1600200 w 4114828"/>
              <a:gd name="connsiteY149" fmla="*/ 2133600 h 4572000"/>
              <a:gd name="connsiteX150" fmla="*/ 1905000 w 4114828"/>
              <a:gd name="connsiteY150" fmla="*/ 2133600 h 4572000"/>
              <a:gd name="connsiteX151" fmla="*/ 1981200 w 4114828"/>
              <a:gd name="connsiteY151" fmla="*/ 2209800 h 4572000"/>
              <a:gd name="connsiteX152" fmla="*/ 1981200 w 4114828"/>
              <a:gd name="connsiteY152" fmla="*/ 2514600 h 4572000"/>
              <a:gd name="connsiteX153" fmla="*/ 1905000 w 4114828"/>
              <a:gd name="connsiteY153" fmla="*/ 2590800 h 4572000"/>
              <a:gd name="connsiteX154" fmla="*/ 1600200 w 4114828"/>
              <a:gd name="connsiteY154" fmla="*/ 2590800 h 4572000"/>
              <a:gd name="connsiteX155" fmla="*/ 1524000 w 4114828"/>
              <a:gd name="connsiteY155" fmla="*/ 2514600 h 4572000"/>
              <a:gd name="connsiteX156" fmla="*/ 1524000 w 4114828"/>
              <a:gd name="connsiteY156" fmla="*/ 2209800 h 4572000"/>
              <a:gd name="connsiteX157" fmla="*/ 1600200 w 4114828"/>
              <a:gd name="connsiteY157" fmla="*/ 2133600 h 4572000"/>
              <a:gd name="connsiteX158" fmla="*/ 3505200 w 4114828"/>
              <a:gd name="connsiteY158" fmla="*/ 1981200 h 4572000"/>
              <a:gd name="connsiteX159" fmla="*/ 3505200 w 4114828"/>
              <a:gd name="connsiteY159" fmla="*/ 2133600 h 4572000"/>
              <a:gd name="connsiteX160" fmla="*/ 3657600 w 4114828"/>
              <a:gd name="connsiteY160" fmla="*/ 2133600 h 4572000"/>
              <a:gd name="connsiteX161" fmla="*/ 3657600 w 4114828"/>
              <a:gd name="connsiteY161" fmla="*/ 1981200 h 4572000"/>
              <a:gd name="connsiteX162" fmla="*/ 3200400 w 4114828"/>
              <a:gd name="connsiteY162" fmla="*/ 1981200 h 4572000"/>
              <a:gd name="connsiteX163" fmla="*/ 3200400 w 4114828"/>
              <a:gd name="connsiteY163" fmla="*/ 2133600 h 4572000"/>
              <a:gd name="connsiteX164" fmla="*/ 3352800 w 4114828"/>
              <a:gd name="connsiteY164" fmla="*/ 2133600 h 4572000"/>
              <a:gd name="connsiteX165" fmla="*/ 3352800 w 4114828"/>
              <a:gd name="connsiteY165" fmla="*/ 1981200 h 4572000"/>
              <a:gd name="connsiteX166" fmla="*/ 762000 w 4114828"/>
              <a:gd name="connsiteY166" fmla="*/ 1981200 h 4572000"/>
              <a:gd name="connsiteX167" fmla="*/ 762000 w 4114828"/>
              <a:gd name="connsiteY167" fmla="*/ 2133600 h 4572000"/>
              <a:gd name="connsiteX168" fmla="*/ 914400 w 4114828"/>
              <a:gd name="connsiteY168" fmla="*/ 2133600 h 4572000"/>
              <a:gd name="connsiteX169" fmla="*/ 914400 w 4114828"/>
              <a:gd name="connsiteY169" fmla="*/ 1981200 h 4572000"/>
              <a:gd name="connsiteX170" fmla="*/ 457200 w 4114828"/>
              <a:gd name="connsiteY170" fmla="*/ 1981200 h 4572000"/>
              <a:gd name="connsiteX171" fmla="*/ 457200 w 4114828"/>
              <a:gd name="connsiteY171" fmla="*/ 2133600 h 4572000"/>
              <a:gd name="connsiteX172" fmla="*/ 609600 w 4114828"/>
              <a:gd name="connsiteY172" fmla="*/ 2133600 h 4572000"/>
              <a:gd name="connsiteX173" fmla="*/ 609600 w 4114828"/>
              <a:gd name="connsiteY173" fmla="*/ 1981200 h 4572000"/>
              <a:gd name="connsiteX174" fmla="*/ 3124200 w 4114828"/>
              <a:gd name="connsiteY174" fmla="*/ 1828800 h 4572000"/>
              <a:gd name="connsiteX175" fmla="*/ 3733800 w 4114828"/>
              <a:gd name="connsiteY175" fmla="*/ 1828800 h 4572000"/>
              <a:gd name="connsiteX176" fmla="*/ 3810000 w 4114828"/>
              <a:gd name="connsiteY176" fmla="*/ 1905000 h 4572000"/>
              <a:gd name="connsiteX177" fmla="*/ 3810000 w 4114828"/>
              <a:gd name="connsiteY177" fmla="*/ 2209800 h 4572000"/>
              <a:gd name="connsiteX178" fmla="*/ 3733800 w 4114828"/>
              <a:gd name="connsiteY178" fmla="*/ 2286000 h 4572000"/>
              <a:gd name="connsiteX179" fmla="*/ 3124200 w 4114828"/>
              <a:gd name="connsiteY179" fmla="*/ 2286000 h 4572000"/>
              <a:gd name="connsiteX180" fmla="*/ 3048000 w 4114828"/>
              <a:gd name="connsiteY180" fmla="*/ 2209800 h 4572000"/>
              <a:gd name="connsiteX181" fmla="*/ 3048000 w 4114828"/>
              <a:gd name="connsiteY181" fmla="*/ 1905000 h 4572000"/>
              <a:gd name="connsiteX182" fmla="*/ 3124200 w 4114828"/>
              <a:gd name="connsiteY182" fmla="*/ 1828800 h 4572000"/>
              <a:gd name="connsiteX183" fmla="*/ 381000 w 4114828"/>
              <a:gd name="connsiteY183" fmla="*/ 1828800 h 4572000"/>
              <a:gd name="connsiteX184" fmla="*/ 990600 w 4114828"/>
              <a:gd name="connsiteY184" fmla="*/ 1828800 h 4572000"/>
              <a:gd name="connsiteX185" fmla="*/ 1066800 w 4114828"/>
              <a:gd name="connsiteY185" fmla="*/ 1905000 h 4572000"/>
              <a:gd name="connsiteX186" fmla="*/ 1066800 w 4114828"/>
              <a:gd name="connsiteY186" fmla="*/ 2209800 h 4572000"/>
              <a:gd name="connsiteX187" fmla="*/ 990600 w 4114828"/>
              <a:gd name="connsiteY187" fmla="*/ 2286000 h 4572000"/>
              <a:gd name="connsiteX188" fmla="*/ 381000 w 4114828"/>
              <a:gd name="connsiteY188" fmla="*/ 2286000 h 4572000"/>
              <a:gd name="connsiteX189" fmla="*/ 304800 w 4114828"/>
              <a:gd name="connsiteY189" fmla="*/ 2209800 h 4572000"/>
              <a:gd name="connsiteX190" fmla="*/ 304800 w 4114828"/>
              <a:gd name="connsiteY190" fmla="*/ 1905000 h 4572000"/>
              <a:gd name="connsiteX191" fmla="*/ 381000 w 4114828"/>
              <a:gd name="connsiteY191" fmla="*/ 1828800 h 4572000"/>
              <a:gd name="connsiteX192" fmla="*/ 2286000 w 4114828"/>
              <a:gd name="connsiteY192" fmla="*/ 1676400 h 4572000"/>
              <a:gd name="connsiteX193" fmla="*/ 2286000 w 4114828"/>
              <a:gd name="connsiteY193" fmla="*/ 1828800 h 4572000"/>
              <a:gd name="connsiteX194" fmla="*/ 2438400 w 4114828"/>
              <a:gd name="connsiteY194" fmla="*/ 1828800 h 4572000"/>
              <a:gd name="connsiteX195" fmla="*/ 2438400 w 4114828"/>
              <a:gd name="connsiteY195" fmla="*/ 1676400 h 4572000"/>
              <a:gd name="connsiteX196" fmla="*/ 1676400 w 4114828"/>
              <a:gd name="connsiteY196" fmla="*/ 1676400 h 4572000"/>
              <a:gd name="connsiteX197" fmla="*/ 1676400 w 4114828"/>
              <a:gd name="connsiteY197" fmla="*/ 1828800 h 4572000"/>
              <a:gd name="connsiteX198" fmla="*/ 1828800 w 4114828"/>
              <a:gd name="connsiteY198" fmla="*/ 1828800 h 4572000"/>
              <a:gd name="connsiteX199" fmla="*/ 1828800 w 4114828"/>
              <a:gd name="connsiteY199" fmla="*/ 1676400 h 4572000"/>
              <a:gd name="connsiteX200" fmla="*/ 152400 w 4114828"/>
              <a:gd name="connsiteY200" fmla="*/ 1676400 h 4572000"/>
              <a:gd name="connsiteX201" fmla="*/ 152400 w 4114828"/>
              <a:gd name="connsiteY201" fmla="*/ 4419600 h 4572000"/>
              <a:gd name="connsiteX202" fmla="*/ 1219200 w 4114828"/>
              <a:gd name="connsiteY202" fmla="*/ 4419600 h 4572000"/>
              <a:gd name="connsiteX203" fmla="*/ 1219200 w 4114828"/>
              <a:gd name="connsiteY203" fmla="*/ 1676400 h 4572000"/>
              <a:gd name="connsiteX204" fmla="*/ 2209800 w 4114828"/>
              <a:gd name="connsiteY204" fmla="*/ 1524000 h 4572000"/>
              <a:gd name="connsiteX205" fmla="*/ 2514600 w 4114828"/>
              <a:gd name="connsiteY205" fmla="*/ 1524000 h 4572000"/>
              <a:gd name="connsiteX206" fmla="*/ 2590800 w 4114828"/>
              <a:gd name="connsiteY206" fmla="*/ 1600200 h 4572000"/>
              <a:gd name="connsiteX207" fmla="*/ 2590800 w 4114828"/>
              <a:gd name="connsiteY207" fmla="*/ 1905000 h 4572000"/>
              <a:gd name="connsiteX208" fmla="*/ 2514600 w 4114828"/>
              <a:gd name="connsiteY208" fmla="*/ 1981200 h 4572000"/>
              <a:gd name="connsiteX209" fmla="*/ 2209800 w 4114828"/>
              <a:gd name="connsiteY209" fmla="*/ 1981200 h 4572000"/>
              <a:gd name="connsiteX210" fmla="*/ 2133600 w 4114828"/>
              <a:gd name="connsiteY210" fmla="*/ 1905000 h 4572000"/>
              <a:gd name="connsiteX211" fmla="*/ 2133600 w 4114828"/>
              <a:gd name="connsiteY211" fmla="*/ 1600200 h 4572000"/>
              <a:gd name="connsiteX212" fmla="*/ 2209800 w 4114828"/>
              <a:gd name="connsiteY212" fmla="*/ 1524000 h 4572000"/>
              <a:gd name="connsiteX213" fmla="*/ 1600200 w 4114828"/>
              <a:gd name="connsiteY213" fmla="*/ 1524000 h 4572000"/>
              <a:gd name="connsiteX214" fmla="*/ 1905000 w 4114828"/>
              <a:gd name="connsiteY214" fmla="*/ 1524000 h 4572000"/>
              <a:gd name="connsiteX215" fmla="*/ 1981200 w 4114828"/>
              <a:gd name="connsiteY215" fmla="*/ 1600200 h 4572000"/>
              <a:gd name="connsiteX216" fmla="*/ 1981200 w 4114828"/>
              <a:gd name="connsiteY216" fmla="*/ 1905000 h 4572000"/>
              <a:gd name="connsiteX217" fmla="*/ 1905000 w 4114828"/>
              <a:gd name="connsiteY217" fmla="*/ 1981200 h 4572000"/>
              <a:gd name="connsiteX218" fmla="*/ 1600200 w 4114828"/>
              <a:gd name="connsiteY218" fmla="*/ 1981200 h 4572000"/>
              <a:gd name="connsiteX219" fmla="*/ 1524000 w 4114828"/>
              <a:gd name="connsiteY219" fmla="*/ 1905000 h 4572000"/>
              <a:gd name="connsiteX220" fmla="*/ 1524000 w 4114828"/>
              <a:gd name="connsiteY220" fmla="*/ 1600200 h 4572000"/>
              <a:gd name="connsiteX221" fmla="*/ 1600200 w 4114828"/>
              <a:gd name="connsiteY221" fmla="*/ 1524000 h 4572000"/>
              <a:gd name="connsiteX222" fmla="*/ 3505200 w 4114828"/>
              <a:gd name="connsiteY222" fmla="*/ 1371600 h 4572000"/>
              <a:gd name="connsiteX223" fmla="*/ 3505200 w 4114828"/>
              <a:gd name="connsiteY223" fmla="*/ 1524000 h 4572000"/>
              <a:gd name="connsiteX224" fmla="*/ 3657600 w 4114828"/>
              <a:gd name="connsiteY224" fmla="*/ 1524000 h 4572000"/>
              <a:gd name="connsiteX225" fmla="*/ 3657600 w 4114828"/>
              <a:gd name="connsiteY225" fmla="*/ 1371600 h 4572000"/>
              <a:gd name="connsiteX226" fmla="*/ 3200400 w 4114828"/>
              <a:gd name="connsiteY226" fmla="*/ 1371600 h 4572000"/>
              <a:gd name="connsiteX227" fmla="*/ 3200400 w 4114828"/>
              <a:gd name="connsiteY227" fmla="*/ 1524000 h 4572000"/>
              <a:gd name="connsiteX228" fmla="*/ 3352800 w 4114828"/>
              <a:gd name="connsiteY228" fmla="*/ 1524000 h 4572000"/>
              <a:gd name="connsiteX229" fmla="*/ 3352800 w 4114828"/>
              <a:gd name="connsiteY229" fmla="*/ 1371600 h 4572000"/>
              <a:gd name="connsiteX230" fmla="*/ 3124200 w 4114828"/>
              <a:gd name="connsiteY230" fmla="*/ 1219200 h 4572000"/>
              <a:gd name="connsiteX231" fmla="*/ 3733800 w 4114828"/>
              <a:gd name="connsiteY231" fmla="*/ 1219200 h 4572000"/>
              <a:gd name="connsiteX232" fmla="*/ 3810000 w 4114828"/>
              <a:gd name="connsiteY232" fmla="*/ 1295400 h 4572000"/>
              <a:gd name="connsiteX233" fmla="*/ 3810000 w 4114828"/>
              <a:gd name="connsiteY233" fmla="*/ 1600200 h 4572000"/>
              <a:gd name="connsiteX234" fmla="*/ 3733800 w 4114828"/>
              <a:gd name="connsiteY234" fmla="*/ 1676400 h 4572000"/>
              <a:gd name="connsiteX235" fmla="*/ 3124200 w 4114828"/>
              <a:gd name="connsiteY235" fmla="*/ 1676400 h 4572000"/>
              <a:gd name="connsiteX236" fmla="*/ 3048000 w 4114828"/>
              <a:gd name="connsiteY236" fmla="*/ 1600200 h 4572000"/>
              <a:gd name="connsiteX237" fmla="*/ 3048000 w 4114828"/>
              <a:gd name="connsiteY237" fmla="*/ 1295400 h 4572000"/>
              <a:gd name="connsiteX238" fmla="*/ 3124200 w 4114828"/>
              <a:gd name="connsiteY238" fmla="*/ 1219200 h 4572000"/>
              <a:gd name="connsiteX239" fmla="*/ 2286000 w 4114828"/>
              <a:gd name="connsiteY239" fmla="*/ 1066800 h 4572000"/>
              <a:gd name="connsiteX240" fmla="*/ 2286000 w 4114828"/>
              <a:gd name="connsiteY240" fmla="*/ 1219200 h 4572000"/>
              <a:gd name="connsiteX241" fmla="*/ 2438400 w 4114828"/>
              <a:gd name="connsiteY241" fmla="*/ 1219200 h 4572000"/>
              <a:gd name="connsiteX242" fmla="*/ 2438400 w 4114828"/>
              <a:gd name="connsiteY242" fmla="*/ 1066800 h 4572000"/>
              <a:gd name="connsiteX243" fmla="*/ 1676400 w 4114828"/>
              <a:gd name="connsiteY243" fmla="*/ 1066800 h 4572000"/>
              <a:gd name="connsiteX244" fmla="*/ 1676400 w 4114828"/>
              <a:gd name="connsiteY244" fmla="*/ 1219200 h 4572000"/>
              <a:gd name="connsiteX245" fmla="*/ 1828800 w 4114828"/>
              <a:gd name="connsiteY245" fmla="*/ 1219200 h 4572000"/>
              <a:gd name="connsiteX246" fmla="*/ 1828800 w 4114828"/>
              <a:gd name="connsiteY246" fmla="*/ 1066800 h 4572000"/>
              <a:gd name="connsiteX247" fmla="*/ 2209800 w 4114828"/>
              <a:gd name="connsiteY247" fmla="*/ 914400 h 4572000"/>
              <a:gd name="connsiteX248" fmla="*/ 2514600 w 4114828"/>
              <a:gd name="connsiteY248" fmla="*/ 914400 h 4572000"/>
              <a:gd name="connsiteX249" fmla="*/ 2590800 w 4114828"/>
              <a:gd name="connsiteY249" fmla="*/ 990600 h 4572000"/>
              <a:gd name="connsiteX250" fmla="*/ 2590800 w 4114828"/>
              <a:gd name="connsiteY250" fmla="*/ 1295400 h 4572000"/>
              <a:gd name="connsiteX251" fmla="*/ 2514600 w 4114828"/>
              <a:gd name="connsiteY251" fmla="*/ 1371600 h 4572000"/>
              <a:gd name="connsiteX252" fmla="*/ 2209800 w 4114828"/>
              <a:gd name="connsiteY252" fmla="*/ 1371600 h 4572000"/>
              <a:gd name="connsiteX253" fmla="*/ 2133600 w 4114828"/>
              <a:gd name="connsiteY253" fmla="*/ 1295400 h 4572000"/>
              <a:gd name="connsiteX254" fmla="*/ 2133600 w 4114828"/>
              <a:gd name="connsiteY254" fmla="*/ 990600 h 4572000"/>
              <a:gd name="connsiteX255" fmla="*/ 2209800 w 4114828"/>
              <a:gd name="connsiteY255" fmla="*/ 914400 h 4572000"/>
              <a:gd name="connsiteX256" fmla="*/ 1600200 w 4114828"/>
              <a:gd name="connsiteY256" fmla="*/ 914400 h 4572000"/>
              <a:gd name="connsiteX257" fmla="*/ 1905000 w 4114828"/>
              <a:gd name="connsiteY257" fmla="*/ 914400 h 4572000"/>
              <a:gd name="connsiteX258" fmla="*/ 1981200 w 4114828"/>
              <a:gd name="connsiteY258" fmla="*/ 990600 h 4572000"/>
              <a:gd name="connsiteX259" fmla="*/ 1981200 w 4114828"/>
              <a:gd name="connsiteY259" fmla="*/ 1295400 h 4572000"/>
              <a:gd name="connsiteX260" fmla="*/ 1905000 w 4114828"/>
              <a:gd name="connsiteY260" fmla="*/ 1371600 h 4572000"/>
              <a:gd name="connsiteX261" fmla="*/ 1600200 w 4114828"/>
              <a:gd name="connsiteY261" fmla="*/ 1371600 h 4572000"/>
              <a:gd name="connsiteX262" fmla="*/ 1524000 w 4114828"/>
              <a:gd name="connsiteY262" fmla="*/ 1295400 h 4572000"/>
              <a:gd name="connsiteX263" fmla="*/ 1524000 w 4114828"/>
              <a:gd name="connsiteY263" fmla="*/ 990600 h 4572000"/>
              <a:gd name="connsiteX264" fmla="*/ 1600200 w 4114828"/>
              <a:gd name="connsiteY264" fmla="*/ 914400 h 4572000"/>
              <a:gd name="connsiteX265" fmla="*/ 1371600 w 4114828"/>
              <a:gd name="connsiteY265" fmla="*/ 762000 h 4572000"/>
              <a:gd name="connsiteX266" fmla="*/ 1371600 w 4114828"/>
              <a:gd name="connsiteY266" fmla="*/ 1600200 h 4572000"/>
              <a:gd name="connsiteX267" fmla="*/ 1371600 w 4114828"/>
              <a:gd name="connsiteY267" fmla="*/ 4419600 h 4572000"/>
              <a:gd name="connsiteX268" fmla="*/ 1752600 w 4114828"/>
              <a:gd name="connsiteY268" fmla="*/ 4419600 h 4572000"/>
              <a:gd name="connsiteX269" fmla="*/ 1752600 w 4114828"/>
              <a:gd name="connsiteY269" fmla="*/ 3810000 h 4572000"/>
              <a:gd name="connsiteX270" fmla="*/ 1524000 w 4114828"/>
              <a:gd name="connsiteY270" fmla="*/ 3810000 h 4572000"/>
              <a:gd name="connsiteX271" fmla="*/ 1524000 w 4114828"/>
              <a:gd name="connsiteY271" fmla="*/ 3657600 h 4572000"/>
              <a:gd name="connsiteX272" fmla="*/ 2126456 w 4114828"/>
              <a:gd name="connsiteY272" fmla="*/ 3657600 h 4572000"/>
              <a:gd name="connsiteX273" fmla="*/ 2126456 w 4114828"/>
              <a:gd name="connsiteY273" fmla="*/ 3810000 h 4572000"/>
              <a:gd name="connsiteX274" fmla="*/ 1905000 w 4114828"/>
              <a:gd name="connsiteY274" fmla="*/ 3810000 h 4572000"/>
              <a:gd name="connsiteX275" fmla="*/ 1905000 w 4114828"/>
              <a:gd name="connsiteY275" fmla="*/ 4419600 h 4572000"/>
              <a:gd name="connsiteX276" fmla="*/ 2126456 w 4114828"/>
              <a:gd name="connsiteY276" fmla="*/ 4419600 h 4572000"/>
              <a:gd name="connsiteX277" fmla="*/ 2494359 w 4114828"/>
              <a:gd name="connsiteY277" fmla="*/ 4419600 h 4572000"/>
              <a:gd name="connsiteX278" fmla="*/ 2494359 w 4114828"/>
              <a:gd name="connsiteY278" fmla="*/ 4419599 h 4572000"/>
              <a:gd name="connsiteX279" fmla="*/ 3401616 w 4114828"/>
              <a:gd name="connsiteY279" fmla="*/ 4419599 h 4572000"/>
              <a:gd name="connsiteX280" fmla="*/ 3401616 w 4114828"/>
              <a:gd name="connsiteY280" fmla="*/ 4419600 h 4572000"/>
              <a:gd name="connsiteX281" fmla="*/ 3962400 w 4114828"/>
              <a:gd name="connsiteY281" fmla="*/ 4419600 h 4572000"/>
              <a:gd name="connsiteX282" fmla="*/ 3962400 w 4114828"/>
              <a:gd name="connsiteY282" fmla="*/ 4221956 h 4572000"/>
              <a:gd name="connsiteX283" fmla="*/ 3962400 w 4114828"/>
              <a:gd name="connsiteY283" fmla="*/ 4139406 h 4572000"/>
              <a:gd name="connsiteX284" fmla="*/ 3962400 w 4114828"/>
              <a:gd name="connsiteY284" fmla="*/ 3999706 h 4572000"/>
              <a:gd name="connsiteX285" fmla="*/ 3962400 w 4114828"/>
              <a:gd name="connsiteY285" fmla="*/ 3917156 h 4572000"/>
              <a:gd name="connsiteX286" fmla="*/ 3962400 w 4114828"/>
              <a:gd name="connsiteY286" fmla="*/ 3777456 h 4572000"/>
              <a:gd name="connsiteX287" fmla="*/ 3962400 w 4114828"/>
              <a:gd name="connsiteY287" fmla="*/ 3694906 h 4572000"/>
              <a:gd name="connsiteX288" fmla="*/ 3962400 w 4114828"/>
              <a:gd name="connsiteY288" fmla="*/ 3555206 h 4572000"/>
              <a:gd name="connsiteX289" fmla="*/ 3962400 w 4114828"/>
              <a:gd name="connsiteY289" fmla="*/ 3472656 h 4572000"/>
              <a:gd name="connsiteX290" fmla="*/ 3962400 w 4114828"/>
              <a:gd name="connsiteY290" fmla="*/ 3332956 h 4572000"/>
              <a:gd name="connsiteX291" fmla="*/ 3962400 w 4114828"/>
              <a:gd name="connsiteY291" fmla="*/ 3250406 h 4572000"/>
              <a:gd name="connsiteX292" fmla="*/ 3962400 w 4114828"/>
              <a:gd name="connsiteY292" fmla="*/ 3110706 h 4572000"/>
              <a:gd name="connsiteX293" fmla="*/ 3962400 w 4114828"/>
              <a:gd name="connsiteY293" fmla="*/ 3028156 h 4572000"/>
              <a:gd name="connsiteX294" fmla="*/ 3962400 w 4114828"/>
              <a:gd name="connsiteY294" fmla="*/ 2888456 h 4572000"/>
              <a:gd name="connsiteX295" fmla="*/ 3962400 w 4114828"/>
              <a:gd name="connsiteY295" fmla="*/ 2805906 h 4572000"/>
              <a:gd name="connsiteX296" fmla="*/ 3962400 w 4114828"/>
              <a:gd name="connsiteY296" fmla="*/ 2736056 h 4572000"/>
              <a:gd name="connsiteX297" fmla="*/ 3962400 w 4114828"/>
              <a:gd name="connsiteY297" fmla="*/ 2583656 h 4572000"/>
              <a:gd name="connsiteX298" fmla="*/ 3962400 w 4114828"/>
              <a:gd name="connsiteY298" fmla="*/ 1066800 h 4572000"/>
              <a:gd name="connsiteX299" fmla="*/ 2895600 w 4114828"/>
              <a:gd name="connsiteY299" fmla="*/ 1066800 h 4572000"/>
              <a:gd name="connsiteX300" fmla="*/ 2895600 w 4114828"/>
              <a:gd name="connsiteY300" fmla="*/ 2290762 h 4572000"/>
              <a:gd name="connsiteX301" fmla="*/ 2895600 w 4114828"/>
              <a:gd name="connsiteY301" fmla="*/ 2362200 h 4572000"/>
              <a:gd name="connsiteX302" fmla="*/ 2895600 w 4114828"/>
              <a:gd name="connsiteY302" fmla="*/ 3626644 h 4572000"/>
              <a:gd name="connsiteX303" fmla="*/ 2743200 w 4114828"/>
              <a:gd name="connsiteY303" fmla="*/ 3626644 h 4572000"/>
              <a:gd name="connsiteX304" fmla="*/ 2743200 w 4114828"/>
              <a:gd name="connsiteY304" fmla="*/ 2362200 h 4572000"/>
              <a:gd name="connsiteX305" fmla="*/ 2743200 w 4114828"/>
              <a:gd name="connsiteY305" fmla="*/ 2290762 h 4572000"/>
              <a:gd name="connsiteX306" fmla="*/ 2743200 w 4114828"/>
              <a:gd name="connsiteY306" fmla="*/ 990600 h 4572000"/>
              <a:gd name="connsiteX307" fmla="*/ 2743200 w 4114828"/>
              <a:gd name="connsiteY307" fmla="*/ 762000 h 4572000"/>
              <a:gd name="connsiteX308" fmla="*/ 2057400 w 4114828"/>
              <a:gd name="connsiteY308" fmla="*/ 203225 h 4572000"/>
              <a:gd name="connsiteX309" fmla="*/ 1752600 w 4114828"/>
              <a:gd name="connsiteY309" fmla="*/ 609600 h 4572000"/>
              <a:gd name="connsiteX310" fmla="*/ 2362200 w 4114828"/>
              <a:gd name="connsiteY310" fmla="*/ 609600 h 4572000"/>
              <a:gd name="connsiteX311" fmla="*/ 3508629 w 4114828"/>
              <a:gd name="connsiteY311" fmla="*/ 187376 h 4572000"/>
              <a:gd name="connsiteX312" fmla="*/ 3476320 w 4114828"/>
              <a:gd name="connsiteY312" fmla="*/ 297713 h 4572000"/>
              <a:gd name="connsiteX313" fmla="*/ 3542843 w 4114828"/>
              <a:gd name="connsiteY313" fmla="*/ 463220 h 4572000"/>
              <a:gd name="connsiteX314" fmla="*/ 3650590 w 4114828"/>
              <a:gd name="connsiteY314" fmla="*/ 571043 h 4572000"/>
              <a:gd name="connsiteX315" fmla="*/ 3926129 w 4114828"/>
              <a:gd name="connsiteY315" fmla="*/ 604875 h 4572000"/>
              <a:gd name="connsiteX316" fmla="*/ 3505200 w 4114828"/>
              <a:gd name="connsiteY316" fmla="*/ 0 h 4572000"/>
              <a:gd name="connsiteX317" fmla="*/ 3559073 w 4114828"/>
              <a:gd name="connsiteY317" fmla="*/ 22326 h 4572000"/>
              <a:gd name="connsiteX318" fmla="*/ 3810000 w 4114828"/>
              <a:gd name="connsiteY318" fmla="*/ 273253 h 4572000"/>
              <a:gd name="connsiteX319" fmla="*/ 3984726 w 4114828"/>
              <a:gd name="connsiteY319" fmla="*/ 98526 h 4572000"/>
              <a:gd name="connsiteX320" fmla="*/ 4092473 w 4114828"/>
              <a:gd name="connsiteY320" fmla="*/ 206273 h 4572000"/>
              <a:gd name="connsiteX321" fmla="*/ 3917747 w 4114828"/>
              <a:gd name="connsiteY321" fmla="*/ 381000 h 4572000"/>
              <a:gd name="connsiteX322" fmla="*/ 4092473 w 4114828"/>
              <a:gd name="connsiteY322" fmla="*/ 555726 h 4572000"/>
              <a:gd name="connsiteX323" fmla="*/ 4092549 w 4114828"/>
              <a:gd name="connsiteY323" fmla="*/ 663397 h 4572000"/>
              <a:gd name="connsiteX324" fmla="*/ 4077309 w 4114828"/>
              <a:gd name="connsiteY324" fmla="*/ 678713 h 4572000"/>
              <a:gd name="connsiteX325" fmla="*/ 3810000 w 4114828"/>
              <a:gd name="connsiteY325" fmla="*/ 789203 h 4572000"/>
              <a:gd name="connsiteX326" fmla="*/ 3585286 w 4114828"/>
              <a:gd name="connsiteY326" fmla="*/ 713460 h 4572000"/>
              <a:gd name="connsiteX327" fmla="*/ 3505200 w 4114828"/>
              <a:gd name="connsiteY327" fmla="*/ 793547 h 4572000"/>
              <a:gd name="connsiteX328" fmla="*/ 3505200 w 4114828"/>
              <a:gd name="connsiteY328" fmla="*/ 914400 h 4572000"/>
              <a:gd name="connsiteX329" fmla="*/ 4038600 w 4114828"/>
              <a:gd name="connsiteY329" fmla="*/ 914400 h 4572000"/>
              <a:gd name="connsiteX330" fmla="*/ 4114800 w 4114828"/>
              <a:gd name="connsiteY330" fmla="*/ 990600 h 4572000"/>
              <a:gd name="connsiteX331" fmla="*/ 4114800 w 4114828"/>
              <a:gd name="connsiteY331" fmla="*/ 2583656 h 4572000"/>
              <a:gd name="connsiteX332" fmla="*/ 4114800 w 4114828"/>
              <a:gd name="connsiteY332" fmla="*/ 2736056 h 4572000"/>
              <a:gd name="connsiteX333" fmla="*/ 4114800 w 4114828"/>
              <a:gd name="connsiteY333" fmla="*/ 2805906 h 4572000"/>
              <a:gd name="connsiteX334" fmla="*/ 4114800 w 4114828"/>
              <a:gd name="connsiteY334" fmla="*/ 2888456 h 4572000"/>
              <a:gd name="connsiteX335" fmla="*/ 4114800 w 4114828"/>
              <a:gd name="connsiteY335" fmla="*/ 3028156 h 4572000"/>
              <a:gd name="connsiteX336" fmla="*/ 4114800 w 4114828"/>
              <a:gd name="connsiteY336" fmla="*/ 3110706 h 4572000"/>
              <a:gd name="connsiteX337" fmla="*/ 4114800 w 4114828"/>
              <a:gd name="connsiteY337" fmla="*/ 3250406 h 4572000"/>
              <a:gd name="connsiteX338" fmla="*/ 4114800 w 4114828"/>
              <a:gd name="connsiteY338" fmla="*/ 3332956 h 4572000"/>
              <a:gd name="connsiteX339" fmla="*/ 4114800 w 4114828"/>
              <a:gd name="connsiteY339" fmla="*/ 3472656 h 4572000"/>
              <a:gd name="connsiteX340" fmla="*/ 4114800 w 4114828"/>
              <a:gd name="connsiteY340" fmla="*/ 3555206 h 4572000"/>
              <a:gd name="connsiteX341" fmla="*/ 4114800 w 4114828"/>
              <a:gd name="connsiteY341" fmla="*/ 3694906 h 4572000"/>
              <a:gd name="connsiteX342" fmla="*/ 4114800 w 4114828"/>
              <a:gd name="connsiteY342" fmla="*/ 3777456 h 4572000"/>
              <a:gd name="connsiteX343" fmla="*/ 4114800 w 4114828"/>
              <a:gd name="connsiteY343" fmla="*/ 3917156 h 4572000"/>
              <a:gd name="connsiteX344" fmla="*/ 4114800 w 4114828"/>
              <a:gd name="connsiteY344" fmla="*/ 3999706 h 4572000"/>
              <a:gd name="connsiteX345" fmla="*/ 4114800 w 4114828"/>
              <a:gd name="connsiteY345" fmla="*/ 4139406 h 4572000"/>
              <a:gd name="connsiteX346" fmla="*/ 4114800 w 4114828"/>
              <a:gd name="connsiteY346" fmla="*/ 4221956 h 4572000"/>
              <a:gd name="connsiteX347" fmla="*/ 4114800 w 4114828"/>
              <a:gd name="connsiteY347" fmla="*/ 4444206 h 4572000"/>
              <a:gd name="connsiteX348" fmla="*/ 4114800 w 4114828"/>
              <a:gd name="connsiteY348" fmla="*/ 4495800 h 4572000"/>
              <a:gd name="connsiteX349" fmla="*/ 4038600 w 4114828"/>
              <a:gd name="connsiteY349" fmla="*/ 4572000 h 4572000"/>
              <a:gd name="connsiteX350" fmla="*/ 3045619 w 4114828"/>
              <a:gd name="connsiteY350" fmla="*/ 4572000 h 4572000"/>
              <a:gd name="connsiteX351" fmla="*/ 3045619 w 4114828"/>
              <a:gd name="connsiteY351" fmla="*/ 4571999 h 4572000"/>
              <a:gd name="connsiteX352" fmla="*/ 2783682 w 4114828"/>
              <a:gd name="connsiteY352" fmla="*/ 4571999 h 4572000"/>
              <a:gd name="connsiteX353" fmla="*/ 2783682 w 4114828"/>
              <a:gd name="connsiteY353" fmla="*/ 4572000 h 4572000"/>
              <a:gd name="connsiteX354" fmla="*/ 2126456 w 4114828"/>
              <a:gd name="connsiteY354" fmla="*/ 4572000 h 4572000"/>
              <a:gd name="connsiteX355" fmla="*/ 1876425 w 4114828"/>
              <a:gd name="connsiteY355" fmla="*/ 4572000 h 4572000"/>
              <a:gd name="connsiteX356" fmla="*/ 1828800 w 4114828"/>
              <a:gd name="connsiteY356" fmla="*/ 4572000 h 4572000"/>
              <a:gd name="connsiteX357" fmla="*/ 1295400 w 4114828"/>
              <a:gd name="connsiteY357" fmla="*/ 4572000 h 4572000"/>
              <a:gd name="connsiteX358" fmla="*/ 76200 w 4114828"/>
              <a:gd name="connsiteY358" fmla="*/ 4572000 h 4572000"/>
              <a:gd name="connsiteX359" fmla="*/ 0 w 4114828"/>
              <a:gd name="connsiteY359" fmla="*/ 4495800 h 4572000"/>
              <a:gd name="connsiteX360" fmla="*/ 0 w 4114828"/>
              <a:gd name="connsiteY360" fmla="*/ 1600200 h 4572000"/>
              <a:gd name="connsiteX361" fmla="*/ 76200 w 4114828"/>
              <a:gd name="connsiteY361" fmla="*/ 1524000 h 4572000"/>
              <a:gd name="connsiteX362" fmla="*/ 609600 w 4114828"/>
              <a:gd name="connsiteY362" fmla="*/ 1524000 h 4572000"/>
              <a:gd name="connsiteX363" fmla="*/ 609600 w 4114828"/>
              <a:gd name="connsiteY363" fmla="*/ 914400 h 4572000"/>
              <a:gd name="connsiteX364" fmla="*/ 762000 w 4114828"/>
              <a:gd name="connsiteY364" fmla="*/ 914400 h 4572000"/>
              <a:gd name="connsiteX365" fmla="*/ 762000 w 4114828"/>
              <a:gd name="connsiteY365" fmla="*/ 1524000 h 4572000"/>
              <a:gd name="connsiteX366" fmla="*/ 1219200 w 4114828"/>
              <a:gd name="connsiteY366" fmla="*/ 1524000 h 4572000"/>
              <a:gd name="connsiteX367" fmla="*/ 1219200 w 4114828"/>
              <a:gd name="connsiteY367" fmla="*/ 685800 h 4572000"/>
              <a:gd name="connsiteX368" fmla="*/ 1295400 w 4114828"/>
              <a:gd name="connsiteY368" fmla="*/ 609600 h 4572000"/>
              <a:gd name="connsiteX369" fmla="*/ 1562100 w 4114828"/>
              <a:gd name="connsiteY369" fmla="*/ 609600 h 4572000"/>
              <a:gd name="connsiteX370" fmla="*/ 1996440 w 4114828"/>
              <a:gd name="connsiteY370" fmla="*/ 30480 h 4572000"/>
              <a:gd name="connsiteX371" fmla="*/ 2118360 w 4114828"/>
              <a:gd name="connsiteY371" fmla="*/ 30480 h 4572000"/>
              <a:gd name="connsiteX372" fmla="*/ 2552700 w 4114828"/>
              <a:gd name="connsiteY372" fmla="*/ 609600 h 4572000"/>
              <a:gd name="connsiteX373" fmla="*/ 2819400 w 4114828"/>
              <a:gd name="connsiteY373" fmla="*/ 609600 h 4572000"/>
              <a:gd name="connsiteX374" fmla="*/ 2895600 w 4114828"/>
              <a:gd name="connsiteY374" fmla="*/ 685800 h 4572000"/>
              <a:gd name="connsiteX375" fmla="*/ 2895600 w 4114828"/>
              <a:gd name="connsiteY375" fmla="*/ 914400 h 4572000"/>
              <a:gd name="connsiteX376" fmla="*/ 3352800 w 4114828"/>
              <a:gd name="connsiteY376" fmla="*/ 914400 h 4572000"/>
              <a:gd name="connsiteX377" fmla="*/ 3352800 w 4114828"/>
              <a:gd name="connsiteY377" fmla="*/ 762000 h 4572000"/>
              <a:gd name="connsiteX378" fmla="*/ 3375126 w 4114828"/>
              <a:gd name="connsiteY378" fmla="*/ 708126 h 4572000"/>
              <a:gd name="connsiteX379" fmla="*/ 3473653 w 4114828"/>
              <a:gd name="connsiteY379" fmla="*/ 609600 h 4572000"/>
              <a:gd name="connsiteX380" fmla="*/ 3435020 w 4114828"/>
              <a:gd name="connsiteY380" fmla="*/ 570966 h 4572000"/>
              <a:gd name="connsiteX381" fmla="*/ 3323920 w 4114828"/>
              <a:gd name="connsiteY381" fmla="*/ 294437 h 4572000"/>
              <a:gd name="connsiteX382" fmla="*/ 3444011 w 4114828"/>
              <a:gd name="connsiteY382" fmla="*/ 27889 h 4572000"/>
              <a:gd name="connsiteX383" fmla="*/ 3505200 w 4114828"/>
              <a:gd name="connsiteY383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4114828" h="4572000">
                <a:moveTo>
                  <a:pt x="2876550" y="3990975"/>
                </a:moveTo>
                <a:lnTo>
                  <a:pt x="2876550" y="4143375"/>
                </a:lnTo>
                <a:lnTo>
                  <a:pt x="3028950" y="4143375"/>
                </a:lnTo>
                <a:lnTo>
                  <a:pt x="3028950" y="3990975"/>
                </a:lnTo>
                <a:close/>
                <a:moveTo>
                  <a:pt x="3495675" y="3990974"/>
                </a:moveTo>
                <a:lnTo>
                  <a:pt x="3495675" y="4143374"/>
                </a:lnTo>
                <a:lnTo>
                  <a:pt x="3648075" y="4143374"/>
                </a:lnTo>
                <a:lnTo>
                  <a:pt x="3648075" y="3990974"/>
                </a:lnTo>
                <a:close/>
                <a:moveTo>
                  <a:pt x="2800350" y="3838575"/>
                </a:moveTo>
                <a:lnTo>
                  <a:pt x="3105150" y="3838575"/>
                </a:lnTo>
                <a:cubicBezTo>
                  <a:pt x="3147288" y="3838575"/>
                  <a:pt x="3181350" y="3872712"/>
                  <a:pt x="3181350" y="3914775"/>
                </a:cubicBezTo>
                <a:lnTo>
                  <a:pt x="3181350" y="4219575"/>
                </a:lnTo>
                <a:cubicBezTo>
                  <a:pt x="3181350" y="4261637"/>
                  <a:pt x="3147288" y="4295775"/>
                  <a:pt x="3105150" y="4295775"/>
                </a:cubicBezTo>
                <a:lnTo>
                  <a:pt x="2800350" y="4295775"/>
                </a:lnTo>
                <a:cubicBezTo>
                  <a:pt x="2758211" y="4295775"/>
                  <a:pt x="2724150" y="4261637"/>
                  <a:pt x="2724150" y="4219575"/>
                </a:cubicBezTo>
                <a:lnTo>
                  <a:pt x="2724150" y="3914775"/>
                </a:lnTo>
                <a:cubicBezTo>
                  <a:pt x="2724150" y="3872712"/>
                  <a:pt x="2758211" y="3838575"/>
                  <a:pt x="2800350" y="3838575"/>
                </a:cubicBezTo>
                <a:close/>
                <a:moveTo>
                  <a:pt x="3419475" y="3838574"/>
                </a:moveTo>
                <a:lnTo>
                  <a:pt x="3724275" y="3838574"/>
                </a:lnTo>
                <a:cubicBezTo>
                  <a:pt x="3766413" y="3838574"/>
                  <a:pt x="3800475" y="3872711"/>
                  <a:pt x="3800475" y="3914774"/>
                </a:cubicBezTo>
                <a:lnTo>
                  <a:pt x="3800475" y="4219574"/>
                </a:lnTo>
                <a:cubicBezTo>
                  <a:pt x="3800475" y="4261636"/>
                  <a:pt x="3766413" y="4295774"/>
                  <a:pt x="3724275" y="4295774"/>
                </a:cubicBezTo>
                <a:lnTo>
                  <a:pt x="3419475" y="4295774"/>
                </a:lnTo>
                <a:cubicBezTo>
                  <a:pt x="3377336" y="4295774"/>
                  <a:pt x="3343275" y="4261636"/>
                  <a:pt x="3343275" y="4219574"/>
                </a:cubicBezTo>
                <a:lnTo>
                  <a:pt x="3343275" y="3914774"/>
                </a:lnTo>
                <a:cubicBezTo>
                  <a:pt x="3343275" y="3872711"/>
                  <a:pt x="3377336" y="3838574"/>
                  <a:pt x="3419475" y="3838574"/>
                </a:cubicBezTo>
                <a:close/>
                <a:moveTo>
                  <a:pt x="914400" y="3657600"/>
                </a:moveTo>
                <a:lnTo>
                  <a:pt x="1066800" y="3657600"/>
                </a:lnTo>
                <a:lnTo>
                  <a:pt x="1066800" y="3810000"/>
                </a:lnTo>
                <a:lnTo>
                  <a:pt x="914400" y="3810000"/>
                </a:lnTo>
                <a:close/>
                <a:moveTo>
                  <a:pt x="609600" y="3657600"/>
                </a:moveTo>
                <a:lnTo>
                  <a:pt x="762000" y="3657600"/>
                </a:lnTo>
                <a:lnTo>
                  <a:pt x="762000" y="3810000"/>
                </a:lnTo>
                <a:lnTo>
                  <a:pt x="609600" y="3810000"/>
                </a:lnTo>
                <a:close/>
                <a:moveTo>
                  <a:pt x="304800" y="3657600"/>
                </a:moveTo>
                <a:lnTo>
                  <a:pt x="457200" y="3657600"/>
                </a:lnTo>
                <a:lnTo>
                  <a:pt x="457200" y="3810000"/>
                </a:lnTo>
                <a:lnTo>
                  <a:pt x="304800" y="3810000"/>
                </a:lnTo>
                <a:close/>
                <a:moveTo>
                  <a:pt x="3505200" y="3409950"/>
                </a:moveTo>
                <a:lnTo>
                  <a:pt x="3505200" y="3562350"/>
                </a:lnTo>
                <a:lnTo>
                  <a:pt x="3657600" y="3562350"/>
                </a:lnTo>
                <a:lnTo>
                  <a:pt x="3657600" y="3409950"/>
                </a:lnTo>
                <a:close/>
                <a:moveTo>
                  <a:pt x="3200400" y="3409950"/>
                </a:moveTo>
                <a:lnTo>
                  <a:pt x="3200400" y="3562350"/>
                </a:lnTo>
                <a:lnTo>
                  <a:pt x="3352800" y="3562350"/>
                </a:lnTo>
                <a:lnTo>
                  <a:pt x="3352800" y="3409950"/>
                </a:lnTo>
                <a:close/>
                <a:moveTo>
                  <a:pt x="3124200" y="3257550"/>
                </a:moveTo>
                <a:lnTo>
                  <a:pt x="3733800" y="3257550"/>
                </a:lnTo>
                <a:cubicBezTo>
                  <a:pt x="3775938" y="3257550"/>
                  <a:pt x="3810000" y="3291687"/>
                  <a:pt x="3810000" y="3333750"/>
                </a:cubicBezTo>
                <a:lnTo>
                  <a:pt x="3810000" y="3638550"/>
                </a:lnTo>
                <a:cubicBezTo>
                  <a:pt x="3810000" y="3680612"/>
                  <a:pt x="3775938" y="3714750"/>
                  <a:pt x="3733800" y="3714750"/>
                </a:cubicBezTo>
                <a:lnTo>
                  <a:pt x="3124200" y="3714750"/>
                </a:lnTo>
                <a:cubicBezTo>
                  <a:pt x="3082061" y="3714750"/>
                  <a:pt x="3048000" y="3680612"/>
                  <a:pt x="3048000" y="3638550"/>
                </a:cubicBezTo>
                <a:lnTo>
                  <a:pt x="3048000" y="3333750"/>
                </a:lnTo>
                <a:cubicBezTo>
                  <a:pt x="3048000" y="3291687"/>
                  <a:pt x="3082061" y="3257550"/>
                  <a:pt x="3124200" y="3257550"/>
                </a:cubicBezTo>
                <a:close/>
                <a:moveTo>
                  <a:pt x="1676400" y="3200400"/>
                </a:moveTo>
                <a:lnTo>
                  <a:pt x="1676400" y="3352800"/>
                </a:lnTo>
                <a:lnTo>
                  <a:pt x="1828800" y="3352800"/>
                </a:lnTo>
                <a:lnTo>
                  <a:pt x="1828800" y="3200400"/>
                </a:lnTo>
                <a:close/>
                <a:moveTo>
                  <a:pt x="762000" y="3200400"/>
                </a:moveTo>
                <a:lnTo>
                  <a:pt x="762000" y="3352800"/>
                </a:lnTo>
                <a:lnTo>
                  <a:pt x="914400" y="3352800"/>
                </a:lnTo>
                <a:lnTo>
                  <a:pt x="914400" y="3200400"/>
                </a:lnTo>
                <a:close/>
                <a:moveTo>
                  <a:pt x="457200" y="3200400"/>
                </a:moveTo>
                <a:lnTo>
                  <a:pt x="457200" y="3352800"/>
                </a:lnTo>
                <a:lnTo>
                  <a:pt x="609600" y="3352800"/>
                </a:lnTo>
                <a:lnTo>
                  <a:pt x="609600" y="3200400"/>
                </a:lnTo>
                <a:close/>
                <a:moveTo>
                  <a:pt x="2295525" y="3200399"/>
                </a:moveTo>
                <a:lnTo>
                  <a:pt x="2295525" y="3352799"/>
                </a:lnTo>
                <a:lnTo>
                  <a:pt x="2447925" y="3352799"/>
                </a:lnTo>
                <a:lnTo>
                  <a:pt x="2447925" y="3200399"/>
                </a:lnTo>
                <a:close/>
                <a:moveTo>
                  <a:pt x="1600200" y="3048000"/>
                </a:moveTo>
                <a:lnTo>
                  <a:pt x="1905000" y="3048000"/>
                </a:lnTo>
                <a:cubicBezTo>
                  <a:pt x="1947138" y="3048000"/>
                  <a:pt x="1981200" y="3082137"/>
                  <a:pt x="1981200" y="3124200"/>
                </a:cubicBezTo>
                <a:lnTo>
                  <a:pt x="1981200" y="3429000"/>
                </a:lnTo>
                <a:cubicBezTo>
                  <a:pt x="1981200" y="3471062"/>
                  <a:pt x="1947138" y="3505200"/>
                  <a:pt x="1905000" y="3505200"/>
                </a:cubicBezTo>
                <a:lnTo>
                  <a:pt x="1600200" y="3505200"/>
                </a:lnTo>
                <a:cubicBezTo>
                  <a:pt x="1558061" y="3505200"/>
                  <a:pt x="1524000" y="3471062"/>
                  <a:pt x="1524000" y="3429000"/>
                </a:cubicBezTo>
                <a:lnTo>
                  <a:pt x="1524000" y="3124200"/>
                </a:lnTo>
                <a:cubicBezTo>
                  <a:pt x="1524000" y="3082137"/>
                  <a:pt x="1558061" y="3048000"/>
                  <a:pt x="1600200" y="3048000"/>
                </a:cubicBezTo>
                <a:close/>
                <a:moveTo>
                  <a:pt x="381000" y="3048000"/>
                </a:moveTo>
                <a:lnTo>
                  <a:pt x="990600" y="3048000"/>
                </a:lnTo>
                <a:cubicBezTo>
                  <a:pt x="1032738" y="3048000"/>
                  <a:pt x="1066800" y="3082137"/>
                  <a:pt x="1066800" y="3124200"/>
                </a:cubicBezTo>
                <a:lnTo>
                  <a:pt x="1066800" y="3429000"/>
                </a:lnTo>
                <a:cubicBezTo>
                  <a:pt x="1066800" y="3471062"/>
                  <a:pt x="1032738" y="3505200"/>
                  <a:pt x="990600" y="3505200"/>
                </a:cubicBezTo>
                <a:lnTo>
                  <a:pt x="381000" y="3505200"/>
                </a:lnTo>
                <a:cubicBezTo>
                  <a:pt x="338861" y="3505200"/>
                  <a:pt x="304800" y="3471062"/>
                  <a:pt x="304800" y="3429000"/>
                </a:cubicBezTo>
                <a:lnTo>
                  <a:pt x="304800" y="3124200"/>
                </a:lnTo>
                <a:cubicBezTo>
                  <a:pt x="304800" y="3082137"/>
                  <a:pt x="338861" y="3048000"/>
                  <a:pt x="381000" y="3048000"/>
                </a:cubicBezTo>
                <a:close/>
                <a:moveTo>
                  <a:pt x="2219325" y="3047999"/>
                </a:moveTo>
                <a:lnTo>
                  <a:pt x="2524125" y="3047999"/>
                </a:lnTo>
                <a:cubicBezTo>
                  <a:pt x="2566263" y="3047999"/>
                  <a:pt x="2600325" y="3082136"/>
                  <a:pt x="2600325" y="3124199"/>
                </a:cubicBezTo>
                <a:lnTo>
                  <a:pt x="2600325" y="3428999"/>
                </a:lnTo>
                <a:cubicBezTo>
                  <a:pt x="2600325" y="3471061"/>
                  <a:pt x="2566263" y="3505199"/>
                  <a:pt x="2524125" y="3505199"/>
                </a:cubicBezTo>
                <a:lnTo>
                  <a:pt x="2219325" y="3505199"/>
                </a:lnTo>
                <a:cubicBezTo>
                  <a:pt x="2177186" y="3505199"/>
                  <a:pt x="2143125" y="3471061"/>
                  <a:pt x="2143125" y="3428999"/>
                </a:cubicBezTo>
                <a:lnTo>
                  <a:pt x="2143125" y="3124199"/>
                </a:lnTo>
                <a:cubicBezTo>
                  <a:pt x="2143125" y="3082136"/>
                  <a:pt x="2177186" y="3047999"/>
                  <a:pt x="2219325" y="3047999"/>
                </a:cubicBezTo>
                <a:close/>
                <a:moveTo>
                  <a:pt x="3505200" y="2800350"/>
                </a:moveTo>
                <a:lnTo>
                  <a:pt x="3505200" y="2952750"/>
                </a:lnTo>
                <a:lnTo>
                  <a:pt x="3657600" y="2952750"/>
                </a:lnTo>
                <a:lnTo>
                  <a:pt x="3657600" y="2800350"/>
                </a:lnTo>
                <a:close/>
                <a:moveTo>
                  <a:pt x="3200400" y="2800350"/>
                </a:moveTo>
                <a:lnTo>
                  <a:pt x="3200400" y="2952750"/>
                </a:lnTo>
                <a:lnTo>
                  <a:pt x="3352800" y="2952750"/>
                </a:lnTo>
                <a:lnTo>
                  <a:pt x="3352800" y="2800350"/>
                </a:lnTo>
                <a:close/>
                <a:moveTo>
                  <a:pt x="3124200" y="2647950"/>
                </a:moveTo>
                <a:lnTo>
                  <a:pt x="3733800" y="2647950"/>
                </a:lnTo>
                <a:cubicBezTo>
                  <a:pt x="3775938" y="2647950"/>
                  <a:pt x="3810000" y="2682087"/>
                  <a:pt x="3810000" y="2724150"/>
                </a:cubicBezTo>
                <a:lnTo>
                  <a:pt x="3810000" y="3028950"/>
                </a:lnTo>
                <a:cubicBezTo>
                  <a:pt x="3810000" y="3071012"/>
                  <a:pt x="3775938" y="3105150"/>
                  <a:pt x="3733800" y="3105150"/>
                </a:cubicBezTo>
                <a:lnTo>
                  <a:pt x="3124200" y="3105150"/>
                </a:lnTo>
                <a:cubicBezTo>
                  <a:pt x="3082061" y="3105150"/>
                  <a:pt x="3048000" y="3071012"/>
                  <a:pt x="3048000" y="3028950"/>
                </a:cubicBezTo>
                <a:lnTo>
                  <a:pt x="3048000" y="2724150"/>
                </a:lnTo>
                <a:cubicBezTo>
                  <a:pt x="3048000" y="2682087"/>
                  <a:pt x="3082061" y="2647950"/>
                  <a:pt x="3124200" y="2647950"/>
                </a:cubicBezTo>
                <a:close/>
                <a:moveTo>
                  <a:pt x="762000" y="2590800"/>
                </a:moveTo>
                <a:lnTo>
                  <a:pt x="762000" y="2743200"/>
                </a:lnTo>
                <a:lnTo>
                  <a:pt x="914400" y="2743200"/>
                </a:lnTo>
                <a:lnTo>
                  <a:pt x="914400" y="2590800"/>
                </a:lnTo>
                <a:close/>
                <a:moveTo>
                  <a:pt x="457200" y="2590800"/>
                </a:moveTo>
                <a:lnTo>
                  <a:pt x="457200" y="2743200"/>
                </a:lnTo>
                <a:lnTo>
                  <a:pt x="609600" y="2743200"/>
                </a:lnTo>
                <a:lnTo>
                  <a:pt x="609600" y="2590800"/>
                </a:lnTo>
                <a:close/>
                <a:moveTo>
                  <a:pt x="381000" y="2438400"/>
                </a:moveTo>
                <a:lnTo>
                  <a:pt x="990600" y="2438400"/>
                </a:lnTo>
                <a:cubicBezTo>
                  <a:pt x="1032738" y="2438400"/>
                  <a:pt x="1066800" y="2472537"/>
                  <a:pt x="1066800" y="2514600"/>
                </a:cubicBezTo>
                <a:lnTo>
                  <a:pt x="1066800" y="2819400"/>
                </a:lnTo>
                <a:cubicBezTo>
                  <a:pt x="1066800" y="2861462"/>
                  <a:pt x="1032738" y="2895600"/>
                  <a:pt x="990600" y="2895600"/>
                </a:cubicBezTo>
                <a:lnTo>
                  <a:pt x="381000" y="2895600"/>
                </a:lnTo>
                <a:cubicBezTo>
                  <a:pt x="338861" y="2895600"/>
                  <a:pt x="304800" y="2861462"/>
                  <a:pt x="304800" y="2819400"/>
                </a:cubicBezTo>
                <a:lnTo>
                  <a:pt x="304800" y="2514600"/>
                </a:lnTo>
                <a:cubicBezTo>
                  <a:pt x="304800" y="2472537"/>
                  <a:pt x="338861" y="2438400"/>
                  <a:pt x="381000" y="2438400"/>
                </a:cubicBezTo>
                <a:close/>
                <a:moveTo>
                  <a:pt x="2286000" y="2286000"/>
                </a:moveTo>
                <a:lnTo>
                  <a:pt x="2286000" y="2438400"/>
                </a:lnTo>
                <a:lnTo>
                  <a:pt x="2438400" y="2438400"/>
                </a:lnTo>
                <a:lnTo>
                  <a:pt x="2438400" y="2286000"/>
                </a:lnTo>
                <a:close/>
                <a:moveTo>
                  <a:pt x="1676400" y="2286000"/>
                </a:moveTo>
                <a:lnTo>
                  <a:pt x="1676400" y="2438400"/>
                </a:lnTo>
                <a:lnTo>
                  <a:pt x="1828800" y="2438400"/>
                </a:lnTo>
                <a:lnTo>
                  <a:pt x="1828800" y="2286000"/>
                </a:lnTo>
                <a:close/>
                <a:moveTo>
                  <a:pt x="2209800" y="2133600"/>
                </a:moveTo>
                <a:lnTo>
                  <a:pt x="2514600" y="2133600"/>
                </a:lnTo>
                <a:cubicBezTo>
                  <a:pt x="2556738" y="2133600"/>
                  <a:pt x="2590800" y="2167737"/>
                  <a:pt x="2590800" y="2209800"/>
                </a:cubicBezTo>
                <a:lnTo>
                  <a:pt x="2590800" y="2514600"/>
                </a:lnTo>
                <a:cubicBezTo>
                  <a:pt x="2590800" y="2556662"/>
                  <a:pt x="2556738" y="2590800"/>
                  <a:pt x="2514600" y="2590800"/>
                </a:cubicBezTo>
                <a:lnTo>
                  <a:pt x="2209800" y="2590800"/>
                </a:lnTo>
                <a:cubicBezTo>
                  <a:pt x="2167661" y="2590800"/>
                  <a:pt x="2133600" y="2556662"/>
                  <a:pt x="2133600" y="2514600"/>
                </a:cubicBezTo>
                <a:lnTo>
                  <a:pt x="2133600" y="2209800"/>
                </a:lnTo>
                <a:cubicBezTo>
                  <a:pt x="2133600" y="2167737"/>
                  <a:pt x="2167661" y="2133600"/>
                  <a:pt x="2209800" y="2133600"/>
                </a:cubicBezTo>
                <a:close/>
                <a:moveTo>
                  <a:pt x="1600200" y="2133600"/>
                </a:moveTo>
                <a:lnTo>
                  <a:pt x="1905000" y="2133600"/>
                </a:lnTo>
                <a:cubicBezTo>
                  <a:pt x="1947138" y="2133600"/>
                  <a:pt x="1981200" y="2167737"/>
                  <a:pt x="1981200" y="2209800"/>
                </a:cubicBezTo>
                <a:lnTo>
                  <a:pt x="1981200" y="2514600"/>
                </a:lnTo>
                <a:cubicBezTo>
                  <a:pt x="1981200" y="2556662"/>
                  <a:pt x="1947138" y="2590800"/>
                  <a:pt x="1905000" y="2590800"/>
                </a:cubicBezTo>
                <a:lnTo>
                  <a:pt x="1600200" y="2590800"/>
                </a:lnTo>
                <a:cubicBezTo>
                  <a:pt x="1558061" y="2590800"/>
                  <a:pt x="1524000" y="2556662"/>
                  <a:pt x="1524000" y="2514600"/>
                </a:cubicBezTo>
                <a:lnTo>
                  <a:pt x="1524000" y="2209800"/>
                </a:lnTo>
                <a:cubicBezTo>
                  <a:pt x="1524000" y="2167737"/>
                  <a:pt x="1558061" y="2133600"/>
                  <a:pt x="1600200" y="2133600"/>
                </a:cubicBezTo>
                <a:close/>
                <a:moveTo>
                  <a:pt x="3505200" y="1981200"/>
                </a:moveTo>
                <a:lnTo>
                  <a:pt x="3505200" y="2133600"/>
                </a:lnTo>
                <a:lnTo>
                  <a:pt x="3657600" y="2133600"/>
                </a:lnTo>
                <a:lnTo>
                  <a:pt x="3657600" y="1981200"/>
                </a:lnTo>
                <a:close/>
                <a:moveTo>
                  <a:pt x="3200400" y="1981200"/>
                </a:moveTo>
                <a:lnTo>
                  <a:pt x="3200400" y="2133600"/>
                </a:lnTo>
                <a:lnTo>
                  <a:pt x="3352800" y="2133600"/>
                </a:lnTo>
                <a:lnTo>
                  <a:pt x="3352800" y="1981200"/>
                </a:lnTo>
                <a:close/>
                <a:moveTo>
                  <a:pt x="762000" y="1981200"/>
                </a:moveTo>
                <a:lnTo>
                  <a:pt x="762000" y="2133600"/>
                </a:lnTo>
                <a:lnTo>
                  <a:pt x="914400" y="2133600"/>
                </a:lnTo>
                <a:lnTo>
                  <a:pt x="914400" y="1981200"/>
                </a:lnTo>
                <a:close/>
                <a:moveTo>
                  <a:pt x="457200" y="1981200"/>
                </a:moveTo>
                <a:lnTo>
                  <a:pt x="457200" y="2133600"/>
                </a:lnTo>
                <a:lnTo>
                  <a:pt x="609600" y="2133600"/>
                </a:lnTo>
                <a:lnTo>
                  <a:pt x="609600" y="1981200"/>
                </a:lnTo>
                <a:close/>
                <a:moveTo>
                  <a:pt x="3124200" y="1828800"/>
                </a:moveTo>
                <a:lnTo>
                  <a:pt x="3733800" y="1828800"/>
                </a:lnTo>
                <a:cubicBezTo>
                  <a:pt x="3775938" y="1828800"/>
                  <a:pt x="3810000" y="1862937"/>
                  <a:pt x="3810000" y="1905000"/>
                </a:cubicBezTo>
                <a:lnTo>
                  <a:pt x="3810000" y="2209800"/>
                </a:lnTo>
                <a:cubicBezTo>
                  <a:pt x="3810000" y="2251862"/>
                  <a:pt x="3775938" y="2286000"/>
                  <a:pt x="3733800" y="2286000"/>
                </a:cubicBezTo>
                <a:lnTo>
                  <a:pt x="3124200" y="2286000"/>
                </a:lnTo>
                <a:cubicBezTo>
                  <a:pt x="3082061" y="2286000"/>
                  <a:pt x="3048000" y="2251862"/>
                  <a:pt x="3048000" y="2209800"/>
                </a:cubicBezTo>
                <a:lnTo>
                  <a:pt x="3048000" y="1905000"/>
                </a:lnTo>
                <a:cubicBezTo>
                  <a:pt x="3048000" y="1862937"/>
                  <a:pt x="3082061" y="1828800"/>
                  <a:pt x="3124200" y="1828800"/>
                </a:cubicBezTo>
                <a:close/>
                <a:moveTo>
                  <a:pt x="381000" y="1828800"/>
                </a:moveTo>
                <a:lnTo>
                  <a:pt x="990600" y="1828800"/>
                </a:lnTo>
                <a:cubicBezTo>
                  <a:pt x="1032738" y="1828800"/>
                  <a:pt x="1066800" y="1862937"/>
                  <a:pt x="1066800" y="1905000"/>
                </a:cubicBezTo>
                <a:lnTo>
                  <a:pt x="1066800" y="2209800"/>
                </a:lnTo>
                <a:cubicBezTo>
                  <a:pt x="1066800" y="2251862"/>
                  <a:pt x="1032738" y="2286000"/>
                  <a:pt x="990600" y="2286000"/>
                </a:cubicBezTo>
                <a:lnTo>
                  <a:pt x="381000" y="2286000"/>
                </a:lnTo>
                <a:cubicBezTo>
                  <a:pt x="338861" y="2286000"/>
                  <a:pt x="304800" y="2251862"/>
                  <a:pt x="304800" y="2209800"/>
                </a:cubicBezTo>
                <a:lnTo>
                  <a:pt x="304800" y="1905000"/>
                </a:lnTo>
                <a:cubicBezTo>
                  <a:pt x="304800" y="1862937"/>
                  <a:pt x="338861" y="1828800"/>
                  <a:pt x="381000" y="1828800"/>
                </a:cubicBezTo>
                <a:close/>
                <a:moveTo>
                  <a:pt x="2286000" y="1676400"/>
                </a:moveTo>
                <a:lnTo>
                  <a:pt x="2286000" y="1828800"/>
                </a:lnTo>
                <a:lnTo>
                  <a:pt x="2438400" y="1828800"/>
                </a:lnTo>
                <a:lnTo>
                  <a:pt x="2438400" y="1676400"/>
                </a:lnTo>
                <a:close/>
                <a:moveTo>
                  <a:pt x="1676400" y="1676400"/>
                </a:moveTo>
                <a:lnTo>
                  <a:pt x="1676400" y="1828800"/>
                </a:lnTo>
                <a:lnTo>
                  <a:pt x="1828800" y="1828800"/>
                </a:lnTo>
                <a:lnTo>
                  <a:pt x="1828800" y="1676400"/>
                </a:lnTo>
                <a:close/>
                <a:moveTo>
                  <a:pt x="152400" y="1676400"/>
                </a:moveTo>
                <a:lnTo>
                  <a:pt x="152400" y="4419600"/>
                </a:lnTo>
                <a:lnTo>
                  <a:pt x="1219200" y="4419600"/>
                </a:lnTo>
                <a:lnTo>
                  <a:pt x="1219200" y="1676400"/>
                </a:lnTo>
                <a:close/>
                <a:moveTo>
                  <a:pt x="2209800" y="1524000"/>
                </a:moveTo>
                <a:lnTo>
                  <a:pt x="2514600" y="1524000"/>
                </a:lnTo>
                <a:cubicBezTo>
                  <a:pt x="2556738" y="1524000"/>
                  <a:pt x="2590800" y="1558137"/>
                  <a:pt x="2590800" y="1600200"/>
                </a:cubicBezTo>
                <a:lnTo>
                  <a:pt x="2590800" y="1905000"/>
                </a:lnTo>
                <a:cubicBezTo>
                  <a:pt x="2590800" y="1947062"/>
                  <a:pt x="2556738" y="1981200"/>
                  <a:pt x="2514600" y="1981200"/>
                </a:cubicBezTo>
                <a:lnTo>
                  <a:pt x="2209800" y="1981200"/>
                </a:lnTo>
                <a:cubicBezTo>
                  <a:pt x="2167661" y="1981200"/>
                  <a:pt x="2133600" y="1947062"/>
                  <a:pt x="2133600" y="1905000"/>
                </a:cubicBezTo>
                <a:lnTo>
                  <a:pt x="2133600" y="1600200"/>
                </a:lnTo>
                <a:cubicBezTo>
                  <a:pt x="2133600" y="1558137"/>
                  <a:pt x="2167661" y="1524000"/>
                  <a:pt x="2209800" y="1524000"/>
                </a:cubicBezTo>
                <a:close/>
                <a:moveTo>
                  <a:pt x="1600200" y="1524000"/>
                </a:moveTo>
                <a:lnTo>
                  <a:pt x="1905000" y="1524000"/>
                </a:lnTo>
                <a:cubicBezTo>
                  <a:pt x="1947138" y="1524000"/>
                  <a:pt x="1981200" y="1558137"/>
                  <a:pt x="1981200" y="1600200"/>
                </a:cubicBezTo>
                <a:lnTo>
                  <a:pt x="1981200" y="1905000"/>
                </a:lnTo>
                <a:cubicBezTo>
                  <a:pt x="1981200" y="1947062"/>
                  <a:pt x="1947138" y="1981200"/>
                  <a:pt x="1905000" y="1981200"/>
                </a:cubicBezTo>
                <a:lnTo>
                  <a:pt x="1600200" y="1981200"/>
                </a:lnTo>
                <a:cubicBezTo>
                  <a:pt x="1558061" y="1981200"/>
                  <a:pt x="1524000" y="1947062"/>
                  <a:pt x="1524000" y="1905000"/>
                </a:cubicBezTo>
                <a:lnTo>
                  <a:pt x="1524000" y="1600200"/>
                </a:lnTo>
                <a:cubicBezTo>
                  <a:pt x="1524000" y="1558137"/>
                  <a:pt x="1558061" y="1524000"/>
                  <a:pt x="1600200" y="1524000"/>
                </a:cubicBezTo>
                <a:close/>
                <a:moveTo>
                  <a:pt x="3505200" y="1371600"/>
                </a:moveTo>
                <a:lnTo>
                  <a:pt x="3505200" y="1524000"/>
                </a:lnTo>
                <a:lnTo>
                  <a:pt x="3657600" y="1524000"/>
                </a:lnTo>
                <a:lnTo>
                  <a:pt x="3657600" y="1371600"/>
                </a:lnTo>
                <a:close/>
                <a:moveTo>
                  <a:pt x="3200400" y="1371600"/>
                </a:moveTo>
                <a:lnTo>
                  <a:pt x="3200400" y="1524000"/>
                </a:lnTo>
                <a:lnTo>
                  <a:pt x="3352800" y="1524000"/>
                </a:lnTo>
                <a:lnTo>
                  <a:pt x="3352800" y="1371600"/>
                </a:lnTo>
                <a:close/>
                <a:moveTo>
                  <a:pt x="3124200" y="1219200"/>
                </a:moveTo>
                <a:lnTo>
                  <a:pt x="3733800" y="1219200"/>
                </a:lnTo>
                <a:cubicBezTo>
                  <a:pt x="3775938" y="1219200"/>
                  <a:pt x="3810000" y="1253337"/>
                  <a:pt x="3810000" y="1295400"/>
                </a:cubicBezTo>
                <a:lnTo>
                  <a:pt x="3810000" y="1600200"/>
                </a:lnTo>
                <a:cubicBezTo>
                  <a:pt x="3810000" y="1642262"/>
                  <a:pt x="3775938" y="1676400"/>
                  <a:pt x="3733800" y="1676400"/>
                </a:cubicBezTo>
                <a:lnTo>
                  <a:pt x="3124200" y="1676400"/>
                </a:lnTo>
                <a:cubicBezTo>
                  <a:pt x="3082061" y="1676400"/>
                  <a:pt x="3048000" y="1642262"/>
                  <a:pt x="3048000" y="1600200"/>
                </a:cubicBezTo>
                <a:lnTo>
                  <a:pt x="3048000" y="1295400"/>
                </a:lnTo>
                <a:cubicBezTo>
                  <a:pt x="3048000" y="1253337"/>
                  <a:pt x="3082061" y="1219200"/>
                  <a:pt x="3124200" y="1219200"/>
                </a:cubicBezTo>
                <a:close/>
                <a:moveTo>
                  <a:pt x="2286000" y="1066800"/>
                </a:moveTo>
                <a:lnTo>
                  <a:pt x="2286000" y="1219200"/>
                </a:lnTo>
                <a:lnTo>
                  <a:pt x="2438400" y="1219200"/>
                </a:lnTo>
                <a:lnTo>
                  <a:pt x="2438400" y="1066800"/>
                </a:lnTo>
                <a:close/>
                <a:moveTo>
                  <a:pt x="1676400" y="1066800"/>
                </a:moveTo>
                <a:lnTo>
                  <a:pt x="1676400" y="1219200"/>
                </a:lnTo>
                <a:lnTo>
                  <a:pt x="1828800" y="1219200"/>
                </a:lnTo>
                <a:lnTo>
                  <a:pt x="1828800" y="1066800"/>
                </a:lnTo>
                <a:close/>
                <a:moveTo>
                  <a:pt x="2209800" y="914400"/>
                </a:moveTo>
                <a:lnTo>
                  <a:pt x="2514600" y="914400"/>
                </a:lnTo>
                <a:cubicBezTo>
                  <a:pt x="2556738" y="914400"/>
                  <a:pt x="2590800" y="948537"/>
                  <a:pt x="2590800" y="990600"/>
                </a:cubicBezTo>
                <a:lnTo>
                  <a:pt x="2590800" y="1295400"/>
                </a:lnTo>
                <a:cubicBezTo>
                  <a:pt x="2590800" y="1337462"/>
                  <a:pt x="2556738" y="1371600"/>
                  <a:pt x="2514600" y="1371600"/>
                </a:cubicBezTo>
                <a:lnTo>
                  <a:pt x="2209800" y="1371600"/>
                </a:lnTo>
                <a:cubicBezTo>
                  <a:pt x="2167661" y="1371600"/>
                  <a:pt x="2133600" y="1337462"/>
                  <a:pt x="2133600" y="1295400"/>
                </a:cubicBezTo>
                <a:lnTo>
                  <a:pt x="2133600" y="990600"/>
                </a:lnTo>
                <a:cubicBezTo>
                  <a:pt x="2133600" y="948537"/>
                  <a:pt x="2167661" y="914400"/>
                  <a:pt x="2209800" y="914400"/>
                </a:cubicBezTo>
                <a:close/>
                <a:moveTo>
                  <a:pt x="1600200" y="914400"/>
                </a:moveTo>
                <a:lnTo>
                  <a:pt x="1905000" y="914400"/>
                </a:lnTo>
                <a:cubicBezTo>
                  <a:pt x="1947138" y="914400"/>
                  <a:pt x="1981200" y="948537"/>
                  <a:pt x="1981200" y="990600"/>
                </a:cubicBezTo>
                <a:lnTo>
                  <a:pt x="1981200" y="1295400"/>
                </a:lnTo>
                <a:cubicBezTo>
                  <a:pt x="1981200" y="1337462"/>
                  <a:pt x="1947138" y="1371600"/>
                  <a:pt x="1905000" y="1371600"/>
                </a:cubicBezTo>
                <a:lnTo>
                  <a:pt x="1600200" y="1371600"/>
                </a:lnTo>
                <a:cubicBezTo>
                  <a:pt x="1558061" y="1371600"/>
                  <a:pt x="1524000" y="1337462"/>
                  <a:pt x="1524000" y="1295400"/>
                </a:cubicBezTo>
                <a:lnTo>
                  <a:pt x="1524000" y="990600"/>
                </a:lnTo>
                <a:cubicBezTo>
                  <a:pt x="1524000" y="948537"/>
                  <a:pt x="1558061" y="914400"/>
                  <a:pt x="1600200" y="914400"/>
                </a:cubicBezTo>
                <a:close/>
                <a:moveTo>
                  <a:pt x="1371600" y="762000"/>
                </a:moveTo>
                <a:lnTo>
                  <a:pt x="1371600" y="1600200"/>
                </a:lnTo>
                <a:lnTo>
                  <a:pt x="1371600" y="4419600"/>
                </a:lnTo>
                <a:lnTo>
                  <a:pt x="1752600" y="4419600"/>
                </a:lnTo>
                <a:lnTo>
                  <a:pt x="1752600" y="3810000"/>
                </a:lnTo>
                <a:lnTo>
                  <a:pt x="1524000" y="3810000"/>
                </a:lnTo>
                <a:lnTo>
                  <a:pt x="1524000" y="3657600"/>
                </a:lnTo>
                <a:lnTo>
                  <a:pt x="2126456" y="3657600"/>
                </a:lnTo>
                <a:lnTo>
                  <a:pt x="2126456" y="3810000"/>
                </a:lnTo>
                <a:lnTo>
                  <a:pt x="1905000" y="3810000"/>
                </a:lnTo>
                <a:lnTo>
                  <a:pt x="1905000" y="4419600"/>
                </a:lnTo>
                <a:lnTo>
                  <a:pt x="2126456" y="4419600"/>
                </a:lnTo>
                <a:lnTo>
                  <a:pt x="2494359" y="4419600"/>
                </a:lnTo>
                <a:lnTo>
                  <a:pt x="2494359" y="4419599"/>
                </a:lnTo>
                <a:lnTo>
                  <a:pt x="3401616" y="4419599"/>
                </a:lnTo>
                <a:lnTo>
                  <a:pt x="3401616" y="4419600"/>
                </a:lnTo>
                <a:lnTo>
                  <a:pt x="3962400" y="4419600"/>
                </a:lnTo>
                <a:lnTo>
                  <a:pt x="3962400" y="4221956"/>
                </a:lnTo>
                <a:lnTo>
                  <a:pt x="3962400" y="4139406"/>
                </a:lnTo>
                <a:lnTo>
                  <a:pt x="3962400" y="3999706"/>
                </a:lnTo>
                <a:lnTo>
                  <a:pt x="3962400" y="3917156"/>
                </a:lnTo>
                <a:lnTo>
                  <a:pt x="3962400" y="3777456"/>
                </a:lnTo>
                <a:lnTo>
                  <a:pt x="3962400" y="3694906"/>
                </a:lnTo>
                <a:lnTo>
                  <a:pt x="3962400" y="3555206"/>
                </a:lnTo>
                <a:lnTo>
                  <a:pt x="3962400" y="3472656"/>
                </a:lnTo>
                <a:lnTo>
                  <a:pt x="3962400" y="3332956"/>
                </a:lnTo>
                <a:lnTo>
                  <a:pt x="3962400" y="3250406"/>
                </a:lnTo>
                <a:lnTo>
                  <a:pt x="3962400" y="3110706"/>
                </a:lnTo>
                <a:lnTo>
                  <a:pt x="3962400" y="3028156"/>
                </a:lnTo>
                <a:lnTo>
                  <a:pt x="3962400" y="2888456"/>
                </a:lnTo>
                <a:lnTo>
                  <a:pt x="3962400" y="2805906"/>
                </a:lnTo>
                <a:lnTo>
                  <a:pt x="3962400" y="2736056"/>
                </a:lnTo>
                <a:lnTo>
                  <a:pt x="3962400" y="2583656"/>
                </a:lnTo>
                <a:lnTo>
                  <a:pt x="3962400" y="1066800"/>
                </a:lnTo>
                <a:lnTo>
                  <a:pt x="2895600" y="1066800"/>
                </a:lnTo>
                <a:lnTo>
                  <a:pt x="2895600" y="2290762"/>
                </a:lnTo>
                <a:lnTo>
                  <a:pt x="2895600" y="2362200"/>
                </a:lnTo>
                <a:lnTo>
                  <a:pt x="2895600" y="3626644"/>
                </a:lnTo>
                <a:lnTo>
                  <a:pt x="2743200" y="3626644"/>
                </a:lnTo>
                <a:lnTo>
                  <a:pt x="2743200" y="2362200"/>
                </a:lnTo>
                <a:lnTo>
                  <a:pt x="2743200" y="2290762"/>
                </a:lnTo>
                <a:lnTo>
                  <a:pt x="2743200" y="990600"/>
                </a:lnTo>
                <a:lnTo>
                  <a:pt x="2743200" y="762000"/>
                </a:lnTo>
                <a:close/>
                <a:moveTo>
                  <a:pt x="2057400" y="203225"/>
                </a:moveTo>
                <a:lnTo>
                  <a:pt x="1752600" y="609600"/>
                </a:lnTo>
                <a:lnTo>
                  <a:pt x="2362200" y="609600"/>
                </a:lnTo>
                <a:close/>
                <a:moveTo>
                  <a:pt x="3508629" y="187376"/>
                </a:moveTo>
                <a:cubicBezTo>
                  <a:pt x="3487979" y="220675"/>
                  <a:pt x="3477158" y="258165"/>
                  <a:pt x="3476320" y="297713"/>
                </a:cubicBezTo>
                <a:cubicBezTo>
                  <a:pt x="3474949" y="360197"/>
                  <a:pt x="3498647" y="418947"/>
                  <a:pt x="3542843" y="463220"/>
                </a:cubicBezTo>
                <a:lnTo>
                  <a:pt x="3650590" y="571043"/>
                </a:lnTo>
                <a:cubicBezTo>
                  <a:pt x="3725189" y="645566"/>
                  <a:pt x="3839566" y="656920"/>
                  <a:pt x="3926129" y="604875"/>
                </a:cubicBezTo>
                <a:close/>
                <a:moveTo>
                  <a:pt x="3505200" y="0"/>
                </a:moveTo>
                <a:cubicBezTo>
                  <a:pt x="3525469" y="0"/>
                  <a:pt x="3544824" y="8001"/>
                  <a:pt x="3559073" y="22326"/>
                </a:cubicBezTo>
                <a:lnTo>
                  <a:pt x="3810000" y="273253"/>
                </a:lnTo>
                <a:lnTo>
                  <a:pt x="3984726" y="98526"/>
                </a:lnTo>
                <a:lnTo>
                  <a:pt x="4092473" y="206273"/>
                </a:lnTo>
                <a:lnTo>
                  <a:pt x="3917747" y="381000"/>
                </a:lnTo>
                <a:lnTo>
                  <a:pt x="4092473" y="555726"/>
                </a:lnTo>
                <a:cubicBezTo>
                  <a:pt x="4122267" y="585444"/>
                  <a:pt x="4122267" y="633603"/>
                  <a:pt x="4092549" y="663397"/>
                </a:cubicBezTo>
                <a:lnTo>
                  <a:pt x="4077309" y="678713"/>
                </a:lnTo>
                <a:cubicBezTo>
                  <a:pt x="4003548" y="752399"/>
                  <a:pt x="3906774" y="789203"/>
                  <a:pt x="3810000" y="789203"/>
                </a:cubicBezTo>
                <a:cubicBezTo>
                  <a:pt x="3730523" y="789203"/>
                  <a:pt x="3651961" y="762990"/>
                  <a:pt x="3585286" y="713460"/>
                </a:cubicBezTo>
                <a:lnTo>
                  <a:pt x="3505200" y="793547"/>
                </a:lnTo>
                <a:lnTo>
                  <a:pt x="3505200" y="914400"/>
                </a:lnTo>
                <a:lnTo>
                  <a:pt x="4038600" y="914400"/>
                </a:lnTo>
                <a:cubicBezTo>
                  <a:pt x="4080739" y="914400"/>
                  <a:pt x="4114800" y="948537"/>
                  <a:pt x="4114800" y="990600"/>
                </a:cubicBezTo>
                <a:lnTo>
                  <a:pt x="4114800" y="2583656"/>
                </a:lnTo>
                <a:lnTo>
                  <a:pt x="4114800" y="2736056"/>
                </a:lnTo>
                <a:lnTo>
                  <a:pt x="4114800" y="2805906"/>
                </a:lnTo>
                <a:lnTo>
                  <a:pt x="4114800" y="2888456"/>
                </a:lnTo>
                <a:lnTo>
                  <a:pt x="4114800" y="3028156"/>
                </a:lnTo>
                <a:lnTo>
                  <a:pt x="4114800" y="3110706"/>
                </a:lnTo>
                <a:lnTo>
                  <a:pt x="4114800" y="3250406"/>
                </a:lnTo>
                <a:lnTo>
                  <a:pt x="4114800" y="3332956"/>
                </a:lnTo>
                <a:lnTo>
                  <a:pt x="4114800" y="3472656"/>
                </a:lnTo>
                <a:lnTo>
                  <a:pt x="4114800" y="3555206"/>
                </a:lnTo>
                <a:lnTo>
                  <a:pt x="4114800" y="3694906"/>
                </a:lnTo>
                <a:lnTo>
                  <a:pt x="4114800" y="3777456"/>
                </a:lnTo>
                <a:lnTo>
                  <a:pt x="4114800" y="3917156"/>
                </a:lnTo>
                <a:lnTo>
                  <a:pt x="4114800" y="3999706"/>
                </a:lnTo>
                <a:lnTo>
                  <a:pt x="4114800" y="4139406"/>
                </a:lnTo>
                <a:lnTo>
                  <a:pt x="4114800" y="4221956"/>
                </a:lnTo>
                <a:lnTo>
                  <a:pt x="4114800" y="4444206"/>
                </a:lnTo>
                <a:lnTo>
                  <a:pt x="4114800" y="4495800"/>
                </a:lnTo>
                <a:cubicBezTo>
                  <a:pt x="4114800" y="4537862"/>
                  <a:pt x="4080739" y="4572000"/>
                  <a:pt x="4038600" y="4572000"/>
                </a:cubicBezTo>
                <a:lnTo>
                  <a:pt x="3045619" y="4572000"/>
                </a:lnTo>
                <a:lnTo>
                  <a:pt x="3045619" y="4571999"/>
                </a:lnTo>
                <a:lnTo>
                  <a:pt x="2783682" y="4571999"/>
                </a:lnTo>
                <a:lnTo>
                  <a:pt x="2783682" y="4572000"/>
                </a:lnTo>
                <a:lnTo>
                  <a:pt x="2126456" y="4572000"/>
                </a:lnTo>
                <a:lnTo>
                  <a:pt x="1876425" y="4572000"/>
                </a:lnTo>
                <a:lnTo>
                  <a:pt x="1828800" y="4572000"/>
                </a:lnTo>
                <a:lnTo>
                  <a:pt x="1295400" y="4572000"/>
                </a:lnTo>
                <a:lnTo>
                  <a:pt x="76200" y="4572000"/>
                </a:lnTo>
                <a:cubicBezTo>
                  <a:pt x="34061" y="4572000"/>
                  <a:pt x="0" y="4537862"/>
                  <a:pt x="0" y="4495800"/>
                </a:cubicBezTo>
                <a:lnTo>
                  <a:pt x="0" y="1600200"/>
                </a:lnTo>
                <a:cubicBezTo>
                  <a:pt x="0" y="1558137"/>
                  <a:pt x="34061" y="1524000"/>
                  <a:pt x="76200" y="1524000"/>
                </a:cubicBezTo>
                <a:lnTo>
                  <a:pt x="609600" y="1524000"/>
                </a:lnTo>
                <a:lnTo>
                  <a:pt x="609600" y="914400"/>
                </a:lnTo>
                <a:lnTo>
                  <a:pt x="762000" y="914400"/>
                </a:lnTo>
                <a:lnTo>
                  <a:pt x="762000" y="1524000"/>
                </a:lnTo>
                <a:lnTo>
                  <a:pt x="1219200" y="1524000"/>
                </a:lnTo>
                <a:lnTo>
                  <a:pt x="1219200" y="685800"/>
                </a:lnTo>
                <a:cubicBezTo>
                  <a:pt x="1219200" y="643737"/>
                  <a:pt x="1253261" y="609600"/>
                  <a:pt x="1295400" y="609600"/>
                </a:cubicBezTo>
                <a:lnTo>
                  <a:pt x="1562100" y="609600"/>
                </a:lnTo>
                <a:lnTo>
                  <a:pt x="1996440" y="30480"/>
                </a:lnTo>
                <a:cubicBezTo>
                  <a:pt x="2025167" y="-7925"/>
                  <a:pt x="2089632" y="-7925"/>
                  <a:pt x="2118360" y="30480"/>
                </a:cubicBezTo>
                <a:lnTo>
                  <a:pt x="2552700" y="609600"/>
                </a:lnTo>
                <a:lnTo>
                  <a:pt x="2819400" y="609600"/>
                </a:lnTo>
                <a:cubicBezTo>
                  <a:pt x="2861539" y="609600"/>
                  <a:pt x="2895600" y="643737"/>
                  <a:pt x="2895600" y="685800"/>
                </a:cubicBezTo>
                <a:lnTo>
                  <a:pt x="2895600" y="914400"/>
                </a:lnTo>
                <a:lnTo>
                  <a:pt x="3352800" y="914400"/>
                </a:lnTo>
                <a:lnTo>
                  <a:pt x="3352800" y="762000"/>
                </a:lnTo>
                <a:cubicBezTo>
                  <a:pt x="3352800" y="741807"/>
                  <a:pt x="3360801" y="722376"/>
                  <a:pt x="3375126" y="708126"/>
                </a:cubicBezTo>
                <a:lnTo>
                  <a:pt x="3473653" y="609600"/>
                </a:lnTo>
                <a:lnTo>
                  <a:pt x="3435020" y="570966"/>
                </a:lnTo>
                <a:cubicBezTo>
                  <a:pt x="3362173" y="498195"/>
                  <a:pt x="3321710" y="397383"/>
                  <a:pt x="3323920" y="294437"/>
                </a:cubicBezTo>
                <a:cubicBezTo>
                  <a:pt x="3326054" y="191643"/>
                  <a:pt x="3368726" y="96926"/>
                  <a:pt x="3444011" y="27889"/>
                </a:cubicBezTo>
                <a:cubicBezTo>
                  <a:pt x="3456280" y="16688"/>
                  <a:pt x="3474644" y="0"/>
                  <a:pt x="350520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62" name="Shape 2779">
            <a:extLst>
              <a:ext uri="{FF2B5EF4-FFF2-40B4-BE49-F238E27FC236}">
                <a16:creationId xmlns:a16="http://schemas.microsoft.com/office/drawing/2014/main" xmlns="" id="{9417DF02-8A78-440B-AE7B-90C2A0D3424E}"/>
              </a:ext>
            </a:extLst>
          </p:cNvPr>
          <p:cNvSpPr/>
          <p:nvPr/>
        </p:nvSpPr>
        <p:spPr>
          <a:xfrm>
            <a:off x="793439" y="3473327"/>
            <a:ext cx="322424" cy="383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defTabSz="2285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Source Sans Pro Light" charset="0"/>
              <a:ea typeface="Source Sans Pro Light" charset="0"/>
              <a:cs typeface="Source Sans Pro Light" charset="0"/>
              <a:sym typeface="Gill Sans"/>
            </a:endParaRPr>
          </a:p>
        </p:txBody>
      </p:sp>
      <p:sp>
        <p:nvSpPr>
          <p:cNvPr id="63" name="Shape 2784">
            <a:extLst>
              <a:ext uri="{FF2B5EF4-FFF2-40B4-BE49-F238E27FC236}">
                <a16:creationId xmlns:a16="http://schemas.microsoft.com/office/drawing/2014/main" xmlns="" id="{5085B4F8-CCD0-4BF6-A546-69505D246986}"/>
              </a:ext>
            </a:extLst>
          </p:cNvPr>
          <p:cNvSpPr/>
          <p:nvPr/>
        </p:nvSpPr>
        <p:spPr>
          <a:xfrm>
            <a:off x="736717" y="1149351"/>
            <a:ext cx="448238" cy="426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uLnTx/>
              <a:uFillTx/>
              <a:latin typeface="+mj-lt"/>
              <a:ea typeface="Source Sans Pro Light" charset="0"/>
              <a:cs typeface="Source Sans Pro Light" charset="0"/>
              <a:sym typeface="Gill Sans"/>
            </a:endParaRPr>
          </a:p>
        </p:txBody>
      </p:sp>
      <p:grpSp>
        <p:nvGrpSpPr>
          <p:cNvPr id="64" name="Group 31">
            <a:extLst>
              <a:ext uri="{FF2B5EF4-FFF2-40B4-BE49-F238E27FC236}">
                <a16:creationId xmlns:a16="http://schemas.microsoft.com/office/drawing/2014/main" xmlns="" id="{5C48379D-143D-4332-9E7C-796A4399EDE9}"/>
              </a:ext>
            </a:extLst>
          </p:cNvPr>
          <p:cNvGrpSpPr/>
          <p:nvPr/>
        </p:nvGrpSpPr>
        <p:grpSpPr>
          <a:xfrm>
            <a:off x="622805" y="4233175"/>
            <a:ext cx="684000" cy="684000"/>
            <a:chOff x="6094010" y="3956321"/>
            <a:chExt cx="684000" cy="684000"/>
          </a:xfrm>
          <a:solidFill>
            <a:schemeClr val="accent1"/>
          </a:solidFill>
        </p:grpSpPr>
        <p:sp>
          <p:nvSpPr>
            <p:cNvPr id="65" name="Document 32">
              <a:extLst>
                <a:ext uri="{FF2B5EF4-FFF2-40B4-BE49-F238E27FC236}">
                  <a16:creationId xmlns:a16="http://schemas.microsoft.com/office/drawing/2014/main" xmlns="" id="{06706966-DE76-4FBE-A485-568C00132E85}"/>
                </a:ext>
              </a:extLst>
            </p:cNvPr>
            <p:cNvSpPr/>
            <p:nvPr/>
          </p:nvSpPr>
          <p:spPr>
            <a:xfrm>
              <a:off x="6094010" y="3956321"/>
              <a:ext cx="684000" cy="684000"/>
            </a:xfrm>
            <a:prstGeom prst="flowChartDocument">
              <a:avLst/>
            </a:prstGeom>
            <a:grpFill/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" name="Shape 2540">
              <a:extLst>
                <a:ext uri="{FF2B5EF4-FFF2-40B4-BE49-F238E27FC236}">
                  <a16:creationId xmlns:a16="http://schemas.microsoft.com/office/drawing/2014/main" xmlns="" id="{8D5519FA-3337-4354-A094-AD0E5CBDFCA2}"/>
                </a:ext>
              </a:extLst>
            </p:cNvPr>
            <p:cNvSpPr/>
            <p:nvPr/>
          </p:nvSpPr>
          <p:spPr>
            <a:xfrm>
              <a:off x="6272006" y="4094123"/>
              <a:ext cx="324000" cy="3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69" name="Google Shape;431;p44">
            <a:extLst>
              <a:ext uri="{FF2B5EF4-FFF2-40B4-BE49-F238E27FC236}">
                <a16:creationId xmlns:a16="http://schemas.microsoft.com/office/drawing/2014/main" xmlns="" id="{137EC5AF-DE0E-4C79-A4F0-32C4DC9866B4}"/>
              </a:ext>
            </a:extLst>
          </p:cNvPr>
          <p:cNvSpPr txBox="1">
            <a:spLocks/>
          </p:cNvSpPr>
          <p:nvPr/>
        </p:nvSpPr>
        <p:spPr>
          <a:xfrm>
            <a:off x="953938" y="43459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omfortaa"/>
              <a:buNone/>
              <a:defRPr sz="3500" b="0" i="0" u="none" strike="noStrike" cap="non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indent="450215">
              <a:lnSpc>
                <a:spcPct val="115000"/>
              </a:lnSpc>
              <a:buClrTx/>
              <a:buSzTx/>
              <a:defRPr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Воспитанники д/с 74</a:t>
            </a:r>
          </a:p>
          <a:p>
            <a:pPr lvl="0" indent="450215">
              <a:lnSpc>
                <a:spcPct val="115000"/>
              </a:lnSpc>
              <a:buClrTx/>
              <a:buSzTx/>
              <a:defRPr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Участие в эколого-благотворительном проекте «Крышечки </a:t>
            </a:r>
            <a:r>
              <a:rPr lang="ru-RU" sz="1400" b="1" dirty="0" err="1">
                <a:solidFill>
                  <a:schemeClr val="accent3">
                    <a:lumMod val="50000"/>
                  </a:schemeClr>
                </a:solidFill>
              </a:rPr>
              <a:t>ДоброТы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» (сдача использованных батареек и аккумуляторов в </a:t>
            </a:r>
            <a:r>
              <a:rPr lang="ru-RU" sz="1400" b="1" dirty="0" err="1">
                <a:solidFill>
                  <a:schemeClr val="accent3">
                    <a:lumMod val="50000"/>
                  </a:schemeClr>
                </a:solidFill>
              </a:rPr>
              <a:t>экобокс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0D18A1D-ED4E-4988-B9AD-778CEDD220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71" y="689575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4"/>
          <p:cNvSpPr txBox="1">
            <a:spLocks noGrp="1"/>
          </p:cNvSpPr>
          <p:nvPr>
            <p:ph type="title"/>
          </p:nvPr>
        </p:nvSpPr>
        <p:spPr>
          <a:xfrm>
            <a:off x="929550" y="926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РЕАЛИЗАЦИЯ ПРОГРАММ</a:t>
            </a:r>
            <a:endParaRPr sz="2000" dirty="0"/>
          </a:p>
        </p:txBody>
      </p:sp>
      <p:sp>
        <p:nvSpPr>
          <p:cNvPr id="60" name="Freeform: Shape 48">
            <a:extLst>
              <a:ext uri="{FF2B5EF4-FFF2-40B4-BE49-F238E27FC236}">
                <a16:creationId xmlns:a16="http://schemas.microsoft.com/office/drawing/2014/main" xmlns="" id="{4CF0FF25-938A-4911-B9FC-FE41EBF98240}"/>
              </a:ext>
            </a:extLst>
          </p:cNvPr>
          <p:cNvSpPr>
            <a:spLocks noChangeAspect="1"/>
          </p:cNvSpPr>
          <p:nvPr/>
        </p:nvSpPr>
        <p:spPr>
          <a:xfrm>
            <a:off x="739500" y="1951038"/>
            <a:ext cx="426720" cy="426719"/>
          </a:xfrm>
          <a:custGeom>
            <a:avLst/>
            <a:gdLst>
              <a:gd name="connsiteX0" fmla="*/ 2896839 w 4876809"/>
              <a:gd name="connsiteY0" fmla="*/ 3388233 h 4876800"/>
              <a:gd name="connsiteX1" fmla="*/ 2964181 w 4876809"/>
              <a:gd name="connsiteY1" fmla="*/ 3416141 h 4876800"/>
              <a:gd name="connsiteX2" fmla="*/ 2992089 w 4876809"/>
              <a:gd name="connsiteY2" fmla="*/ 3483483 h 4876800"/>
              <a:gd name="connsiteX3" fmla="*/ 2964181 w 4876809"/>
              <a:gd name="connsiteY3" fmla="*/ 3550825 h 4876800"/>
              <a:gd name="connsiteX4" fmla="*/ 2896839 w 4876809"/>
              <a:gd name="connsiteY4" fmla="*/ 3578733 h 4876800"/>
              <a:gd name="connsiteX5" fmla="*/ 2829497 w 4876809"/>
              <a:gd name="connsiteY5" fmla="*/ 3550825 h 4876800"/>
              <a:gd name="connsiteX6" fmla="*/ 2801589 w 4876809"/>
              <a:gd name="connsiteY6" fmla="*/ 3483483 h 4876800"/>
              <a:gd name="connsiteX7" fmla="*/ 2829497 w 4876809"/>
              <a:gd name="connsiteY7" fmla="*/ 3416141 h 4876800"/>
              <a:gd name="connsiteX8" fmla="*/ 2896839 w 4876809"/>
              <a:gd name="connsiteY8" fmla="*/ 3388233 h 4876800"/>
              <a:gd name="connsiteX9" fmla="*/ 3658286 w 4876809"/>
              <a:gd name="connsiteY9" fmla="*/ 2847918 h 4876800"/>
              <a:gd name="connsiteX10" fmla="*/ 3658286 w 4876809"/>
              <a:gd name="connsiteY10" fmla="*/ 4686300 h 4876800"/>
              <a:gd name="connsiteX11" fmla="*/ 3886295 w 4876809"/>
              <a:gd name="connsiteY11" fmla="*/ 4686300 h 4876800"/>
              <a:gd name="connsiteX12" fmla="*/ 3886295 w 4876809"/>
              <a:gd name="connsiteY12" fmla="*/ 3219450 h 4876800"/>
              <a:gd name="connsiteX13" fmla="*/ 3981545 w 4876809"/>
              <a:gd name="connsiteY13" fmla="*/ 3124200 h 4876800"/>
              <a:gd name="connsiteX14" fmla="*/ 4076795 w 4876809"/>
              <a:gd name="connsiteY14" fmla="*/ 3219450 h 4876800"/>
              <a:gd name="connsiteX15" fmla="*/ 4076795 w 4876809"/>
              <a:gd name="connsiteY15" fmla="*/ 3319462 h 4876800"/>
              <a:gd name="connsiteX16" fmla="*/ 4077986 w 4876809"/>
              <a:gd name="connsiteY16" fmla="*/ 3333750 h 4876800"/>
              <a:gd name="connsiteX17" fmla="*/ 4077986 w 4876809"/>
              <a:gd name="connsiteY17" fmla="*/ 4686300 h 4876800"/>
              <a:gd name="connsiteX18" fmla="*/ 4305986 w 4876809"/>
              <a:gd name="connsiteY18" fmla="*/ 4686300 h 4876800"/>
              <a:gd name="connsiteX19" fmla="*/ 4305986 w 4876809"/>
              <a:gd name="connsiteY19" fmla="*/ 2847918 h 4876800"/>
              <a:gd name="connsiteX20" fmla="*/ 570814 w 4876809"/>
              <a:gd name="connsiteY20" fmla="*/ 2847918 h 4876800"/>
              <a:gd name="connsiteX21" fmla="*/ 570814 w 4876809"/>
              <a:gd name="connsiteY21" fmla="*/ 4686300 h 4876800"/>
              <a:gd name="connsiteX22" fmla="*/ 798814 w 4876809"/>
              <a:gd name="connsiteY22" fmla="*/ 4686300 h 4876800"/>
              <a:gd name="connsiteX23" fmla="*/ 798814 w 4876809"/>
              <a:gd name="connsiteY23" fmla="*/ 3333750 h 4876800"/>
              <a:gd name="connsiteX24" fmla="*/ 800005 w 4876809"/>
              <a:gd name="connsiteY24" fmla="*/ 3319462 h 4876800"/>
              <a:gd name="connsiteX25" fmla="*/ 800005 w 4876809"/>
              <a:gd name="connsiteY25" fmla="*/ 3219450 h 4876800"/>
              <a:gd name="connsiteX26" fmla="*/ 895255 w 4876809"/>
              <a:gd name="connsiteY26" fmla="*/ 3124200 h 4876800"/>
              <a:gd name="connsiteX27" fmla="*/ 990505 w 4876809"/>
              <a:gd name="connsiteY27" fmla="*/ 3219450 h 4876800"/>
              <a:gd name="connsiteX28" fmla="*/ 990505 w 4876809"/>
              <a:gd name="connsiteY28" fmla="*/ 4686300 h 4876800"/>
              <a:gd name="connsiteX29" fmla="*/ 1218514 w 4876809"/>
              <a:gd name="connsiteY29" fmla="*/ 4686300 h 4876800"/>
              <a:gd name="connsiteX30" fmla="*/ 1218514 w 4876809"/>
              <a:gd name="connsiteY30" fmla="*/ 2847918 h 4876800"/>
              <a:gd name="connsiteX31" fmla="*/ 2436400 w 4876809"/>
              <a:gd name="connsiteY31" fmla="*/ 1638586 h 4876800"/>
              <a:gd name="connsiteX32" fmla="*/ 2503741 w 4876809"/>
              <a:gd name="connsiteY32" fmla="*/ 1666494 h 4876800"/>
              <a:gd name="connsiteX33" fmla="*/ 2531650 w 4876809"/>
              <a:gd name="connsiteY33" fmla="*/ 1733836 h 4876800"/>
              <a:gd name="connsiteX34" fmla="*/ 2503741 w 4876809"/>
              <a:gd name="connsiteY34" fmla="*/ 1801168 h 4876800"/>
              <a:gd name="connsiteX35" fmla="*/ 2436400 w 4876809"/>
              <a:gd name="connsiteY35" fmla="*/ 1829086 h 4876800"/>
              <a:gd name="connsiteX36" fmla="*/ 2369058 w 4876809"/>
              <a:gd name="connsiteY36" fmla="*/ 1801168 h 4876800"/>
              <a:gd name="connsiteX37" fmla="*/ 2341150 w 4876809"/>
              <a:gd name="connsiteY37" fmla="*/ 1733836 h 4876800"/>
              <a:gd name="connsiteX38" fmla="*/ 2369058 w 4876809"/>
              <a:gd name="connsiteY38" fmla="*/ 1666494 h 4876800"/>
              <a:gd name="connsiteX39" fmla="*/ 2436400 w 4876809"/>
              <a:gd name="connsiteY39" fmla="*/ 1638586 h 4876800"/>
              <a:gd name="connsiteX40" fmla="*/ 3837832 w 4876809"/>
              <a:gd name="connsiteY40" fmla="*/ 1583684 h 4876800"/>
              <a:gd name="connsiteX41" fmla="*/ 3424380 w 4876809"/>
              <a:gd name="connsiteY41" fmla="*/ 1765506 h 4876800"/>
              <a:gd name="connsiteX42" fmla="*/ 3424380 w 4876809"/>
              <a:gd name="connsiteY42" fmla="*/ 2439095 h 4876800"/>
              <a:gd name="connsiteX43" fmla="*/ 3276590 w 4876809"/>
              <a:gd name="connsiteY43" fmla="*/ 2802188 h 4876800"/>
              <a:gd name="connsiteX44" fmla="*/ 3276590 w 4876809"/>
              <a:gd name="connsiteY44" fmla="*/ 2924508 h 4876800"/>
              <a:gd name="connsiteX45" fmla="*/ 3386499 w 4876809"/>
              <a:gd name="connsiteY45" fmla="*/ 3034417 h 4876800"/>
              <a:gd name="connsiteX46" fmla="*/ 3467786 w 4876809"/>
              <a:gd name="connsiteY46" fmla="*/ 3034417 h 4876800"/>
              <a:gd name="connsiteX47" fmla="*/ 3467786 w 4876809"/>
              <a:gd name="connsiteY47" fmla="*/ 2527439 h 4876800"/>
              <a:gd name="connsiteX48" fmla="*/ 3563036 w 4876809"/>
              <a:gd name="connsiteY48" fmla="*/ 2432190 h 4876800"/>
              <a:gd name="connsiteX49" fmla="*/ 3658286 w 4876809"/>
              <a:gd name="connsiteY49" fmla="*/ 2527439 h 4876800"/>
              <a:gd name="connsiteX50" fmla="*/ 3658286 w 4876809"/>
              <a:gd name="connsiteY50" fmla="*/ 2657418 h 4876800"/>
              <a:gd name="connsiteX51" fmla="*/ 4305986 w 4876809"/>
              <a:gd name="connsiteY51" fmla="*/ 2657418 h 4876800"/>
              <a:gd name="connsiteX52" fmla="*/ 4305986 w 4876809"/>
              <a:gd name="connsiteY52" fmla="*/ 2224249 h 4876800"/>
              <a:gd name="connsiteX53" fmla="*/ 4401236 w 4876809"/>
              <a:gd name="connsiteY53" fmla="*/ 2128999 h 4876800"/>
              <a:gd name="connsiteX54" fmla="*/ 4496486 w 4876809"/>
              <a:gd name="connsiteY54" fmla="*/ 2224249 h 4876800"/>
              <a:gd name="connsiteX55" fmla="*/ 4496486 w 4876809"/>
              <a:gd name="connsiteY55" fmla="*/ 3034408 h 4876800"/>
              <a:gd name="connsiteX56" fmla="*/ 4576391 w 4876809"/>
              <a:gd name="connsiteY56" fmla="*/ 3034408 h 4876800"/>
              <a:gd name="connsiteX57" fmla="*/ 4686300 w 4876809"/>
              <a:gd name="connsiteY57" fmla="*/ 2924499 h 4876800"/>
              <a:gd name="connsiteX58" fmla="*/ 4686290 w 4876809"/>
              <a:gd name="connsiteY58" fmla="*/ 2924499 h 4876800"/>
              <a:gd name="connsiteX59" fmla="*/ 4686290 w 4876809"/>
              <a:gd name="connsiteY59" fmla="*/ 2144925 h 4876800"/>
              <a:gd name="connsiteX60" fmla="*/ 4125049 w 4876809"/>
              <a:gd name="connsiteY60" fmla="*/ 1583684 h 4876800"/>
              <a:gd name="connsiteX61" fmla="*/ 751732 w 4876809"/>
              <a:gd name="connsiteY61" fmla="*/ 1583664 h 4876800"/>
              <a:gd name="connsiteX62" fmla="*/ 190490 w 4876809"/>
              <a:gd name="connsiteY62" fmla="*/ 2144906 h 4876800"/>
              <a:gd name="connsiteX63" fmla="*/ 190490 w 4876809"/>
              <a:gd name="connsiteY63" fmla="*/ 2924489 h 4876800"/>
              <a:gd name="connsiteX64" fmla="*/ 300399 w 4876809"/>
              <a:gd name="connsiteY64" fmla="*/ 3034398 h 4876800"/>
              <a:gd name="connsiteX65" fmla="*/ 380304 w 4876809"/>
              <a:gd name="connsiteY65" fmla="*/ 3034398 h 4876800"/>
              <a:gd name="connsiteX66" fmla="*/ 380304 w 4876809"/>
              <a:gd name="connsiteY66" fmla="*/ 2224240 h 4876800"/>
              <a:gd name="connsiteX67" fmla="*/ 475554 w 4876809"/>
              <a:gd name="connsiteY67" fmla="*/ 2128990 h 4876800"/>
              <a:gd name="connsiteX68" fmla="*/ 570804 w 4876809"/>
              <a:gd name="connsiteY68" fmla="*/ 2224240 h 4876800"/>
              <a:gd name="connsiteX69" fmla="*/ 570804 w 4876809"/>
              <a:gd name="connsiteY69" fmla="*/ 2657408 h 4876800"/>
              <a:gd name="connsiteX70" fmla="*/ 1218505 w 4876809"/>
              <a:gd name="connsiteY70" fmla="*/ 2657408 h 4876800"/>
              <a:gd name="connsiteX71" fmla="*/ 1218505 w 4876809"/>
              <a:gd name="connsiteY71" fmla="*/ 2527430 h 4876800"/>
              <a:gd name="connsiteX72" fmla="*/ 1313755 w 4876809"/>
              <a:gd name="connsiteY72" fmla="*/ 2432180 h 4876800"/>
              <a:gd name="connsiteX73" fmla="*/ 1409005 w 4876809"/>
              <a:gd name="connsiteY73" fmla="*/ 2527430 h 4876800"/>
              <a:gd name="connsiteX74" fmla="*/ 1409005 w 4876809"/>
              <a:gd name="connsiteY74" fmla="*/ 3034408 h 4876800"/>
              <a:gd name="connsiteX75" fmla="*/ 1490291 w 4876809"/>
              <a:gd name="connsiteY75" fmla="*/ 3034408 h 4876800"/>
              <a:gd name="connsiteX76" fmla="*/ 1600190 w 4876809"/>
              <a:gd name="connsiteY76" fmla="*/ 2924489 h 4876800"/>
              <a:gd name="connsiteX77" fmla="*/ 1600190 w 4876809"/>
              <a:gd name="connsiteY77" fmla="*/ 2799635 h 4876800"/>
              <a:gd name="connsiteX78" fmla="*/ 1454820 w 4876809"/>
              <a:gd name="connsiteY78" fmla="*/ 2439076 h 4876800"/>
              <a:gd name="connsiteX79" fmla="*/ 1454820 w 4876809"/>
              <a:gd name="connsiteY79" fmla="*/ 1768011 h 4876800"/>
              <a:gd name="connsiteX80" fmla="*/ 1454686 w 4876809"/>
              <a:gd name="connsiteY80" fmla="*/ 1767878 h 4876800"/>
              <a:gd name="connsiteX81" fmla="*/ 1038949 w 4876809"/>
              <a:gd name="connsiteY81" fmla="*/ 1583664 h 4876800"/>
              <a:gd name="connsiteX82" fmla="*/ 1976056 w 4876809"/>
              <a:gd name="connsiteY82" fmla="*/ 1117597 h 4876800"/>
              <a:gd name="connsiteX83" fmla="*/ 1645329 w 4876809"/>
              <a:gd name="connsiteY83" fmla="*/ 1448333 h 4876800"/>
              <a:gd name="connsiteX84" fmla="*/ 1645329 w 4876809"/>
              <a:gd name="connsiteY84" fmla="*/ 2439086 h 4876800"/>
              <a:gd name="connsiteX85" fmla="*/ 1887159 w 4876809"/>
              <a:gd name="connsiteY85" fmla="*/ 2757583 h 4876800"/>
              <a:gd name="connsiteX86" fmla="*/ 1887159 w 4876809"/>
              <a:gd name="connsiteY86" fmla="*/ 1448333 h 4876800"/>
              <a:gd name="connsiteX87" fmla="*/ 1982409 w 4876809"/>
              <a:gd name="connsiteY87" fmla="*/ 1353083 h 4876800"/>
              <a:gd name="connsiteX88" fmla="*/ 2077659 w 4876809"/>
              <a:gd name="connsiteY88" fmla="*/ 1448333 h 4876800"/>
              <a:gd name="connsiteX89" fmla="*/ 2077659 w 4876809"/>
              <a:gd name="connsiteY89" fmla="*/ 2472271 h 4876800"/>
              <a:gd name="connsiteX90" fmla="*/ 2801560 w 4876809"/>
              <a:gd name="connsiteY90" fmla="*/ 2472271 h 4876800"/>
              <a:gd name="connsiteX91" fmla="*/ 2801560 w 4876809"/>
              <a:gd name="connsiteY91" fmla="*/ 1448333 h 4876800"/>
              <a:gd name="connsiteX92" fmla="*/ 2896810 w 4876809"/>
              <a:gd name="connsiteY92" fmla="*/ 1353083 h 4876800"/>
              <a:gd name="connsiteX93" fmla="*/ 2992050 w 4876809"/>
              <a:gd name="connsiteY93" fmla="*/ 1448333 h 4876800"/>
              <a:gd name="connsiteX94" fmla="*/ 2992050 w 4876809"/>
              <a:gd name="connsiteY94" fmla="*/ 2757592 h 4876800"/>
              <a:gd name="connsiteX95" fmla="*/ 3233880 w 4876809"/>
              <a:gd name="connsiteY95" fmla="*/ 2439095 h 4876800"/>
              <a:gd name="connsiteX96" fmla="*/ 3233880 w 4876809"/>
              <a:gd name="connsiteY96" fmla="*/ 1448333 h 4876800"/>
              <a:gd name="connsiteX97" fmla="*/ 2903153 w 4876809"/>
              <a:gd name="connsiteY97" fmla="*/ 1117597 h 4876800"/>
              <a:gd name="connsiteX98" fmla="*/ 2531678 w 4876809"/>
              <a:gd name="connsiteY98" fmla="*/ 1117597 h 4876800"/>
              <a:gd name="connsiteX99" fmla="*/ 2531678 w 4876809"/>
              <a:gd name="connsiteY99" fmla="*/ 1377886 h 4876800"/>
              <a:gd name="connsiteX100" fmla="*/ 2436428 w 4876809"/>
              <a:gd name="connsiteY100" fmla="*/ 1473136 h 4876800"/>
              <a:gd name="connsiteX101" fmla="*/ 2341178 w 4876809"/>
              <a:gd name="connsiteY101" fmla="*/ 1377886 h 4876800"/>
              <a:gd name="connsiteX102" fmla="*/ 2341178 w 4876809"/>
              <a:gd name="connsiteY102" fmla="*/ 1117597 h 4876800"/>
              <a:gd name="connsiteX103" fmla="*/ 3981450 w 4876809"/>
              <a:gd name="connsiteY103" fmla="*/ 801586 h 4876800"/>
              <a:gd name="connsiteX104" fmla="*/ 3729104 w 4876809"/>
              <a:gd name="connsiteY104" fmla="*/ 1053932 h 4876800"/>
              <a:gd name="connsiteX105" fmla="*/ 3729104 w 4876809"/>
              <a:gd name="connsiteY105" fmla="*/ 1140828 h 4876800"/>
              <a:gd name="connsiteX106" fmla="*/ 3981450 w 4876809"/>
              <a:gd name="connsiteY106" fmla="*/ 1393174 h 4876800"/>
              <a:gd name="connsiteX107" fmla="*/ 4233796 w 4876809"/>
              <a:gd name="connsiteY107" fmla="*/ 1140828 h 4876800"/>
              <a:gd name="connsiteX108" fmla="*/ 4233796 w 4876809"/>
              <a:gd name="connsiteY108" fmla="*/ 1053932 h 4876800"/>
              <a:gd name="connsiteX109" fmla="*/ 3981450 w 4876809"/>
              <a:gd name="connsiteY109" fmla="*/ 801586 h 4876800"/>
              <a:gd name="connsiteX110" fmla="*/ 895350 w 4876809"/>
              <a:gd name="connsiteY110" fmla="*/ 801586 h 4876800"/>
              <a:gd name="connsiteX111" fmla="*/ 643004 w 4876809"/>
              <a:gd name="connsiteY111" fmla="*/ 1053932 h 4876800"/>
              <a:gd name="connsiteX112" fmla="*/ 643004 w 4876809"/>
              <a:gd name="connsiteY112" fmla="*/ 1140828 h 4876800"/>
              <a:gd name="connsiteX113" fmla="*/ 895350 w 4876809"/>
              <a:gd name="connsiteY113" fmla="*/ 1393174 h 4876800"/>
              <a:gd name="connsiteX114" fmla="*/ 1147696 w 4876809"/>
              <a:gd name="connsiteY114" fmla="*/ 1140828 h 4876800"/>
              <a:gd name="connsiteX115" fmla="*/ 1147696 w 4876809"/>
              <a:gd name="connsiteY115" fmla="*/ 1053932 h 4876800"/>
              <a:gd name="connsiteX116" fmla="*/ 895350 w 4876809"/>
              <a:gd name="connsiteY116" fmla="*/ 801586 h 4876800"/>
              <a:gd name="connsiteX117" fmla="*/ 2439610 w 4876809"/>
              <a:gd name="connsiteY117" fmla="*/ 190500 h 4876800"/>
              <a:gd name="connsiteX118" fmla="*/ 2109940 w 4876809"/>
              <a:gd name="connsiteY118" fmla="*/ 520170 h 4876800"/>
              <a:gd name="connsiteX119" fmla="*/ 2109940 w 4876809"/>
              <a:gd name="connsiteY119" fmla="*/ 597427 h 4876800"/>
              <a:gd name="connsiteX120" fmla="*/ 2439610 w 4876809"/>
              <a:gd name="connsiteY120" fmla="*/ 927087 h 4876800"/>
              <a:gd name="connsiteX121" fmla="*/ 2769279 w 4876809"/>
              <a:gd name="connsiteY121" fmla="*/ 597427 h 4876800"/>
              <a:gd name="connsiteX122" fmla="*/ 2769279 w 4876809"/>
              <a:gd name="connsiteY122" fmla="*/ 520170 h 4876800"/>
              <a:gd name="connsiteX123" fmla="*/ 2439610 w 4876809"/>
              <a:gd name="connsiteY123" fmla="*/ 190500 h 4876800"/>
              <a:gd name="connsiteX124" fmla="*/ 2439610 w 4876809"/>
              <a:gd name="connsiteY124" fmla="*/ 0 h 4876800"/>
              <a:gd name="connsiteX125" fmla="*/ 2959789 w 4876809"/>
              <a:gd name="connsiteY125" fmla="*/ 520170 h 4876800"/>
              <a:gd name="connsiteX126" fmla="*/ 2959789 w 4876809"/>
              <a:gd name="connsiteY126" fmla="*/ 597427 h 4876800"/>
              <a:gd name="connsiteX127" fmla="*/ 2841660 w 4876809"/>
              <a:gd name="connsiteY127" fmla="*/ 927087 h 4876800"/>
              <a:gd name="connsiteX128" fmla="*/ 2903163 w 4876809"/>
              <a:gd name="connsiteY128" fmla="*/ 927087 h 4876800"/>
              <a:gd name="connsiteX129" fmla="*/ 3424390 w 4876809"/>
              <a:gd name="connsiteY129" fmla="*/ 1448324 h 4876800"/>
              <a:gd name="connsiteX130" fmla="*/ 3424390 w 4876809"/>
              <a:gd name="connsiteY130" fmla="*/ 1517399 h 4876800"/>
              <a:gd name="connsiteX131" fmla="*/ 3638302 w 4876809"/>
              <a:gd name="connsiteY131" fmla="*/ 1420377 h 4876800"/>
              <a:gd name="connsiteX132" fmla="*/ 3538604 w 4876809"/>
              <a:gd name="connsiteY132" fmla="*/ 1140828 h 4876800"/>
              <a:gd name="connsiteX133" fmla="*/ 3538604 w 4876809"/>
              <a:gd name="connsiteY133" fmla="*/ 1053932 h 4876800"/>
              <a:gd name="connsiteX134" fmla="*/ 3981450 w 4876809"/>
              <a:gd name="connsiteY134" fmla="*/ 611086 h 4876800"/>
              <a:gd name="connsiteX135" fmla="*/ 4424296 w 4876809"/>
              <a:gd name="connsiteY135" fmla="*/ 1053932 h 4876800"/>
              <a:gd name="connsiteX136" fmla="*/ 4424296 w 4876809"/>
              <a:gd name="connsiteY136" fmla="*/ 1140828 h 4876800"/>
              <a:gd name="connsiteX137" fmla="*/ 4324674 w 4876809"/>
              <a:gd name="connsiteY137" fmla="*/ 1420292 h 4876800"/>
              <a:gd name="connsiteX138" fmla="*/ 4876809 w 4876809"/>
              <a:gd name="connsiteY138" fmla="*/ 2144916 h 4876800"/>
              <a:gd name="connsiteX139" fmla="*/ 4876809 w 4876809"/>
              <a:gd name="connsiteY139" fmla="*/ 2924499 h 4876800"/>
              <a:gd name="connsiteX140" fmla="*/ 4576401 w 4876809"/>
              <a:gd name="connsiteY140" fmla="*/ 3224908 h 4876800"/>
              <a:gd name="connsiteX141" fmla="*/ 4496495 w 4876809"/>
              <a:gd name="connsiteY141" fmla="*/ 3224908 h 4876800"/>
              <a:gd name="connsiteX142" fmla="*/ 4496495 w 4876809"/>
              <a:gd name="connsiteY142" fmla="*/ 4781550 h 4876800"/>
              <a:gd name="connsiteX143" fmla="*/ 4401245 w 4876809"/>
              <a:gd name="connsiteY143" fmla="*/ 4876800 h 4876800"/>
              <a:gd name="connsiteX144" fmla="*/ 3982736 w 4876809"/>
              <a:gd name="connsiteY144" fmla="*/ 4876800 h 4876800"/>
              <a:gd name="connsiteX145" fmla="*/ 3982145 w 4876809"/>
              <a:gd name="connsiteY145" fmla="*/ 4876772 h 4876800"/>
              <a:gd name="connsiteX146" fmla="*/ 3981555 w 4876809"/>
              <a:gd name="connsiteY146" fmla="*/ 4876800 h 4876800"/>
              <a:gd name="connsiteX147" fmla="*/ 3563045 w 4876809"/>
              <a:gd name="connsiteY147" fmla="*/ 4876800 h 4876800"/>
              <a:gd name="connsiteX148" fmla="*/ 3467795 w 4876809"/>
              <a:gd name="connsiteY148" fmla="*/ 4781550 h 4876800"/>
              <a:gd name="connsiteX149" fmla="*/ 3467795 w 4876809"/>
              <a:gd name="connsiteY149" fmla="*/ 3224908 h 4876800"/>
              <a:gd name="connsiteX150" fmla="*/ 3386509 w 4876809"/>
              <a:gd name="connsiteY150" fmla="*/ 3224908 h 4876800"/>
              <a:gd name="connsiteX151" fmla="*/ 3086166 w 4876809"/>
              <a:gd name="connsiteY151" fmla="*/ 2927070 h 4876800"/>
              <a:gd name="connsiteX152" fmla="*/ 2992060 w 4876809"/>
              <a:gd name="connsiteY152" fmla="*/ 2952578 h 4876800"/>
              <a:gd name="connsiteX153" fmla="*/ 2992060 w 4876809"/>
              <a:gd name="connsiteY153" fmla="*/ 3121523 h 4876800"/>
              <a:gd name="connsiteX154" fmla="*/ 2896810 w 4876809"/>
              <a:gd name="connsiteY154" fmla="*/ 3216773 h 4876800"/>
              <a:gd name="connsiteX155" fmla="*/ 2801560 w 4876809"/>
              <a:gd name="connsiteY155" fmla="*/ 3121523 h 4876800"/>
              <a:gd name="connsiteX156" fmla="*/ 2801560 w 4876809"/>
              <a:gd name="connsiteY156" fmla="*/ 2662771 h 4876800"/>
              <a:gd name="connsiteX157" fmla="*/ 2077659 w 4876809"/>
              <a:gd name="connsiteY157" fmla="*/ 2662771 h 4876800"/>
              <a:gd name="connsiteX158" fmla="*/ 2077659 w 4876809"/>
              <a:gd name="connsiteY158" fmla="*/ 4686300 h 4876800"/>
              <a:gd name="connsiteX159" fmla="*/ 2344360 w 4876809"/>
              <a:gd name="connsiteY159" fmla="*/ 4686300 h 4876800"/>
              <a:gd name="connsiteX160" fmla="*/ 2344360 w 4876809"/>
              <a:gd name="connsiteY160" fmla="*/ 3079490 h 4876800"/>
              <a:gd name="connsiteX161" fmla="*/ 2439610 w 4876809"/>
              <a:gd name="connsiteY161" fmla="*/ 2984240 h 4876800"/>
              <a:gd name="connsiteX162" fmla="*/ 2534860 w 4876809"/>
              <a:gd name="connsiteY162" fmla="*/ 3079490 h 4876800"/>
              <a:gd name="connsiteX163" fmla="*/ 2534860 w 4876809"/>
              <a:gd name="connsiteY163" fmla="*/ 4686300 h 4876800"/>
              <a:gd name="connsiteX164" fmla="*/ 2801560 w 4876809"/>
              <a:gd name="connsiteY164" fmla="*/ 4686300 h 4876800"/>
              <a:gd name="connsiteX165" fmla="*/ 2801560 w 4876809"/>
              <a:gd name="connsiteY165" fmla="*/ 3858120 h 4876800"/>
              <a:gd name="connsiteX166" fmla="*/ 2896810 w 4876809"/>
              <a:gd name="connsiteY166" fmla="*/ 3762870 h 4876800"/>
              <a:gd name="connsiteX167" fmla="*/ 2992060 w 4876809"/>
              <a:gd name="connsiteY167" fmla="*/ 3858120 h 4876800"/>
              <a:gd name="connsiteX168" fmla="*/ 2992060 w 4876809"/>
              <a:gd name="connsiteY168" fmla="*/ 4781550 h 4876800"/>
              <a:gd name="connsiteX169" fmla="*/ 2896810 w 4876809"/>
              <a:gd name="connsiteY169" fmla="*/ 4876800 h 4876800"/>
              <a:gd name="connsiteX170" fmla="*/ 1982409 w 4876809"/>
              <a:gd name="connsiteY170" fmla="*/ 4876800 h 4876800"/>
              <a:gd name="connsiteX171" fmla="*/ 1887159 w 4876809"/>
              <a:gd name="connsiteY171" fmla="*/ 4781550 h 4876800"/>
              <a:gd name="connsiteX172" fmla="*/ 1887159 w 4876809"/>
              <a:gd name="connsiteY172" fmla="*/ 2952569 h 4876800"/>
              <a:gd name="connsiteX173" fmla="*/ 1790662 w 4876809"/>
              <a:gd name="connsiteY173" fmla="*/ 2926118 h 4876800"/>
              <a:gd name="connsiteX174" fmla="*/ 1490300 w 4876809"/>
              <a:gd name="connsiteY174" fmla="*/ 3224908 h 4876800"/>
              <a:gd name="connsiteX175" fmla="*/ 1409014 w 4876809"/>
              <a:gd name="connsiteY175" fmla="*/ 3224908 h 4876800"/>
              <a:gd name="connsiteX176" fmla="*/ 1409014 w 4876809"/>
              <a:gd name="connsiteY176" fmla="*/ 4781550 h 4876800"/>
              <a:gd name="connsiteX177" fmla="*/ 1313764 w 4876809"/>
              <a:gd name="connsiteY177" fmla="*/ 4876800 h 4876800"/>
              <a:gd name="connsiteX178" fmla="*/ 895255 w 4876809"/>
              <a:gd name="connsiteY178" fmla="*/ 4876800 h 4876800"/>
              <a:gd name="connsiteX179" fmla="*/ 894664 w 4876809"/>
              <a:gd name="connsiteY179" fmla="*/ 4876772 h 4876800"/>
              <a:gd name="connsiteX180" fmla="*/ 894073 w 4876809"/>
              <a:gd name="connsiteY180" fmla="*/ 4876800 h 4876800"/>
              <a:gd name="connsiteX181" fmla="*/ 475564 w 4876809"/>
              <a:gd name="connsiteY181" fmla="*/ 4876800 h 4876800"/>
              <a:gd name="connsiteX182" fmla="*/ 380314 w 4876809"/>
              <a:gd name="connsiteY182" fmla="*/ 4781550 h 4876800"/>
              <a:gd name="connsiteX183" fmla="*/ 380314 w 4876809"/>
              <a:gd name="connsiteY183" fmla="*/ 3224908 h 4876800"/>
              <a:gd name="connsiteX184" fmla="*/ 300409 w 4876809"/>
              <a:gd name="connsiteY184" fmla="*/ 3224908 h 4876800"/>
              <a:gd name="connsiteX185" fmla="*/ 0 w 4876809"/>
              <a:gd name="connsiteY185" fmla="*/ 2924499 h 4876800"/>
              <a:gd name="connsiteX186" fmla="*/ 0 w 4876809"/>
              <a:gd name="connsiteY186" fmla="*/ 2144916 h 4876800"/>
              <a:gd name="connsiteX187" fmla="*/ 552135 w 4876809"/>
              <a:gd name="connsiteY187" fmla="*/ 1420301 h 4876800"/>
              <a:gd name="connsiteX188" fmla="*/ 452513 w 4876809"/>
              <a:gd name="connsiteY188" fmla="*/ 1140838 h 4876800"/>
              <a:gd name="connsiteX189" fmla="*/ 452513 w 4876809"/>
              <a:gd name="connsiteY189" fmla="*/ 1053941 h 4876800"/>
              <a:gd name="connsiteX190" fmla="*/ 895359 w 4876809"/>
              <a:gd name="connsiteY190" fmla="*/ 611095 h 4876800"/>
              <a:gd name="connsiteX191" fmla="*/ 1338205 w 4876809"/>
              <a:gd name="connsiteY191" fmla="*/ 1053941 h 4876800"/>
              <a:gd name="connsiteX192" fmla="*/ 1338205 w 4876809"/>
              <a:gd name="connsiteY192" fmla="*/ 1140838 h 4876800"/>
              <a:gd name="connsiteX193" fmla="*/ 1238507 w 4876809"/>
              <a:gd name="connsiteY193" fmla="*/ 1420387 h 4876800"/>
              <a:gd name="connsiteX194" fmla="*/ 1454839 w 4876809"/>
              <a:gd name="connsiteY194" fmla="*/ 1519056 h 4876800"/>
              <a:gd name="connsiteX195" fmla="*/ 1454839 w 4876809"/>
              <a:gd name="connsiteY195" fmla="*/ 1448333 h 4876800"/>
              <a:gd name="connsiteX196" fmla="*/ 1976066 w 4876809"/>
              <a:gd name="connsiteY196" fmla="*/ 927097 h 4876800"/>
              <a:gd name="connsiteX197" fmla="*/ 2037569 w 4876809"/>
              <a:gd name="connsiteY197" fmla="*/ 927097 h 4876800"/>
              <a:gd name="connsiteX198" fmla="*/ 1919440 w 4876809"/>
              <a:gd name="connsiteY198" fmla="*/ 597436 h 4876800"/>
              <a:gd name="connsiteX199" fmla="*/ 1919440 w 4876809"/>
              <a:gd name="connsiteY199" fmla="*/ 520179 h 4876800"/>
              <a:gd name="connsiteX200" fmla="*/ 2439610 w 4876809"/>
              <a:gd name="connsiteY200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4876809" h="4876800">
                <a:moveTo>
                  <a:pt x="2896839" y="3388233"/>
                </a:moveTo>
                <a:cubicBezTo>
                  <a:pt x="2921890" y="3388233"/>
                  <a:pt x="2946464" y="3398329"/>
                  <a:pt x="2964181" y="3416141"/>
                </a:cubicBezTo>
                <a:cubicBezTo>
                  <a:pt x="2981897" y="3433858"/>
                  <a:pt x="2992089" y="3458432"/>
                  <a:pt x="2992089" y="3483483"/>
                </a:cubicBezTo>
                <a:cubicBezTo>
                  <a:pt x="2992089" y="3508534"/>
                  <a:pt x="2981897" y="3533108"/>
                  <a:pt x="2964181" y="3550825"/>
                </a:cubicBezTo>
                <a:cubicBezTo>
                  <a:pt x="2946369" y="3568541"/>
                  <a:pt x="2921890" y="3578733"/>
                  <a:pt x="2896839" y="3578733"/>
                </a:cubicBezTo>
                <a:cubicBezTo>
                  <a:pt x="2871788" y="3578733"/>
                  <a:pt x="2847214" y="3568531"/>
                  <a:pt x="2829497" y="3550825"/>
                </a:cubicBezTo>
                <a:cubicBezTo>
                  <a:pt x="2811685" y="3533108"/>
                  <a:pt x="2801589" y="3508534"/>
                  <a:pt x="2801589" y="3483483"/>
                </a:cubicBezTo>
                <a:cubicBezTo>
                  <a:pt x="2801589" y="3458432"/>
                  <a:pt x="2811685" y="3433858"/>
                  <a:pt x="2829497" y="3416141"/>
                </a:cubicBezTo>
                <a:cubicBezTo>
                  <a:pt x="2847214" y="3398339"/>
                  <a:pt x="2871788" y="3388233"/>
                  <a:pt x="2896839" y="3388233"/>
                </a:cubicBezTo>
                <a:close/>
                <a:moveTo>
                  <a:pt x="3658286" y="2847918"/>
                </a:moveTo>
                <a:lnTo>
                  <a:pt x="3658286" y="4686300"/>
                </a:lnTo>
                <a:lnTo>
                  <a:pt x="3886295" y="4686300"/>
                </a:lnTo>
                <a:lnTo>
                  <a:pt x="3886295" y="3219450"/>
                </a:lnTo>
                <a:cubicBezTo>
                  <a:pt x="3886295" y="3166853"/>
                  <a:pt x="3928939" y="3124200"/>
                  <a:pt x="3981545" y="3124200"/>
                </a:cubicBezTo>
                <a:cubicBezTo>
                  <a:pt x="4034152" y="3124200"/>
                  <a:pt x="4076795" y="3166853"/>
                  <a:pt x="4076795" y="3219450"/>
                </a:cubicBezTo>
                <a:lnTo>
                  <a:pt x="4076795" y="3319462"/>
                </a:lnTo>
                <a:cubicBezTo>
                  <a:pt x="4077500" y="3324139"/>
                  <a:pt x="4077986" y="3328883"/>
                  <a:pt x="4077986" y="3333750"/>
                </a:cubicBezTo>
                <a:lnTo>
                  <a:pt x="4077986" y="4686300"/>
                </a:lnTo>
                <a:lnTo>
                  <a:pt x="4305986" y="4686300"/>
                </a:lnTo>
                <a:lnTo>
                  <a:pt x="4305986" y="2847918"/>
                </a:lnTo>
                <a:close/>
                <a:moveTo>
                  <a:pt x="570814" y="2847918"/>
                </a:moveTo>
                <a:lnTo>
                  <a:pt x="570814" y="4686300"/>
                </a:lnTo>
                <a:lnTo>
                  <a:pt x="798814" y="4686300"/>
                </a:lnTo>
                <a:lnTo>
                  <a:pt x="798814" y="3333750"/>
                </a:lnTo>
                <a:cubicBezTo>
                  <a:pt x="798814" y="3328883"/>
                  <a:pt x="799300" y="3324130"/>
                  <a:pt x="800005" y="3319462"/>
                </a:cubicBezTo>
                <a:lnTo>
                  <a:pt x="800005" y="3219450"/>
                </a:lnTo>
                <a:cubicBezTo>
                  <a:pt x="800005" y="3166853"/>
                  <a:pt x="842648" y="3124200"/>
                  <a:pt x="895255" y="3124200"/>
                </a:cubicBezTo>
                <a:cubicBezTo>
                  <a:pt x="947861" y="3124200"/>
                  <a:pt x="990505" y="3166853"/>
                  <a:pt x="990505" y="3219450"/>
                </a:cubicBezTo>
                <a:lnTo>
                  <a:pt x="990505" y="4686300"/>
                </a:lnTo>
                <a:lnTo>
                  <a:pt x="1218514" y="4686300"/>
                </a:lnTo>
                <a:lnTo>
                  <a:pt x="1218514" y="2847918"/>
                </a:lnTo>
                <a:close/>
                <a:moveTo>
                  <a:pt x="2436400" y="1638586"/>
                </a:moveTo>
                <a:cubicBezTo>
                  <a:pt x="2461546" y="1638586"/>
                  <a:pt x="2486025" y="1648778"/>
                  <a:pt x="2503741" y="1666494"/>
                </a:cubicBezTo>
                <a:cubicBezTo>
                  <a:pt x="2521553" y="1684201"/>
                  <a:pt x="2531650" y="1708776"/>
                  <a:pt x="2531650" y="1733836"/>
                </a:cubicBezTo>
                <a:cubicBezTo>
                  <a:pt x="2531650" y="1758887"/>
                  <a:pt x="2521553" y="1783461"/>
                  <a:pt x="2503741" y="1801168"/>
                </a:cubicBezTo>
                <a:cubicBezTo>
                  <a:pt x="2486025" y="1818894"/>
                  <a:pt x="2461546" y="1829086"/>
                  <a:pt x="2436400" y="1829086"/>
                </a:cubicBezTo>
                <a:cubicBezTo>
                  <a:pt x="2411349" y="1829086"/>
                  <a:pt x="2386775" y="1818884"/>
                  <a:pt x="2369058" y="1801168"/>
                </a:cubicBezTo>
                <a:cubicBezTo>
                  <a:pt x="2351342" y="1783461"/>
                  <a:pt x="2341150" y="1758887"/>
                  <a:pt x="2341150" y="1733836"/>
                </a:cubicBezTo>
                <a:cubicBezTo>
                  <a:pt x="2341150" y="1708776"/>
                  <a:pt x="2351342" y="1684201"/>
                  <a:pt x="2369058" y="1666494"/>
                </a:cubicBezTo>
                <a:cubicBezTo>
                  <a:pt x="2386775" y="1648768"/>
                  <a:pt x="2411349" y="1638586"/>
                  <a:pt x="2436400" y="1638586"/>
                </a:cubicBezTo>
                <a:close/>
                <a:moveTo>
                  <a:pt x="3837832" y="1583684"/>
                </a:moveTo>
                <a:cubicBezTo>
                  <a:pt x="3680965" y="1583684"/>
                  <a:pt x="3530508" y="1649949"/>
                  <a:pt x="3424380" y="1765506"/>
                </a:cubicBezTo>
                <a:lnTo>
                  <a:pt x="3424380" y="2439095"/>
                </a:lnTo>
                <a:cubicBezTo>
                  <a:pt x="3424380" y="2580170"/>
                  <a:pt x="3367954" y="2708253"/>
                  <a:pt x="3276590" y="2802188"/>
                </a:cubicBezTo>
                <a:lnTo>
                  <a:pt x="3276590" y="2924508"/>
                </a:lnTo>
                <a:cubicBezTo>
                  <a:pt x="3276590" y="2985106"/>
                  <a:pt x="3325901" y="3034417"/>
                  <a:pt x="3386499" y="3034417"/>
                </a:cubicBezTo>
                <a:lnTo>
                  <a:pt x="3467786" y="3034417"/>
                </a:lnTo>
                <a:lnTo>
                  <a:pt x="3467786" y="2527439"/>
                </a:lnTo>
                <a:cubicBezTo>
                  <a:pt x="3467786" y="2474842"/>
                  <a:pt x="3510429" y="2432190"/>
                  <a:pt x="3563036" y="2432190"/>
                </a:cubicBezTo>
                <a:cubicBezTo>
                  <a:pt x="3615642" y="2432190"/>
                  <a:pt x="3658286" y="2474842"/>
                  <a:pt x="3658286" y="2527439"/>
                </a:cubicBezTo>
                <a:lnTo>
                  <a:pt x="3658286" y="2657418"/>
                </a:lnTo>
                <a:lnTo>
                  <a:pt x="4305986" y="2657418"/>
                </a:lnTo>
                <a:lnTo>
                  <a:pt x="4305986" y="2224249"/>
                </a:lnTo>
                <a:cubicBezTo>
                  <a:pt x="4305986" y="2171652"/>
                  <a:pt x="4348629" y="2128999"/>
                  <a:pt x="4401236" y="2128999"/>
                </a:cubicBezTo>
                <a:cubicBezTo>
                  <a:pt x="4453842" y="2128999"/>
                  <a:pt x="4496486" y="2171652"/>
                  <a:pt x="4496486" y="2224249"/>
                </a:cubicBezTo>
                <a:lnTo>
                  <a:pt x="4496486" y="3034408"/>
                </a:lnTo>
                <a:lnTo>
                  <a:pt x="4576391" y="3034408"/>
                </a:lnTo>
                <a:cubicBezTo>
                  <a:pt x="4636999" y="3034408"/>
                  <a:pt x="4686300" y="2985097"/>
                  <a:pt x="4686300" y="2924499"/>
                </a:cubicBezTo>
                <a:lnTo>
                  <a:pt x="4686290" y="2924499"/>
                </a:lnTo>
                <a:lnTo>
                  <a:pt x="4686290" y="2144925"/>
                </a:lnTo>
                <a:cubicBezTo>
                  <a:pt x="4686290" y="1835458"/>
                  <a:pt x="4434516" y="1583684"/>
                  <a:pt x="4125049" y="1583684"/>
                </a:cubicBezTo>
                <a:close/>
                <a:moveTo>
                  <a:pt x="751732" y="1583664"/>
                </a:moveTo>
                <a:cubicBezTo>
                  <a:pt x="442265" y="1583664"/>
                  <a:pt x="190490" y="1835439"/>
                  <a:pt x="190490" y="2144906"/>
                </a:cubicBezTo>
                <a:lnTo>
                  <a:pt x="190490" y="2924489"/>
                </a:lnTo>
                <a:cubicBezTo>
                  <a:pt x="190490" y="2985087"/>
                  <a:pt x="239801" y="3034398"/>
                  <a:pt x="300399" y="3034398"/>
                </a:cubicBezTo>
                <a:lnTo>
                  <a:pt x="380304" y="3034398"/>
                </a:lnTo>
                <a:lnTo>
                  <a:pt x="380304" y="2224240"/>
                </a:lnTo>
                <a:cubicBezTo>
                  <a:pt x="380304" y="2171643"/>
                  <a:pt x="422948" y="2128990"/>
                  <a:pt x="475554" y="2128990"/>
                </a:cubicBezTo>
                <a:cubicBezTo>
                  <a:pt x="528161" y="2128990"/>
                  <a:pt x="570804" y="2171643"/>
                  <a:pt x="570804" y="2224240"/>
                </a:cubicBezTo>
                <a:lnTo>
                  <a:pt x="570804" y="2657408"/>
                </a:lnTo>
                <a:lnTo>
                  <a:pt x="1218505" y="2657408"/>
                </a:lnTo>
                <a:lnTo>
                  <a:pt x="1218505" y="2527430"/>
                </a:lnTo>
                <a:cubicBezTo>
                  <a:pt x="1218505" y="2474833"/>
                  <a:pt x="1261148" y="2432180"/>
                  <a:pt x="1313755" y="2432180"/>
                </a:cubicBezTo>
                <a:cubicBezTo>
                  <a:pt x="1366361" y="2432180"/>
                  <a:pt x="1409005" y="2474833"/>
                  <a:pt x="1409005" y="2527430"/>
                </a:cubicBezTo>
                <a:lnTo>
                  <a:pt x="1409005" y="3034408"/>
                </a:lnTo>
                <a:lnTo>
                  <a:pt x="1490291" y="3034408"/>
                </a:lnTo>
                <a:cubicBezTo>
                  <a:pt x="1550898" y="3034408"/>
                  <a:pt x="1600200" y="2985097"/>
                  <a:pt x="1600190" y="2924489"/>
                </a:cubicBezTo>
                <a:lnTo>
                  <a:pt x="1600190" y="2799635"/>
                </a:lnTo>
                <a:cubicBezTo>
                  <a:pt x="1510265" y="2705929"/>
                  <a:pt x="1454820" y="2578894"/>
                  <a:pt x="1454820" y="2439076"/>
                </a:cubicBezTo>
                <a:lnTo>
                  <a:pt x="1454820" y="1768011"/>
                </a:lnTo>
                <a:cubicBezTo>
                  <a:pt x="1454772" y="1767964"/>
                  <a:pt x="1454725" y="1767925"/>
                  <a:pt x="1454686" y="1767878"/>
                </a:cubicBezTo>
                <a:cubicBezTo>
                  <a:pt x="1348454" y="1650806"/>
                  <a:pt x="1196921" y="1583664"/>
                  <a:pt x="1038949" y="1583664"/>
                </a:cubicBezTo>
                <a:close/>
                <a:moveTo>
                  <a:pt x="1976056" y="1117597"/>
                </a:moveTo>
                <a:cubicBezTo>
                  <a:pt x="1793691" y="1117597"/>
                  <a:pt x="1645329" y="1265968"/>
                  <a:pt x="1645329" y="1448333"/>
                </a:cubicBezTo>
                <a:lnTo>
                  <a:pt x="1645329" y="2439086"/>
                </a:lnTo>
                <a:cubicBezTo>
                  <a:pt x="1645329" y="2590657"/>
                  <a:pt x="1747847" y="2718644"/>
                  <a:pt x="1887159" y="2757583"/>
                </a:cubicBezTo>
                <a:lnTo>
                  <a:pt x="1887159" y="1448333"/>
                </a:lnTo>
                <a:cubicBezTo>
                  <a:pt x="1887159" y="1395736"/>
                  <a:pt x="1929803" y="1353083"/>
                  <a:pt x="1982409" y="1353083"/>
                </a:cubicBezTo>
                <a:cubicBezTo>
                  <a:pt x="2035016" y="1353083"/>
                  <a:pt x="2077659" y="1395736"/>
                  <a:pt x="2077659" y="1448333"/>
                </a:cubicBezTo>
                <a:lnTo>
                  <a:pt x="2077659" y="2472271"/>
                </a:lnTo>
                <a:lnTo>
                  <a:pt x="2801560" y="2472271"/>
                </a:lnTo>
                <a:lnTo>
                  <a:pt x="2801560" y="1448333"/>
                </a:lnTo>
                <a:cubicBezTo>
                  <a:pt x="2801560" y="1395736"/>
                  <a:pt x="2844203" y="1353083"/>
                  <a:pt x="2896810" y="1353083"/>
                </a:cubicBezTo>
                <a:cubicBezTo>
                  <a:pt x="2949416" y="1353083"/>
                  <a:pt x="2992060" y="1395727"/>
                  <a:pt x="2992050" y="1448333"/>
                </a:cubicBezTo>
                <a:lnTo>
                  <a:pt x="2992050" y="2757592"/>
                </a:lnTo>
                <a:cubicBezTo>
                  <a:pt x="3131363" y="2718654"/>
                  <a:pt x="3233880" y="2590666"/>
                  <a:pt x="3233880" y="2439095"/>
                </a:cubicBezTo>
                <a:lnTo>
                  <a:pt x="3233880" y="1448333"/>
                </a:lnTo>
                <a:cubicBezTo>
                  <a:pt x="3233880" y="1265958"/>
                  <a:pt x="3085519" y="1117597"/>
                  <a:pt x="2903153" y="1117597"/>
                </a:cubicBezTo>
                <a:lnTo>
                  <a:pt x="2531678" y="1117597"/>
                </a:lnTo>
                <a:lnTo>
                  <a:pt x="2531678" y="1377886"/>
                </a:lnTo>
                <a:cubicBezTo>
                  <a:pt x="2531678" y="1430483"/>
                  <a:pt x="2489035" y="1473136"/>
                  <a:pt x="2436428" y="1473136"/>
                </a:cubicBezTo>
                <a:cubicBezTo>
                  <a:pt x="2383822" y="1473136"/>
                  <a:pt x="2341178" y="1430483"/>
                  <a:pt x="2341178" y="1377886"/>
                </a:cubicBezTo>
                <a:lnTo>
                  <a:pt x="2341178" y="1117597"/>
                </a:lnTo>
                <a:close/>
                <a:moveTo>
                  <a:pt x="3981450" y="801586"/>
                </a:moveTo>
                <a:cubicBezTo>
                  <a:pt x="3842309" y="801586"/>
                  <a:pt x="3729104" y="914790"/>
                  <a:pt x="3729104" y="1053932"/>
                </a:cubicBezTo>
                <a:lnTo>
                  <a:pt x="3729104" y="1140828"/>
                </a:lnTo>
                <a:cubicBezTo>
                  <a:pt x="3729104" y="1279969"/>
                  <a:pt x="3842309" y="1393174"/>
                  <a:pt x="3981450" y="1393174"/>
                </a:cubicBezTo>
                <a:cubicBezTo>
                  <a:pt x="4120591" y="1393174"/>
                  <a:pt x="4233796" y="1279969"/>
                  <a:pt x="4233796" y="1140828"/>
                </a:cubicBezTo>
                <a:lnTo>
                  <a:pt x="4233796" y="1053932"/>
                </a:lnTo>
                <a:cubicBezTo>
                  <a:pt x="4233796" y="914790"/>
                  <a:pt x="4120591" y="801586"/>
                  <a:pt x="3981450" y="801586"/>
                </a:cubicBezTo>
                <a:close/>
                <a:moveTo>
                  <a:pt x="895350" y="801586"/>
                </a:moveTo>
                <a:cubicBezTo>
                  <a:pt x="756209" y="801586"/>
                  <a:pt x="643004" y="914790"/>
                  <a:pt x="643004" y="1053932"/>
                </a:cubicBezTo>
                <a:lnTo>
                  <a:pt x="643004" y="1140828"/>
                </a:lnTo>
                <a:cubicBezTo>
                  <a:pt x="643004" y="1279969"/>
                  <a:pt x="756209" y="1393174"/>
                  <a:pt x="895350" y="1393174"/>
                </a:cubicBezTo>
                <a:cubicBezTo>
                  <a:pt x="1034491" y="1393174"/>
                  <a:pt x="1147696" y="1279969"/>
                  <a:pt x="1147696" y="1140828"/>
                </a:cubicBezTo>
                <a:lnTo>
                  <a:pt x="1147696" y="1053932"/>
                </a:lnTo>
                <a:cubicBezTo>
                  <a:pt x="1147696" y="914790"/>
                  <a:pt x="1034491" y="801586"/>
                  <a:pt x="895350" y="801586"/>
                </a:cubicBezTo>
                <a:close/>
                <a:moveTo>
                  <a:pt x="2439610" y="190500"/>
                </a:moveTo>
                <a:cubicBezTo>
                  <a:pt x="2257825" y="190500"/>
                  <a:pt x="2109940" y="338385"/>
                  <a:pt x="2109940" y="520170"/>
                </a:cubicBezTo>
                <a:lnTo>
                  <a:pt x="2109940" y="597427"/>
                </a:lnTo>
                <a:cubicBezTo>
                  <a:pt x="2109940" y="779202"/>
                  <a:pt x="2257825" y="927087"/>
                  <a:pt x="2439610" y="927087"/>
                </a:cubicBezTo>
                <a:cubicBezTo>
                  <a:pt x="2621394" y="927087"/>
                  <a:pt x="2769279" y="779202"/>
                  <a:pt x="2769279" y="597427"/>
                </a:cubicBezTo>
                <a:lnTo>
                  <a:pt x="2769279" y="520170"/>
                </a:lnTo>
                <a:cubicBezTo>
                  <a:pt x="2769279" y="338385"/>
                  <a:pt x="2621394" y="190500"/>
                  <a:pt x="2439610" y="190500"/>
                </a:cubicBezTo>
                <a:close/>
                <a:moveTo>
                  <a:pt x="2439610" y="0"/>
                </a:moveTo>
                <a:cubicBezTo>
                  <a:pt x="2726436" y="0"/>
                  <a:pt x="2959779" y="233362"/>
                  <a:pt x="2959789" y="520170"/>
                </a:cubicBezTo>
                <a:lnTo>
                  <a:pt x="2959789" y="597427"/>
                </a:lnTo>
                <a:cubicBezTo>
                  <a:pt x="2959789" y="722442"/>
                  <a:pt x="2915431" y="837285"/>
                  <a:pt x="2841660" y="927087"/>
                </a:cubicBezTo>
                <a:lnTo>
                  <a:pt x="2903163" y="927087"/>
                </a:lnTo>
                <a:cubicBezTo>
                  <a:pt x="3190570" y="927087"/>
                  <a:pt x="3424390" y="1160916"/>
                  <a:pt x="3424390" y="1448324"/>
                </a:cubicBezTo>
                <a:lnTo>
                  <a:pt x="3424390" y="1517399"/>
                </a:lnTo>
                <a:cubicBezTo>
                  <a:pt x="3490207" y="1474098"/>
                  <a:pt x="3562416" y="1441332"/>
                  <a:pt x="3638302" y="1420377"/>
                </a:cubicBezTo>
                <a:cubicBezTo>
                  <a:pt x="3576028" y="1344092"/>
                  <a:pt x="3538604" y="1246756"/>
                  <a:pt x="3538604" y="1140828"/>
                </a:cubicBezTo>
                <a:lnTo>
                  <a:pt x="3538604" y="1053932"/>
                </a:lnTo>
                <a:cubicBezTo>
                  <a:pt x="3538604" y="809739"/>
                  <a:pt x="3737258" y="611086"/>
                  <a:pt x="3981450" y="611086"/>
                </a:cubicBezTo>
                <a:cubicBezTo>
                  <a:pt x="4225642" y="611086"/>
                  <a:pt x="4424296" y="809739"/>
                  <a:pt x="4424296" y="1053932"/>
                </a:cubicBezTo>
                <a:lnTo>
                  <a:pt x="4424296" y="1140828"/>
                </a:lnTo>
                <a:cubicBezTo>
                  <a:pt x="4424296" y="1246718"/>
                  <a:pt x="4386901" y="1344015"/>
                  <a:pt x="4324674" y="1420292"/>
                </a:cubicBezTo>
                <a:cubicBezTo>
                  <a:pt x="4642571" y="1507979"/>
                  <a:pt x="4876800" y="1799520"/>
                  <a:pt x="4876809" y="2144916"/>
                </a:cubicBezTo>
                <a:lnTo>
                  <a:pt x="4876809" y="2924499"/>
                </a:lnTo>
                <a:cubicBezTo>
                  <a:pt x="4876809" y="3090148"/>
                  <a:pt x="4742050" y="3224908"/>
                  <a:pt x="4576401" y="3224908"/>
                </a:cubicBezTo>
                <a:lnTo>
                  <a:pt x="4496495" y="3224908"/>
                </a:lnTo>
                <a:lnTo>
                  <a:pt x="4496495" y="4781550"/>
                </a:lnTo>
                <a:cubicBezTo>
                  <a:pt x="4496495" y="4834147"/>
                  <a:pt x="4453852" y="4876800"/>
                  <a:pt x="4401245" y="4876800"/>
                </a:cubicBezTo>
                <a:lnTo>
                  <a:pt x="3982736" y="4876800"/>
                </a:lnTo>
                <a:cubicBezTo>
                  <a:pt x="3982536" y="4876800"/>
                  <a:pt x="3982345" y="4876772"/>
                  <a:pt x="3982145" y="4876772"/>
                </a:cubicBezTo>
                <a:cubicBezTo>
                  <a:pt x="3981945" y="4876772"/>
                  <a:pt x="3981755" y="4876800"/>
                  <a:pt x="3981555" y="4876800"/>
                </a:cubicBezTo>
                <a:lnTo>
                  <a:pt x="3563045" y="4876800"/>
                </a:lnTo>
                <a:cubicBezTo>
                  <a:pt x="3510439" y="4876800"/>
                  <a:pt x="3467795" y="4834147"/>
                  <a:pt x="3467795" y="4781550"/>
                </a:cubicBezTo>
                <a:lnTo>
                  <a:pt x="3467795" y="3224908"/>
                </a:lnTo>
                <a:lnTo>
                  <a:pt x="3386509" y="3224908"/>
                </a:lnTo>
                <a:cubicBezTo>
                  <a:pt x="3221726" y="3224908"/>
                  <a:pt x="3087557" y="3091529"/>
                  <a:pt x="3086166" y="2927070"/>
                </a:cubicBezTo>
                <a:cubicBezTo>
                  <a:pt x="3056020" y="2938415"/>
                  <a:pt x="3024540" y="2946968"/>
                  <a:pt x="2992060" y="2952578"/>
                </a:cubicBezTo>
                <a:lnTo>
                  <a:pt x="2992060" y="3121523"/>
                </a:lnTo>
                <a:cubicBezTo>
                  <a:pt x="2992060" y="3174120"/>
                  <a:pt x="2949416" y="3216773"/>
                  <a:pt x="2896810" y="3216773"/>
                </a:cubicBezTo>
                <a:cubicBezTo>
                  <a:pt x="2844203" y="3216773"/>
                  <a:pt x="2801560" y="3174120"/>
                  <a:pt x="2801560" y="3121523"/>
                </a:cubicBezTo>
                <a:lnTo>
                  <a:pt x="2801560" y="2662771"/>
                </a:lnTo>
                <a:lnTo>
                  <a:pt x="2077659" y="2662771"/>
                </a:lnTo>
                <a:lnTo>
                  <a:pt x="2077659" y="4686300"/>
                </a:lnTo>
                <a:lnTo>
                  <a:pt x="2344360" y="4686300"/>
                </a:lnTo>
                <a:lnTo>
                  <a:pt x="2344360" y="3079490"/>
                </a:lnTo>
                <a:cubicBezTo>
                  <a:pt x="2344360" y="3026892"/>
                  <a:pt x="2387003" y="2984240"/>
                  <a:pt x="2439610" y="2984240"/>
                </a:cubicBezTo>
                <a:cubicBezTo>
                  <a:pt x="2492216" y="2984240"/>
                  <a:pt x="2534860" y="3026892"/>
                  <a:pt x="2534860" y="3079490"/>
                </a:cubicBezTo>
                <a:lnTo>
                  <a:pt x="2534860" y="4686300"/>
                </a:lnTo>
                <a:lnTo>
                  <a:pt x="2801560" y="4686300"/>
                </a:lnTo>
                <a:lnTo>
                  <a:pt x="2801560" y="3858120"/>
                </a:lnTo>
                <a:cubicBezTo>
                  <a:pt x="2801560" y="3805523"/>
                  <a:pt x="2844203" y="3762870"/>
                  <a:pt x="2896810" y="3762870"/>
                </a:cubicBezTo>
                <a:cubicBezTo>
                  <a:pt x="2949416" y="3762870"/>
                  <a:pt x="2992060" y="3805523"/>
                  <a:pt x="2992060" y="3858120"/>
                </a:cubicBezTo>
                <a:lnTo>
                  <a:pt x="2992060" y="4781550"/>
                </a:lnTo>
                <a:cubicBezTo>
                  <a:pt x="2992060" y="4834147"/>
                  <a:pt x="2949416" y="4876800"/>
                  <a:pt x="2896810" y="4876800"/>
                </a:cubicBezTo>
                <a:lnTo>
                  <a:pt x="1982409" y="4876800"/>
                </a:lnTo>
                <a:cubicBezTo>
                  <a:pt x="1929803" y="4876800"/>
                  <a:pt x="1887159" y="4834147"/>
                  <a:pt x="1887159" y="4781550"/>
                </a:cubicBezTo>
                <a:lnTo>
                  <a:pt x="1887159" y="2952569"/>
                </a:lnTo>
                <a:cubicBezTo>
                  <a:pt x="1853813" y="2946816"/>
                  <a:pt x="1821542" y="2937910"/>
                  <a:pt x="1790662" y="2926118"/>
                </a:cubicBezTo>
                <a:cubicBezTo>
                  <a:pt x="1789785" y="3091024"/>
                  <a:pt x="1655397" y="3224908"/>
                  <a:pt x="1490300" y="3224908"/>
                </a:cubicBezTo>
                <a:lnTo>
                  <a:pt x="1409014" y="3224908"/>
                </a:lnTo>
                <a:lnTo>
                  <a:pt x="1409014" y="4781550"/>
                </a:lnTo>
                <a:cubicBezTo>
                  <a:pt x="1409014" y="4834147"/>
                  <a:pt x="1366371" y="4876800"/>
                  <a:pt x="1313764" y="4876800"/>
                </a:cubicBezTo>
                <a:lnTo>
                  <a:pt x="895255" y="4876800"/>
                </a:lnTo>
                <a:cubicBezTo>
                  <a:pt x="895055" y="4876800"/>
                  <a:pt x="894864" y="4876772"/>
                  <a:pt x="894664" y="4876772"/>
                </a:cubicBezTo>
                <a:cubicBezTo>
                  <a:pt x="894464" y="4876772"/>
                  <a:pt x="894273" y="4876800"/>
                  <a:pt x="894073" y="4876800"/>
                </a:cubicBezTo>
                <a:lnTo>
                  <a:pt x="475564" y="4876800"/>
                </a:lnTo>
                <a:cubicBezTo>
                  <a:pt x="422957" y="4876800"/>
                  <a:pt x="380314" y="4834147"/>
                  <a:pt x="380314" y="4781550"/>
                </a:cubicBezTo>
                <a:lnTo>
                  <a:pt x="380314" y="3224908"/>
                </a:lnTo>
                <a:lnTo>
                  <a:pt x="300409" y="3224908"/>
                </a:lnTo>
                <a:cubicBezTo>
                  <a:pt x="134759" y="3224908"/>
                  <a:pt x="0" y="3090148"/>
                  <a:pt x="0" y="2924499"/>
                </a:cubicBezTo>
                <a:lnTo>
                  <a:pt x="0" y="2144916"/>
                </a:lnTo>
                <a:cubicBezTo>
                  <a:pt x="0" y="1799520"/>
                  <a:pt x="234229" y="1507979"/>
                  <a:pt x="552135" y="1420301"/>
                </a:cubicBezTo>
                <a:cubicBezTo>
                  <a:pt x="489909" y="1344015"/>
                  <a:pt x="452513" y="1246727"/>
                  <a:pt x="452513" y="1140838"/>
                </a:cubicBezTo>
                <a:lnTo>
                  <a:pt x="452513" y="1053941"/>
                </a:lnTo>
                <a:cubicBezTo>
                  <a:pt x="452513" y="809749"/>
                  <a:pt x="651167" y="611095"/>
                  <a:pt x="895359" y="611095"/>
                </a:cubicBezTo>
                <a:cubicBezTo>
                  <a:pt x="1139552" y="611095"/>
                  <a:pt x="1338205" y="809749"/>
                  <a:pt x="1338205" y="1053941"/>
                </a:cubicBezTo>
                <a:lnTo>
                  <a:pt x="1338205" y="1140838"/>
                </a:lnTo>
                <a:cubicBezTo>
                  <a:pt x="1338205" y="1246765"/>
                  <a:pt x="1300772" y="1344092"/>
                  <a:pt x="1238507" y="1420387"/>
                </a:cubicBezTo>
                <a:cubicBezTo>
                  <a:pt x="1315326" y="1441599"/>
                  <a:pt x="1388373" y="1474956"/>
                  <a:pt x="1454839" y="1519056"/>
                </a:cubicBezTo>
                <a:lnTo>
                  <a:pt x="1454839" y="1448333"/>
                </a:lnTo>
                <a:cubicBezTo>
                  <a:pt x="1454839" y="1160926"/>
                  <a:pt x="1688659" y="927097"/>
                  <a:pt x="1976066" y="927097"/>
                </a:cubicBezTo>
                <a:lnTo>
                  <a:pt x="2037569" y="927097"/>
                </a:lnTo>
                <a:cubicBezTo>
                  <a:pt x="1963798" y="837295"/>
                  <a:pt x="1919440" y="722452"/>
                  <a:pt x="1919440" y="597436"/>
                </a:cubicBezTo>
                <a:lnTo>
                  <a:pt x="1919440" y="520179"/>
                </a:lnTo>
                <a:cubicBezTo>
                  <a:pt x="1919440" y="233362"/>
                  <a:pt x="2152783" y="0"/>
                  <a:pt x="243961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61" name="Freeform: Shape 61">
            <a:extLst>
              <a:ext uri="{FF2B5EF4-FFF2-40B4-BE49-F238E27FC236}">
                <a16:creationId xmlns:a16="http://schemas.microsoft.com/office/drawing/2014/main" xmlns="" id="{8A493E9A-638C-4B5A-8658-C011DD5D9B2A}"/>
              </a:ext>
            </a:extLst>
          </p:cNvPr>
          <p:cNvSpPr>
            <a:spLocks noChangeAspect="1"/>
          </p:cNvSpPr>
          <p:nvPr/>
        </p:nvSpPr>
        <p:spPr>
          <a:xfrm>
            <a:off x="784730" y="2762250"/>
            <a:ext cx="384051" cy="426720"/>
          </a:xfrm>
          <a:custGeom>
            <a:avLst/>
            <a:gdLst>
              <a:gd name="connsiteX0" fmla="*/ 2876550 w 4114828"/>
              <a:gd name="connsiteY0" fmla="*/ 3990975 h 4572000"/>
              <a:gd name="connsiteX1" fmla="*/ 2876550 w 4114828"/>
              <a:gd name="connsiteY1" fmla="*/ 4143375 h 4572000"/>
              <a:gd name="connsiteX2" fmla="*/ 3028950 w 4114828"/>
              <a:gd name="connsiteY2" fmla="*/ 4143375 h 4572000"/>
              <a:gd name="connsiteX3" fmla="*/ 3028950 w 4114828"/>
              <a:gd name="connsiteY3" fmla="*/ 3990975 h 4572000"/>
              <a:gd name="connsiteX4" fmla="*/ 3495675 w 4114828"/>
              <a:gd name="connsiteY4" fmla="*/ 3990974 h 4572000"/>
              <a:gd name="connsiteX5" fmla="*/ 3495675 w 4114828"/>
              <a:gd name="connsiteY5" fmla="*/ 4143374 h 4572000"/>
              <a:gd name="connsiteX6" fmla="*/ 3648075 w 4114828"/>
              <a:gd name="connsiteY6" fmla="*/ 4143374 h 4572000"/>
              <a:gd name="connsiteX7" fmla="*/ 3648075 w 4114828"/>
              <a:gd name="connsiteY7" fmla="*/ 3990974 h 4572000"/>
              <a:gd name="connsiteX8" fmla="*/ 2800350 w 4114828"/>
              <a:gd name="connsiteY8" fmla="*/ 3838575 h 4572000"/>
              <a:gd name="connsiteX9" fmla="*/ 3105150 w 4114828"/>
              <a:gd name="connsiteY9" fmla="*/ 3838575 h 4572000"/>
              <a:gd name="connsiteX10" fmla="*/ 3181350 w 4114828"/>
              <a:gd name="connsiteY10" fmla="*/ 3914775 h 4572000"/>
              <a:gd name="connsiteX11" fmla="*/ 3181350 w 4114828"/>
              <a:gd name="connsiteY11" fmla="*/ 4219575 h 4572000"/>
              <a:gd name="connsiteX12" fmla="*/ 3105150 w 4114828"/>
              <a:gd name="connsiteY12" fmla="*/ 4295775 h 4572000"/>
              <a:gd name="connsiteX13" fmla="*/ 2800350 w 4114828"/>
              <a:gd name="connsiteY13" fmla="*/ 4295775 h 4572000"/>
              <a:gd name="connsiteX14" fmla="*/ 2724150 w 4114828"/>
              <a:gd name="connsiteY14" fmla="*/ 4219575 h 4572000"/>
              <a:gd name="connsiteX15" fmla="*/ 2724150 w 4114828"/>
              <a:gd name="connsiteY15" fmla="*/ 3914775 h 4572000"/>
              <a:gd name="connsiteX16" fmla="*/ 2800350 w 4114828"/>
              <a:gd name="connsiteY16" fmla="*/ 3838575 h 4572000"/>
              <a:gd name="connsiteX17" fmla="*/ 3419475 w 4114828"/>
              <a:gd name="connsiteY17" fmla="*/ 3838574 h 4572000"/>
              <a:gd name="connsiteX18" fmla="*/ 3724275 w 4114828"/>
              <a:gd name="connsiteY18" fmla="*/ 3838574 h 4572000"/>
              <a:gd name="connsiteX19" fmla="*/ 3800475 w 4114828"/>
              <a:gd name="connsiteY19" fmla="*/ 3914774 h 4572000"/>
              <a:gd name="connsiteX20" fmla="*/ 3800475 w 4114828"/>
              <a:gd name="connsiteY20" fmla="*/ 4219574 h 4572000"/>
              <a:gd name="connsiteX21" fmla="*/ 3724275 w 4114828"/>
              <a:gd name="connsiteY21" fmla="*/ 4295774 h 4572000"/>
              <a:gd name="connsiteX22" fmla="*/ 3419475 w 4114828"/>
              <a:gd name="connsiteY22" fmla="*/ 4295774 h 4572000"/>
              <a:gd name="connsiteX23" fmla="*/ 3343275 w 4114828"/>
              <a:gd name="connsiteY23" fmla="*/ 4219574 h 4572000"/>
              <a:gd name="connsiteX24" fmla="*/ 3343275 w 4114828"/>
              <a:gd name="connsiteY24" fmla="*/ 3914774 h 4572000"/>
              <a:gd name="connsiteX25" fmla="*/ 3419475 w 4114828"/>
              <a:gd name="connsiteY25" fmla="*/ 3838574 h 4572000"/>
              <a:gd name="connsiteX26" fmla="*/ 914400 w 4114828"/>
              <a:gd name="connsiteY26" fmla="*/ 3657600 h 4572000"/>
              <a:gd name="connsiteX27" fmla="*/ 1066800 w 4114828"/>
              <a:gd name="connsiteY27" fmla="*/ 3657600 h 4572000"/>
              <a:gd name="connsiteX28" fmla="*/ 1066800 w 4114828"/>
              <a:gd name="connsiteY28" fmla="*/ 3810000 h 4572000"/>
              <a:gd name="connsiteX29" fmla="*/ 914400 w 4114828"/>
              <a:gd name="connsiteY29" fmla="*/ 3810000 h 4572000"/>
              <a:gd name="connsiteX30" fmla="*/ 609600 w 4114828"/>
              <a:gd name="connsiteY30" fmla="*/ 3657600 h 4572000"/>
              <a:gd name="connsiteX31" fmla="*/ 762000 w 4114828"/>
              <a:gd name="connsiteY31" fmla="*/ 3657600 h 4572000"/>
              <a:gd name="connsiteX32" fmla="*/ 762000 w 4114828"/>
              <a:gd name="connsiteY32" fmla="*/ 3810000 h 4572000"/>
              <a:gd name="connsiteX33" fmla="*/ 609600 w 4114828"/>
              <a:gd name="connsiteY33" fmla="*/ 3810000 h 4572000"/>
              <a:gd name="connsiteX34" fmla="*/ 304800 w 4114828"/>
              <a:gd name="connsiteY34" fmla="*/ 3657600 h 4572000"/>
              <a:gd name="connsiteX35" fmla="*/ 457200 w 4114828"/>
              <a:gd name="connsiteY35" fmla="*/ 3657600 h 4572000"/>
              <a:gd name="connsiteX36" fmla="*/ 457200 w 4114828"/>
              <a:gd name="connsiteY36" fmla="*/ 3810000 h 4572000"/>
              <a:gd name="connsiteX37" fmla="*/ 304800 w 4114828"/>
              <a:gd name="connsiteY37" fmla="*/ 3810000 h 4572000"/>
              <a:gd name="connsiteX38" fmla="*/ 3505200 w 4114828"/>
              <a:gd name="connsiteY38" fmla="*/ 3409950 h 4572000"/>
              <a:gd name="connsiteX39" fmla="*/ 3505200 w 4114828"/>
              <a:gd name="connsiteY39" fmla="*/ 3562350 h 4572000"/>
              <a:gd name="connsiteX40" fmla="*/ 3657600 w 4114828"/>
              <a:gd name="connsiteY40" fmla="*/ 3562350 h 4572000"/>
              <a:gd name="connsiteX41" fmla="*/ 3657600 w 4114828"/>
              <a:gd name="connsiteY41" fmla="*/ 3409950 h 4572000"/>
              <a:gd name="connsiteX42" fmla="*/ 3200400 w 4114828"/>
              <a:gd name="connsiteY42" fmla="*/ 3409950 h 4572000"/>
              <a:gd name="connsiteX43" fmla="*/ 3200400 w 4114828"/>
              <a:gd name="connsiteY43" fmla="*/ 3562350 h 4572000"/>
              <a:gd name="connsiteX44" fmla="*/ 3352800 w 4114828"/>
              <a:gd name="connsiteY44" fmla="*/ 3562350 h 4572000"/>
              <a:gd name="connsiteX45" fmla="*/ 3352800 w 4114828"/>
              <a:gd name="connsiteY45" fmla="*/ 3409950 h 4572000"/>
              <a:gd name="connsiteX46" fmla="*/ 3124200 w 4114828"/>
              <a:gd name="connsiteY46" fmla="*/ 3257550 h 4572000"/>
              <a:gd name="connsiteX47" fmla="*/ 3733800 w 4114828"/>
              <a:gd name="connsiteY47" fmla="*/ 3257550 h 4572000"/>
              <a:gd name="connsiteX48" fmla="*/ 3810000 w 4114828"/>
              <a:gd name="connsiteY48" fmla="*/ 3333750 h 4572000"/>
              <a:gd name="connsiteX49" fmla="*/ 3810000 w 4114828"/>
              <a:gd name="connsiteY49" fmla="*/ 3638550 h 4572000"/>
              <a:gd name="connsiteX50" fmla="*/ 3733800 w 4114828"/>
              <a:gd name="connsiteY50" fmla="*/ 3714750 h 4572000"/>
              <a:gd name="connsiteX51" fmla="*/ 3124200 w 4114828"/>
              <a:gd name="connsiteY51" fmla="*/ 3714750 h 4572000"/>
              <a:gd name="connsiteX52" fmla="*/ 3048000 w 4114828"/>
              <a:gd name="connsiteY52" fmla="*/ 3638550 h 4572000"/>
              <a:gd name="connsiteX53" fmla="*/ 3048000 w 4114828"/>
              <a:gd name="connsiteY53" fmla="*/ 3333750 h 4572000"/>
              <a:gd name="connsiteX54" fmla="*/ 3124200 w 4114828"/>
              <a:gd name="connsiteY54" fmla="*/ 3257550 h 4572000"/>
              <a:gd name="connsiteX55" fmla="*/ 1676400 w 4114828"/>
              <a:gd name="connsiteY55" fmla="*/ 3200400 h 4572000"/>
              <a:gd name="connsiteX56" fmla="*/ 1676400 w 4114828"/>
              <a:gd name="connsiteY56" fmla="*/ 3352800 h 4572000"/>
              <a:gd name="connsiteX57" fmla="*/ 1828800 w 4114828"/>
              <a:gd name="connsiteY57" fmla="*/ 3352800 h 4572000"/>
              <a:gd name="connsiteX58" fmla="*/ 1828800 w 4114828"/>
              <a:gd name="connsiteY58" fmla="*/ 3200400 h 4572000"/>
              <a:gd name="connsiteX59" fmla="*/ 762000 w 4114828"/>
              <a:gd name="connsiteY59" fmla="*/ 3200400 h 4572000"/>
              <a:gd name="connsiteX60" fmla="*/ 762000 w 4114828"/>
              <a:gd name="connsiteY60" fmla="*/ 3352800 h 4572000"/>
              <a:gd name="connsiteX61" fmla="*/ 914400 w 4114828"/>
              <a:gd name="connsiteY61" fmla="*/ 3352800 h 4572000"/>
              <a:gd name="connsiteX62" fmla="*/ 914400 w 4114828"/>
              <a:gd name="connsiteY62" fmla="*/ 3200400 h 4572000"/>
              <a:gd name="connsiteX63" fmla="*/ 457200 w 4114828"/>
              <a:gd name="connsiteY63" fmla="*/ 3200400 h 4572000"/>
              <a:gd name="connsiteX64" fmla="*/ 457200 w 4114828"/>
              <a:gd name="connsiteY64" fmla="*/ 3352800 h 4572000"/>
              <a:gd name="connsiteX65" fmla="*/ 609600 w 4114828"/>
              <a:gd name="connsiteY65" fmla="*/ 3352800 h 4572000"/>
              <a:gd name="connsiteX66" fmla="*/ 609600 w 4114828"/>
              <a:gd name="connsiteY66" fmla="*/ 3200400 h 4572000"/>
              <a:gd name="connsiteX67" fmla="*/ 2295525 w 4114828"/>
              <a:gd name="connsiteY67" fmla="*/ 3200399 h 4572000"/>
              <a:gd name="connsiteX68" fmla="*/ 2295525 w 4114828"/>
              <a:gd name="connsiteY68" fmla="*/ 3352799 h 4572000"/>
              <a:gd name="connsiteX69" fmla="*/ 2447925 w 4114828"/>
              <a:gd name="connsiteY69" fmla="*/ 3352799 h 4572000"/>
              <a:gd name="connsiteX70" fmla="*/ 2447925 w 4114828"/>
              <a:gd name="connsiteY70" fmla="*/ 3200399 h 4572000"/>
              <a:gd name="connsiteX71" fmla="*/ 1600200 w 4114828"/>
              <a:gd name="connsiteY71" fmla="*/ 3048000 h 4572000"/>
              <a:gd name="connsiteX72" fmla="*/ 1905000 w 4114828"/>
              <a:gd name="connsiteY72" fmla="*/ 3048000 h 4572000"/>
              <a:gd name="connsiteX73" fmla="*/ 1981200 w 4114828"/>
              <a:gd name="connsiteY73" fmla="*/ 3124200 h 4572000"/>
              <a:gd name="connsiteX74" fmla="*/ 1981200 w 4114828"/>
              <a:gd name="connsiteY74" fmla="*/ 3429000 h 4572000"/>
              <a:gd name="connsiteX75" fmla="*/ 1905000 w 4114828"/>
              <a:gd name="connsiteY75" fmla="*/ 3505200 h 4572000"/>
              <a:gd name="connsiteX76" fmla="*/ 1600200 w 4114828"/>
              <a:gd name="connsiteY76" fmla="*/ 3505200 h 4572000"/>
              <a:gd name="connsiteX77" fmla="*/ 1524000 w 4114828"/>
              <a:gd name="connsiteY77" fmla="*/ 3429000 h 4572000"/>
              <a:gd name="connsiteX78" fmla="*/ 1524000 w 4114828"/>
              <a:gd name="connsiteY78" fmla="*/ 3124200 h 4572000"/>
              <a:gd name="connsiteX79" fmla="*/ 1600200 w 4114828"/>
              <a:gd name="connsiteY79" fmla="*/ 3048000 h 4572000"/>
              <a:gd name="connsiteX80" fmla="*/ 381000 w 4114828"/>
              <a:gd name="connsiteY80" fmla="*/ 3048000 h 4572000"/>
              <a:gd name="connsiteX81" fmla="*/ 990600 w 4114828"/>
              <a:gd name="connsiteY81" fmla="*/ 3048000 h 4572000"/>
              <a:gd name="connsiteX82" fmla="*/ 1066800 w 4114828"/>
              <a:gd name="connsiteY82" fmla="*/ 3124200 h 4572000"/>
              <a:gd name="connsiteX83" fmla="*/ 1066800 w 4114828"/>
              <a:gd name="connsiteY83" fmla="*/ 3429000 h 4572000"/>
              <a:gd name="connsiteX84" fmla="*/ 990600 w 4114828"/>
              <a:gd name="connsiteY84" fmla="*/ 3505200 h 4572000"/>
              <a:gd name="connsiteX85" fmla="*/ 381000 w 4114828"/>
              <a:gd name="connsiteY85" fmla="*/ 3505200 h 4572000"/>
              <a:gd name="connsiteX86" fmla="*/ 304800 w 4114828"/>
              <a:gd name="connsiteY86" fmla="*/ 3429000 h 4572000"/>
              <a:gd name="connsiteX87" fmla="*/ 304800 w 4114828"/>
              <a:gd name="connsiteY87" fmla="*/ 3124200 h 4572000"/>
              <a:gd name="connsiteX88" fmla="*/ 381000 w 4114828"/>
              <a:gd name="connsiteY88" fmla="*/ 3048000 h 4572000"/>
              <a:gd name="connsiteX89" fmla="*/ 2219325 w 4114828"/>
              <a:gd name="connsiteY89" fmla="*/ 3047999 h 4572000"/>
              <a:gd name="connsiteX90" fmla="*/ 2524125 w 4114828"/>
              <a:gd name="connsiteY90" fmla="*/ 3047999 h 4572000"/>
              <a:gd name="connsiteX91" fmla="*/ 2600325 w 4114828"/>
              <a:gd name="connsiteY91" fmla="*/ 3124199 h 4572000"/>
              <a:gd name="connsiteX92" fmla="*/ 2600325 w 4114828"/>
              <a:gd name="connsiteY92" fmla="*/ 3428999 h 4572000"/>
              <a:gd name="connsiteX93" fmla="*/ 2524125 w 4114828"/>
              <a:gd name="connsiteY93" fmla="*/ 3505199 h 4572000"/>
              <a:gd name="connsiteX94" fmla="*/ 2219325 w 4114828"/>
              <a:gd name="connsiteY94" fmla="*/ 3505199 h 4572000"/>
              <a:gd name="connsiteX95" fmla="*/ 2143125 w 4114828"/>
              <a:gd name="connsiteY95" fmla="*/ 3428999 h 4572000"/>
              <a:gd name="connsiteX96" fmla="*/ 2143125 w 4114828"/>
              <a:gd name="connsiteY96" fmla="*/ 3124199 h 4572000"/>
              <a:gd name="connsiteX97" fmla="*/ 2219325 w 4114828"/>
              <a:gd name="connsiteY97" fmla="*/ 3047999 h 4572000"/>
              <a:gd name="connsiteX98" fmla="*/ 3505200 w 4114828"/>
              <a:gd name="connsiteY98" fmla="*/ 2800350 h 4572000"/>
              <a:gd name="connsiteX99" fmla="*/ 3505200 w 4114828"/>
              <a:gd name="connsiteY99" fmla="*/ 2952750 h 4572000"/>
              <a:gd name="connsiteX100" fmla="*/ 3657600 w 4114828"/>
              <a:gd name="connsiteY100" fmla="*/ 2952750 h 4572000"/>
              <a:gd name="connsiteX101" fmla="*/ 3657600 w 4114828"/>
              <a:gd name="connsiteY101" fmla="*/ 2800350 h 4572000"/>
              <a:gd name="connsiteX102" fmla="*/ 3200400 w 4114828"/>
              <a:gd name="connsiteY102" fmla="*/ 2800350 h 4572000"/>
              <a:gd name="connsiteX103" fmla="*/ 3200400 w 4114828"/>
              <a:gd name="connsiteY103" fmla="*/ 2952750 h 4572000"/>
              <a:gd name="connsiteX104" fmla="*/ 3352800 w 4114828"/>
              <a:gd name="connsiteY104" fmla="*/ 2952750 h 4572000"/>
              <a:gd name="connsiteX105" fmla="*/ 3352800 w 4114828"/>
              <a:gd name="connsiteY105" fmla="*/ 2800350 h 4572000"/>
              <a:gd name="connsiteX106" fmla="*/ 3124200 w 4114828"/>
              <a:gd name="connsiteY106" fmla="*/ 2647950 h 4572000"/>
              <a:gd name="connsiteX107" fmla="*/ 3733800 w 4114828"/>
              <a:gd name="connsiteY107" fmla="*/ 2647950 h 4572000"/>
              <a:gd name="connsiteX108" fmla="*/ 3810000 w 4114828"/>
              <a:gd name="connsiteY108" fmla="*/ 2724150 h 4572000"/>
              <a:gd name="connsiteX109" fmla="*/ 3810000 w 4114828"/>
              <a:gd name="connsiteY109" fmla="*/ 3028950 h 4572000"/>
              <a:gd name="connsiteX110" fmla="*/ 3733800 w 4114828"/>
              <a:gd name="connsiteY110" fmla="*/ 3105150 h 4572000"/>
              <a:gd name="connsiteX111" fmla="*/ 3124200 w 4114828"/>
              <a:gd name="connsiteY111" fmla="*/ 3105150 h 4572000"/>
              <a:gd name="connsiteX112" fmla="*/ 3048000 w 4114828"/>
              <a:gd name="connsiteY112" fmla="*/ 3028950 h 4572000"/>
              <a:gd name="connsiteX113" fmla="*/ 3048000 w 4114828"/>
              <a:gd name="connsiteY113" fmla="*/ 2724150 h 4572000"/>
              <a:gd name="connsiteX114" fmla="*/ 3124200 w 4114828"/>
              <a:gd name="connsiteY114" fmla="*/ 2647950 h 4572000"/>
              <a:gd name="connsiteX115" fmla="*/ 762000 w 4114828"/>
              <a:gd name="connsiteY115" fmla="*/ 2590800 h 4572000"/>
              <a:gd name="connsiteX116" fmla="*/ 762000 w 4114828"/>
              <a:gd name="connsiteY116" fmla="*/ 2743200 h 4572000"/>
              <a:gd name="connsiteX117" fmla="*/ 914400 w 4114828"/>
              <a:gd name="connsiteY117" fmla="*/ 2743200 h 4572000"/>
              <a:gd name="connsiteX118" fmla="*/ 914400 w 4114828"/>
              <a:gd name="connsiteY118" fmla="*/ 2590800 h 4572000"/>
              <a:gd name="connsiteX119" fmla="*/ 457200 w 4114828"/>
              <a:gd name="connsiteY119" fmla="*/ 2590800 h 4572000"/>
              <a:gd name="connsiteX120" fmla="*/ 457200 w 4114828"/>
              <a:gd name="connsiteY120" fmla="*/ 2743200 h 4572000"/>
              <a:gd name="connsiteX121" fmla="*/ 609600 w 4114828"/>
              <a:gd name="connsiteY121" fmla="*/ 2743200 h 4572000"/>
              <a:gd name="connsiteX122" fmla="*/ 609600 w 4114828"/>
              <a:gd name="connsiteY122" fmla="*/ 2590800 h 4572000"/>
              <a:gd name="connsiteX123" fmla="*/ 381000 w 4114828"/>
              <a:gd name="connsiteY123" fmla="*/ 2438400 h 4572000"/>
              <a:gd name="connsiteX124" fmla="*/ 990600 w 4114828"/>
              <a:gd name="connsiteY124" fmla="*/ 2438400 h 4572000"/>
              <a:gd name="connsiteX125" fmla="*/ 1066800 w 4114828"/>
              <a:gd name="connsiteY125" fmla="*/ 2514600 h 4572000"/>
              <a:gd name="connsiteX126" fmla="*/ 1066800 w 4114828"/>
              <a:gd name="connsiteY126" fmla="*/ 2819400 h 4572000"/>
              <a:gd name="connsiteX127" fmla="*/ 990600 w 4114828"/>
              <a:gd name="connsiteY127" fmla="*/ 2895600 h 4572000"/>
              <a:gd name="connsiteX128" fmla="*/ 381000 w 4114828"/>
              <a:gd name="connsiteY128" fmla="*/ 2895600 h 4572000"/>
              <a:gd name="connsiteX129" fmla="*/ 304800 w 4114828"/>
              <a:gd name="connsiteY129" fmla="*/ 2819400 h 4572000"/>
              <a:gd name="connsiteX130" fmla="*/ 304800 w 4114828"/>
              <a:gd name="connsiteY130" fmla="*/ 2514600 h 4572000"/>
              <a:gd name="connsiteX131" fmla="*/ 381000 w 4114828"/>
              <a:gd name="connsiteY131" fmla="*/ 2438400 h 4572000"/>
              <a:gd name="connsiteX132" fmla="*/ 2286000 w 4114828"/>
              <a:gd name="connsiteY132" fmla="*/ 2286000 h 4572000"/>
              <a:gd name="connsiteX133" fmla="*/ 2286000 w 4114828"/>
              <a:gd name="connsiteY133" fmla="*/ 2438400 h 4572000"/>
              <a:gd name="connsiteX134" fmla="*/ 2438400 w 4114828"/>
              <a:gd name="connsiteY134" fmla="*/ 2438400 h 4572000"/>
              <a:gd name="connsiteX135" fmla="*/ 2438400 w 4114828"/>
              <a:gd name="connsiteY135" fmla="*/ 2286000 h 4572000"/>
              <a:gd name="connsiteX136" fmla="*/ 1676400 w 4114828"/>
              <a:gd name="connsiteY136" fmla="*/ 2286000 h 4572000"/>
              <a:gd name="connsiteX137" fmla="*/ 1676400 w 4114828"/>
              <a:gd name="connsiteY137" fmla="*/ 2438400 h 4572000"/>
              <a:gd name="connsiteX138" fmla="*/ 1828800 w 4114828"/>
              <a:gd name="connsiteY138" fmla="*/ 2438400 h 4572000"/>
              <a:gd name="connsiteX139" fmla="*/ 1828800 w 4114828"/>
              <a:gd name="connsiteY139" fmla="*/ 2286000 h 4572000"/>
              <a:gd name="connsiteX140" fmla="*/ 2209800 w 4114828"/>
              <a:gd name="connsiteY140" fmla="*/ 2133600 h 4572000"/>
              <a:gd name="connsiteX141" fmla="*/ 2514600 w 4114828"/>
              <a:gd name="connsiteY141" fmla="*/ 2133600 h 4572000"/>
              <a:gd name="connsiteX142" fmla="*/ 2590800 w 4114828"/>
              <a:gd name="connsiteY142" fmla="*/ 2209800 h 4572000"/>
              <a:gd name="connsiteX143" fmla="*/ 2590800 w 4114828"/>
              <a:gd name="connsiteY143" fmla="*/ 2514600 h 4572000"/>
              <a:gd name="connsiteX144" fmla="*/ 2514600 w 4114828"/>
              <a:gd name="connsiteY144" fmla="*/ 2590800 h 4572000"/>
              <a:gd name="connsiteX145" fmla="*/ 2209800 w 4114828"/>
              <a:gd name="connsiteY145" fmla="*/ 2590800 h 4572000"/>
              <a:gd name="connsiteX146" fmla="*/ 2133600 w 4114828"/>
              <a:gd name="connsiteY146" fmla="*/ 2514600 h 4572000"/>
              <a:gd name="connsiteX147" fmla="*/ 2133600 w 4114828"/>
              <a:gd name="connsiteY147" fmla="*/ 2209800 h 4572000"/>
              <a:gd name="connsiteX148" fmla="*/ 2209800 w 4114828"/>
              <a:gd name="connsiteY148" fmla="*/ 2133600 h 4572000"/>
              <a:gd name="connsiteX149" fmla="*/ 1600200 w 4114828"/>
              <a:gd name="connsiteY149" fmla="*/ 2133600 h 4572000"/>
              <a:gd name="connsiteX150" fmla="*/ 1905000 w 4114828"/>
              <a:gd name="connsiteY150" fmla="*/ 2133600 h 4572000"/>
              <a:gd name="connsiteX151" fmla="*/ 1981200 w 4114828"/>
              <a:gd name="connsiteY151" fmla="*/ 2209800 h 4572000"/>
              <a:gd name="connsiteX152" fmla="*/ 1981200 w 4114828"/>
              <a:gd name="connsiteY152" fmla="*/ 2514600 h 4572000"/>
              <a:gd name="connsiteX153" fmla="*/ 1905000 w 4114828"/>
              <a:gd name="connsiteY153" fmla="*/ 2590800 h 4572000"/>
              <a:gd name="connsiteX154" fmla="*/ 1600200 w 4114828"/>
              <a:gd name="connsiteY154" fmla="*/ 2590800 h 4572000"/>
              <a:gd name="connsiteX155" fmla="*/ 1524000 w 4114828"/>
              <a:gd name="connsiteY155" fmla="*/ 2514600 h 4572000"/>
              <a:gd name="connsiteX156" fmla="*/ 1524000 w 4114828"/>
              <a:gd name="connsiteY156" fmla="*/ 2209800 h 4572000"/>
              <a:gd name="connsiteX157" fmla="*/ 1600200 w 4114828"/>
              <a:gd name="connsiteY157" fmla="*/ 2133600 h 4572000"/>
              <a:gd name="connsiteX158" fmla="*/ 3505200 w 4114828"/>
              <a:gd name="connsiteY158" fmla="*/ 1981200 h 4572000"/>
              <a:gd name="connsiteX159" fmla="*/ 3505200 w 4114828"/>
              <a:gd name="connsiteY159" fmla="*/ 2133600 h 4572000"/>
              <a:gd name="connsiteX160" fmla="*/ 3657600 w 4114828"/>
              <a:gd name="connsiteY160" fmla="*/ 2133600 h 4572000"/>
              <a:gd name="connsiteX161" fmla="*/ 3657600 w 4114828"/>
              <a:gd name="connsiteY161" fmla="*/ 1981200 h 4572000"/>
              <a:gd name="connsiteX162" fmla="*/ 3200400 w 4114828"/>
              <a:gd name="connsiteY162" fmla="*/ 1981200 h 4572000"/>
              <a:gd name="connsiteX163" fmla="*/ 3200400 w 4114828"/>
              <a:gd name="connsiteY163" fmla="*/ 2133600 h 4572000"/>
              <a:gd name="connsiteX164" fmla="*/ 3352800 w 4114828"/>
              <a:gd name="connsiteY164" fmla="*/ 2133600 h 4572000"/>
              <a:gd name="connsiteX165" fmla="*/ 3352800 w 4114828"/>
              <a:gd name="connsiteY165" fmla="*/ 1981200 h 4572000"/>
              <a:gd name="connsiteX166" fmla="*/ 762000 w 4114828"/>
              <a:gd name="connsiteY166" fmla="*/ 1981200 h 4572000"/>
              <a:gd name="connsiteX167" fmla="*/ 762000 w 4114828"/>
              <a:gd name="connsiteY167" fmla="*/ 2133600 h 4572000"/>
              <a:gd name="connsiteX168" fmla="*/ 914400 w 4114828"/>
              <a:gd name="connsiteY168" fmla="*/ 2133600 h 4572000"/>
              <a:gd name="connsiteX169" fmla="*/ 914400 w 4114828"/>
              <a:gd name="connsiteY169" fmla="*/ 1981200 h 4572000"/>
              <a:gd name="connsiteX170" fmla="*/ 457200 w 4114828"/>
              <a:gd name="connsiteY170" fmla="*/ 1981200 h 4572000"/>
              <a:gd name="connsiteX171" fmla="*/ 457200 w 4114828"/>
              <a:gd name="connsiteY171" fmla="*/ 2133600 h 4572000"/>
              <a:gd name="connsiteX172" fmla="*/ 609600 w 4114828"/>
              <a:gd name="connsiteY172" fmla="*/ 2133600 h 4572000"/>
              <a:gd name="connsiteX173" fmla="*/ 609600 w 4114828"/>
              <a:gd name="connsiteY173" fmla="*/ 1981200 h 4572000"/>
              <a:gd name="connsiteX174" fmla="*/ 3124200 w 4114828"/>
              <a:gd name="connsiteY174" fmla="*/ 1828800 h 4572000"/>
              <a:gd name="connsiteX175" fmla="*/ 3733800 w 4114828"/>
              <a:gd name="connsiteY175" fmla="*/ 1828800 h 4572000"/>
              <a:gd name="connsiteX176" fmla="*/ 3810000 w 4114828"/>
              <a:gd name="connsiteY176" fmla="*/ 1905000 h 4572000"/>
              <a:gd name="connsiteX177" fmla="*/ 3810000 w 4114828"/>
              <a:gd name="connsiteY177" fmla="*/ 2209800 h 4572000"/>
              <a:gd name="connsiteX178" fmla="*/ 3733800 w 4114828"/>
              <a:gd name="connsiteY178" fmla="*/ 2286000 h 4572000"/>
              <a:gd name="connsiteX179" fmla="*/ 3124200 w 4114828"/>
              <a:gd name="connsiteY179" fmla="*/ 2286000 h 4572000"/>
              <a:gd name="connsiteX180" fmla="*/ 3048000 w 4114828"/>
              <a:gd name="connsiteY180" fmla="*/ 2209800 h 4572000"/>
              <a:gd name="connsiteX181" fmla="*/ 3048000 w 4114828"/>
              <a:gd name="connsiteY181" fmla="*/ 1905000 h 4572000"/>
              <a:gd name="connsiteX182" fmla="*/ 3124200 w 4114828"/>
              <a:gd name="connsiteY182" fmla="*/ 1828800 h 4572000"/>
              <a:gd name="connsiteX183" fmla="*/ 381000 w 4114828"/>
              <a:gd name="connsiteY183" fmla="*/ 1828800 h 4572000"/>
              <a:gd name="connsiteX184" fmla="*/ 990600 w 4114828"/>
              <a:gd name="connsiteY184" fmla="*/ 1828800 h 4572000"/>
              <a:gd name="connsiteX185" fmla="*/ 1066800 w 4114828"/>
              <a:gd name="connsiteY185" fmla="*/ 1905000 h 4572000"/>
              <a:gd name="connsiteX186" fmla="*/ 1066800 w 4114828"/>
              <a:gd name="connsiteY186" fmla="*/ 2209800 h 4572000"/>
              <a:gd name="connsiteX187" fmla="*/ 990600 w 4114828"/>
              <a:gd name="connsiteY187" fmla="*/ 2286000 h 4572000"/>
              <a:gd name="connsiteX188" fmla="*/ 381000 w 4114828"/>
              <a:gd name="connsiteY188" fmla="*/ 2286000 h 4572000"/>
              <a:gd name="connsiteX189" fmla="*/ 304800 w 4114828"/>
              <a:gd name="connsiteY189" fmla="*/ 2209800 h 4572000"/>
              <a:gd name="connsiteX190" fmla="*/ 304800 w 4114828"/>
              <a:gd name="connsiteY190" fmla="*/ 1905000 h 4572000"/>
              <a:gd name="connsiteX191" fmla="*/ 381000 w 4114828"/>
              <a:gd name="connsiteY191" fmla="*/ 1828800 h 4572000"/>
              <a:gd name="connsiteX192" fmla="*/ 2286000 w 4114828"/>
              <a:gd name="connsiteY192" fmla="*/ 1676400 h 4572000"/>
              <a:gd name="connsiteX193" fmla="*/ 2286000 w 4114828"/>
              <a:gd name="connsiteY193" fmla="*/ 1828800 h 4572000"/>
              <a:gd name="connsiteX194" fmla="*/ 2438400 w 4114828"/>
              <a:gd name="connsiteY194" fmla="*/ 1828800 h 4572000"/>
              <a:gd name="connsiteX195" fmla="*/ 2438400 w 4114828"/>
              <a:gd name="connsiteY195" fmla="*/ 1676400 h 4572000"/>
              <a:gd name="connsiteX196" fmla="*/ 1676400 w 4114828"/>
              <a:gd name="connsiteY196" fmla="*/ 1676400 h 4572000"/>
              <a:gd name="connsiteX197" fmla="*/ 1676400 w 4114828"/>
              <a:gd name="connsiteY197" fmla="*/ 1828800 h 4572000"/>
              <a:gd name="connsiteX198" fmla="*/ 1828800 w 4114828"/>
              <a:gd name="connsiteY198" fmla="*/ 1828800 h 4572000"/>
              <a:gd name="connsiteX199" fmla="*/ 1828800 w 4114828"/>
              <a:gd name="connsiteY199" fmla="*/ 1676400 h 4572000"/>
              <a:gd name="connsiteX200" fmla="*/ 152400 w 4114828"/>
              <a:gd name="connsiteY200" fmla="*/ 1676400 h 4572000"/>
              <a:gd name="connsiteX201" fmla="*/ 152400 w 4114828"/>
              <a:gd name="connsiteY201" fmla="*/ 4419600 h 4572000"/>
              <a:gd name="connsiteX202" fmla="*/ 1219200 w 4114828"/>
              <a:gd name="connsiteY202" fmla="*/ 4419600 h 4572000"/>
              <a:gd name="connsiteX203" fmla="*/ 1219200 w 4114828"/>
              <a:gd name="connsiteY203" fmla="*/ 1676400 h 4572000"/>
              <a:gd name="connsiteX204" fmla="*/ 2209800 w 4114828"/>
              <a:gd name="connsiteY204" fmla="*/ 1524000 h 4572000"/>
              <a:gd name="connsiteX205" fmla="*/ 2514600 w 4114828"/>
              <a:gd name="connsiteY205" fmla="*/ 1524000 h 4572000"/>
              <a:gd name="connsiteX206" fmla="*/ 2590800 w 4114828"/>
              <a:gd name="connsiteY206" fmla="*/ 1600200 h 4572000"/>
              <a:gd name="connsiteX207" fmla="*/ 2590800 w 4114828"/>
              <a:gd name="connsiteY207" fmla="*/ 1905000 h 4572000"/>
              <a:gd name="connsiteX208" fmla="*/ 2514600 w 4114828"/>
              <a:gd name="connsiteY208" fmla="*/ 1981200 h 4572000"/>
              <a:gd name="connsiteX209" fmla="*/ 2209800 w 4114828"/>
              <a:gd name="connsiteY209" fmla="*/ 1981200 h 4572000"/>
              <a:gd name="connsiteX210" fmla="*/ 2133600 w 4114828"/>
              <a:gd name="connsiteY210" fmla="*/ 1905000 h 4572000"/>
              <a:gd name="connsiteX211" fmla="*/ 2133600 w 4114828"/>
              <a:gd name="connsiteY211" fmla="*/ 1600200 h 4572000"/>
              <a:gd name="connsiteX212" fmla="*/ 2209800 w 4114828"/>
              <a:gd name="connsiteY212" fmla="*/ 1524000 h 4572000"/>
              <a:gd name="connsiteX213" fmla="*/ 1600200 w 4114828"/>
              <a:gd name="connsiteY213" fmla="*/ 1524000 h 4572000"/>
              <a:gd name="connsiteX214" fmla="*/ 1905000 w 4114828"/>
              <a:gd name="connsiteY214" fmla="*/ 1524000 h 4572000"/>
              <a:gd name="connsiteX215" fmla="*/ 1981200 w 4114828"/>
              <a:gd name="connsiteY215" fmla="*/ 1600200 h 4572000"/>
              <a:gd name="connsiteX216" fmla="*/ 1981200 w 4114828"/>
              <a:gd name="connsiteY216" fmla="*/ 1905000 h 4572000"/>
              <a:gd name="connsiteX217" fmla="*/ 1905000 w 4114828"/>
              <a:gd name="connsiteY217" fmla="*/ 1981200 h 4572000"/>
              <a:gd name="connsiteX218" fmla="*/ 1600200 w 4114828"/>
              <a:gd name="connsiteY218" fmla="*/ 1981200 h 4572000"/>
              <a:gd name="connsiteX219" fmla="*/ 1524000 w 4114828"/>
              <a:gd name="connsiteY219" fmla="*/ 1905000 h 4572000"/>
              <a:gd name="connsiteX220" fmla="*/ 1524000 w 4114828"/>
              <a:gd name="connsiteY220" fmla="*/ 1600200 h 4572000"/>
              <a:gd name="connsiteX221" fmla="*/ 1600200 w 4114828"/>
              <a:gd name="connsiteY221" fmla="*/ 1524000 h 4572000"/>
              <a:gd name="connsiteX222" fmla="*/ 3505200 w 4114828"/>
              <a:gd name="connsiteY222" fmla="*/ 1371600 h 4572000"/>
              <a:gd name="connsiteX223" fmla="*/ 3505200 w 4114828"/>
              <a:gd name="connsiteY223" fmla="*/ 1524000 h 4572000"/>
              <a:gd name="connsiteX224" fmla="*/ 3657600 w 4114828"/>
              <a:gd name="connsiteY224" fmla="*/ 1524000 h 4572000"/>
              <a:gd name="connsiteX225" fmla="*/ 3657600 w 4114828"/>
              <a:gd name="connsiteY225" fmla="*/ 1371600 h 4572000"/>
              <a:gd name="connsiteX226" fmla="*/ 3200400 w 4114828"/>
              <a:gd name="connsiteY226" fmla="*/ 1371600 h 4572000"/>
              <a:gd name="connsiteX227" fmla="*/ 3200400 w 4114828"/>
              <a:gd name="connsiteY227" fmla="*/ 1524000 h 4572000"/>
              <a:gd name="connsiteX228" fmla="*/ 3352800 w 4114828"/>
              <a:gd name="connsiteY228" fmla="*/ 1524000 h 4572000"/>
              <a:gd name="connsiteX229" fmla="*/ 3352800 w 4114828"/>
              <a:gd name="connsiteY229" fmla="*/ 1371600 h 4572000"/>
              <a:gd name="connsiteX230" fmla="*/ 3124200 w 4114828"/>
              <a:gd name="connsiteY230" fmla="*/ 1219200 h 4572000"/>
              <a:gd name="connsiteX231" fmla="*/ 3733800 w 4114828"/>
              <a:gd name="connsiteY231" fmla="*/ 1219200 h 4572000"/>
              <a:gd name="connsiteX232" fmla="*/ 3810000 w 4114828"/>
              <a:gd name="connsiteY232" fmla="*/ 1295400 h 4572000"/>
              <a:gd name="connsiteX233" fmla="*/ 3810000 w 4114828"/>
              <a:gd name="connsiteY233" fmla="*/ 1600200 h 4572000"/>
              <a:gd name="connsiteX234" fmla="*/ 3733800 w 4114828"/>
              <a:gd name="connsiteY234" fmla="*/ 1676400 h 4572000"/>
              <a:gd name="connsiteX235" fmla="*/ 3124200 w 4114828"/>
              <a:gd name="connsiteY235" fmla="*/ 1676400 h 4572000"/>
              <a:gd name="connsiteX236" fmla="*/ 3048000 w 4114828"/>
              <a:gd name="connsiteY236" fmla="*/ 1600200 h 4572000"/>
              <a:gd name="connsiteX237" fmla="*/ 3048000 w 4114828"/>
              <a:gd name="connsiteY237" fmla="*/ 1295400 h 4572000"/>
              <a:gd name="connsiteX238" fmla="*/ 3124200 w 4114828"/>
              <a:gd name="connsiteY238" fmla="*/ 1219200 h 4572000"/>
              <a:gd name="connsiteX239" fmla="*/ 2286000 w 4114828"/>
              <a:gd name="connsiteY239" fmla="*/ 1066800 h 4572000"/>
              <a:gd name="connsiteX240" fmla="*/ 2286000 w 4114828"/>
              <a:gd name="connsiteY240" fmla="*/ 1219200 h 4572000"/>
              <a:gd name="connsiteX241" fmla="*/ 2438400 w 4114828"/>
              <a:gd name="connsiteY241" fmla="*/ 1219200 h 4572000"/>
              <a:gd name="connsiteX242" fmla="*/ 2438400 w 4114828"/>
              <a:gd name="connsiteY242" fmla="*/ 1066800 h 4572000"/>
              <a:gd name="connsiteX243" fmla="*/ 1676400 w 4114828"/>
              <a:gd name="connsiteY243" fmla="*/ 1066800 h 4572000"/>
              <a:gd name="connsiteX244" fmla="*/ 1676400 w 4114828"/>
              <a:gd name="connsiteY244" fmla="*/ 1219200 h 4572000"/>
              <a:gd name="connsiteX245" fmla="*/ 1828800 w 4114828"/>
              <a:gd name="connsiteY245" fmla="*/ 1219200 h 4572000"/>
              <a:gd name="connsiteX246" fmla="*/ 1828800 w 4114828"/>
              <a:gd name="connsiteY246" fmla="*/ 1066800 h 4572000"/>
              <a:gd name="connsiteX247" fmla="*/ 2209800 w 4114828"/>
              <a:gd name="connsiteY247" fmla="*/ 914400 h 4572000"/>
              <a:gd name="connsiteX248" fmla="*/ 2514600 w 4114828"/>
              <a:gd name="connsiteY248" fmla="*/ 914400 h 4572000"/>
              <a:gd name="connsiteX249" fmla="*/ 2590800 w 4114828"/>
              <a:gd name="connsiteY249" fmla="*/ 990600 h 4572000"/>
              <a:gd name="connsiteX250" fmla="*/ 2590800 w 4114828"/>
              <a:gd name="connsiteY250" fmla="*/ 1295400 h 4572000"/>
              <a:gd name="connsiteX251" fmla="*/ 2514600 w 4114828"/>
              <a:gd name="connsiteY251" fmla="*/ 1371600 h 4572000"/>
              <a:gd name="connsiteX252" fmla="*/ 2209800 w 4114828"/>
              <a:gd name="connsiteY252" fmla="*/ 1371600 h 4572000"/>
              <a:gd name="connsiteX253" fmla="*/ 2133600 w 4114828"/>
              <a:gd name="connsiteY253" fmla="*/ 1295400 h 4572000"/>
              <a:gd name="connsiteX254" fmla="*/ 2133600 w 4114828"/>
              <a:gd name="connsiteY254" fmla="*/ 990600 h 4572000"/>
              <a:gd name="connsiteX255" fmla="*/ 2209800 w 4114828"/>
              <a:gd name="connsiteY255" fmla="*/ 914400 h 4572000"/>
              <a:gd name="connsiteX256" fmla="*/ 1600200 w 4114828"/>
              <a:gd name="connsiteY256" fmla="*/ 914400 h 4572000"/>
              <a:gd name="connsiteX257" fmla="*/ 1905000 w 4114828"/>
              <a:gd name="connsiteY257" fmla="*/ 914400 h 4572000"/>
              <a:gd name="connsiteX258" fmla="*/ 1981200 w 4114828"/>
              <a:gd name="connsiteY258" fmla="*/ 990600 h 4572000"/>
              <a:gd name="connsiteX259" fmla="*/ 1981200 w 4114828"/>
              <a:gd name="connsiteY259" fmla="*/ 1295400 h 4572000"/>
              <a:gd name="connsiteX260" fmla="*/ 1905000 w 4114828"/>
              <a:gd name="connsiteY260" fmla="*/ 1371600 h 4572000"/>
              <a:gd name="connsiteX261" fmla="*/ 1600200 w 4114828"/>
              <a:gd name="connsiteY261" fmla="*/ 1371600 h 4572000"/>
              <a:gd name="connsiteX262" fmla="*/ 1524000 w 4114828"/>
              <a:gd name="connsiteY262" fmla="*/ 1295400 h 4572000"/>
              <a:gd name="connsiteX263" fmla="*/ 1524000 w 4114828"/>
              <a:gd name="connsiteY263" fmla="*/ 990600 h 4572000"/>
              <a:gd name="connsiteX264" fmla="*/ 1600200 w 4114828"/>
              <a:gd name="connsiteY264" fmla="*/ 914400 h 4572000"/>
              <a:gd name="connsiteX265" fmla="*/ 1371600 w 4114828"/>
              <a:gd name="connsiteY265" fmla="*/ 762000 h 4572000"/>
              <a:gd name="connsiteX266" fmla="*/ 1371600 w 4114828"/>
              <a:gd name="connsiteY266" fmla="*/ 1600200 h 4572000"/>
              <a:gd name="connsiteX267" fmla="*/ 1371600 w 4114828"/>
              <a:gd name="connsiteY267" fmla="*/ 4419600 h 4572000"/>
              <a:gd name="connsiteX268" fmla="*/ 1752600 w 4114828"/>
              <a:gd name="connsiteY268" fmla="*/ 4419600 h 4572000"/>
              <a:gd name="connsiteX269" fmla="*/ 1752600 w 4114828"/>
              <a:gd name="connsiteY269" fmla="*/ 3810000 h 4572000"/>
              <a:gd name="connsiteX270" fmla="*/ 1524000 w 4114828"/>
              <a:gd name="connsiteY270" fmla="*/ 3810000 h 4572000"/>
              <a:gd name="connsiteX271" fmla="*/ 1524000 w 4114828"/>
              <a:gd name="connsiteY271" fmla="*/ 3657600 h 4572000"/>
              <a:gd name="connsiteX272" fmla="*/ 2126456 w 4114828"/>
              <a:gd name="connsiteY272" fmla="*/ 3657600 h 4572000"/>
              <a:gd name="connsiteX273" fmla="*/ 2126456 w 4114828"/>
              <a:gd name="connsiteY273" fmla="*/ 3810000 h 4572000"/>
              <a:gd name="connsiteX274" fmla="*/ 1905000 w 4114828"/>
              <a:gd name="connsiteY274" fmla="*/ 3810000 h 4572000"/>
              <a:gd name="connsiteX275" fmla="*/ 1905000 w 4114828"/>
              <a:gd name="connsiteY275" fmla="*/ 4419600 h 4572000"/>
              <a:gd name="connsiteX276" fmla="*/ 2126456 w 4114828"/>
              <a:gd name="connsiteY276" fmla="*/ 4419600 h 4572000"/>
              <a:gd name="connsiteX277" fmla="*/ 2494359 w 4114828"/>
              <a:gd name="connsiteY277" fmla="*/ 4419600 h 4572000"/>
              <a:gd name="connsiteX278" fmla="*/ 2494359 w 4114828"/>
              <a:gd name="connsiteY278" fmla="*/ 4419599 h 4572000"/>
              <a:gd name="connsiteX279" fmla="*/ 3401616 w 4114828"/>
              <a:gd name="connsiteY279" fmla="*/ 4419599 h 4572000"/>
              <a:gd name="connsiteX280" fmla="*/ 3401616 w 4114828"/>
              <a:gd name="connsiteY280" fmla="*/ 4419600 h 4572000"/>
              <a:gd name="connsiteX281" fmla="*/ 3962400 w 4114828"/>
              <a:gd name="connsiteY281" fmla="*/ 4419600 h 4572000"/>
              <a:gd name="connsiteX282" fmla="*/ 3962400 w 4114828"/>
              <a:gd name="connsiteY282" fmla="*/ 4221956 h 4572000"/>
              <a:gd name="connsiteX283" fmla="*/ 3962400 w 4114828"/>
              <a:gd name="connsiteY283" fmla="*/ 4139406 h 4572000"/>
              <a:gd name="connsiteX284" fmla="*/ 3962400 w 4114828"/>
              <a:gd name="connsiteY284" fmla="*/ 3999706 h 4572000"/>
              <a:gd name="connsiteX285" fmla="*/ 3962400 w 4114828"/>
              <a:gd name="connsiteY285" fmla="*/ 3917156 h 4572000"/>
              <a:gd name="connsiteX286" fmla="*/ 3962400 w 4114828"/>
              <a:gd name="connsiteY286" fmla="*/ 3777456 h 4572000"/>
              <a:gd name="connsiteX287" fmla="*/ 3962400 w 4114828"/>
              <a:gd name="connsiteY287" fmla="*/ 3694906 h 4572000"/>
              <a:gd name="connsiteX288" fmla="*/ 3962400 w 4114828"/>
              <a:gd name="connsiteY288" fmla="*/ 3555206 h 4572000"/>
              <a:gd name="connsiteX289" fmla="*/ 3962400 w 4114828"/>
              <a:gd name="connsiteY289" fmla="*/ 3472656 h 4572000"/>
              <a:gd name="connsiteX290" fmla="*/ 3962400 w 4114828"/>
              <a:gd name="connsiteY290" fmla="*/ 3332956 h 4572000"/>
              <a:gd name="connsiteX291" fmla="*/ 3962400 w 4114828"/>
              <a:gd name="connsiteY291" fmla="*/ 3250406 h 4572000"/>
              <a:gd name="connsiteX292" fmla="*/ 3962400 w 4114828"/>
              <a:gd name="connsiteY292" fmla="*/ 3110706 h 4572000"/>
              <a:gd name="connsiteX293" fmla="*/ 3962400 w 4114828"/>
              <a:gd name="connsiteY293" fmla="*/ 3028156 h 4572000"/>
              <a:gd name="connsiteX294" fmla="*/ 3962400 w 4114828"/>
              <a:gd name="connsiteY294" fmla="*/ 2888456 h 4572000"/>
              <a:gd name="connsiteX295" fmla="*/ 3962400 w 4114828"/>
              <a:gd name="connsiteY295" fmla="*/ 2805906 h 4572000"/>
              <a:gd name="connsiteX296" fmla="*/ 3962400 w 4114828"/>
              <a:gd name="connsiteY296" fmla="*/ 2736056 h 4572000"/>
              <a:gd name="connsiteX297" fmla="*/ 3962400 w 4114828"/>
              <a:gd name="connsiteY297" fmla="*/ 2583656 h 4572000"/>
              <a:gd name="connsiteX298" fmla="*/ 3962400 w 4114828"/>
              <a:gd name="connsiteY298" fmla="*/ 1066800 h 4572000"/>
              <a:gd name="connsiteX299" fmla="*/ 2895600 w 4114828"/>
              <a:gd name="connsiteY299" fmla="*/ 1066800 h 4572000"/>
              <a:gd name="connsiteX300" fmla="*/ 2895600 w 4114828"/>
              <a:gd name="connsiteY300" fmla="*/ 2290762 h 4572000"/>
              <a:gd name="connsiteX301" fmla="*/ 2895600 w 4114828"/>
              <a:gd name="connsiteY301" fmla="*/ 2362200 h 4572000"/>
              <a:gd name="connsiteX302" fmla="*/ 2895600 w 4114828"/>
              <a:gd name="connsiteY302" fmla="*/ 3626644 h 4572000"/>
              <a:gd name="connsiteX303" fmla="*/ 2743200 w 4114828"/>
              <a:gd name="connsiteY303" fmla="*/ 3626644 h 4572000"/>
              <a:gd name="connsiteX304" fmla="*/ 2743200 w 4114828"/>
              <a:gd name="connsiteY304" fmla="*/ 2362200 h 4572000"/>
              <a:gd name="connsiteX305" fmla="*/ 2743200 w 4114828"/>
              <a:gd name="connsiteY305" fmla="*/ 2290762 h 4572000"/>
              <a:gd name="connsiteX306" fmla="*/ 2743200 w 4114828"/>
              <a:gd name="connsiteY306" fmla="*/ 990600 h 4572000"/>
              <a:gd name="connsiteX307" fmla="*/ 2743200 w 4114828"/>
              <a:gd name="connsiteY307" fmla="*/ 762000 h 4572000"/>
              <a:gd name="connsiteX308" fmla="*/ 2057400 w 4114828"/>
              <a:gd name="connsiteY308" fmla="*/ 203225 h 4572000"/>
              <a:gd name="connsiteX309" fmla="*/ 1752600 w 4114828"/>
              <a:gd name="connsiteY309" fmla="*/ 609600 h 4572000"/>
              <a:gd name="connsiteX310" fmla="*/ 2362200 w 4114828"/>
              <a:gd name="connsiteY310" fmla="*/ 609600 h 4572000"/>
              <a:gd name="connsiteX311" fmla="*/ 3508629 w 4114828"/>
              <a:gd name="connsiteY311" fmla="*/ 187376 h 4572000"/>
              <a:gd name="connsiteX312" fmla="*/ 3476320 w 4114828"/>
              <a:gd name="connsiteY312" fmla="*/ 297713 h 4572000"/>
              <a:gd name="connsiteX313" fmla="*/ 3542843 w 4114828"/>
              <a:gd name="connsiteY313" fmla="*/ 463220 h 4572000"/>
              <a:gd name="connsiteX314" fmla="*/ 3650590 w 4114828"/>
              <a:gd name="connsiteY314" fmla="*/ 571043 h 4572000"/>
              <a:gd name="connsiteX315" fmla="*/ 3926129 w 4114828"/>
              <a:gd name="connsiteY315" fmla="*/ 604875 h 4572000"/>
              <a:gd name="connsiteX316" fmla="*/ 3505200 w 4114828"/>
              <a:gd name="connsiteY316" fmla="*/ 0 h 4572000"/>
              <a:gd name="connsiteX317" fmla="*/ 3559073 w 4114828"/>
              <a:gd name="connsiteY317" fmla="*/ 22326 h 4572000"/>
              <a:gd name="connsiteX318" fmla="*/ 3810000 w 4114828"/>
              <a:gd name="connsiteY318" fmla="*/ 273253 h 4572000"/>
              <a:gd name="connsiteX319" fmla="*/ 3984726 w 4114828"/>
              <a:gd name="connsiteY319" fmla="*/ 98526 h 4572000"/>
              <a:gd name="connsiteX320" fmla="*/ 4092473 w 4114828"/>
              <a:gd name="connsiteY320" fmla="*/ 206273 h 4572000"/>
              <a:gd name="connsiteX321" fmla="*/ 3917747 w 4114828"/>
              <a:gd name="connsiteY321" fmla="*/ 381000 h 4572000"/>
              <a:gd name="connsiteX322" fmla="*/ 4092473 w 4114828"/>
              <a:gd name="connsiteY322" fmla="*/ 555726 h 4572000"/>
              <a:gd name="connsiteX323" fmla="*/ 4092549 w 4114828"/>
              <a:gd name="connsiteY323" fmla="*/ 663397 h 4572000"/>
              <a:gd name="connsiteX324" fmla="*/ 4077309 w 4114828"/>
              <a:gd name="connsiteY324" fmla="*/ 678713 h 4572000"/>
              <a:gd name="connsiteX325" fmla="*/ 3810000 w 4114828"/>
              <a:gd name="connsiteY325" fmla="*/ 789203 h 4572000"/>
              <a:gd name="connsiteX326" fmla="*/ 3585286 w 4114828"/>
              <a:gd name="connsiteY326" fmla="*/ 713460 h 4572000"/>
              <a:gd name="connsiteX327" fmla="*/ 3505200 w 4114828"/>
              <a:gd name="connsiteY327" fmla="*/ 793547 h 4572000"/>
              <a:gd name="connsiteX328" fmla="*/ 3505200 w 4114828"/>
              <a:gd name="connsiteY328" fmla="*/ 914400 h 4572000"/>
              <a:gd name="connsiteX329" fmla="*/ 4038600 w 4114828"/>
              <a:gd name="connsiteY329" fmla="*/ 914400 h 4572000"/>
              <a:gd name="connsiteX330" fmla="*/ 4114800 w 4114828"/>
              <a:gd name="connsiteY330" fmla="*/ 990600 h 4572000"/>
              <a:gd name="connsiteX331" fmla="*/ 4114800 w 4114828"/>
              <a:gd name="connsiteY331" fmla="*/ 2583656 h 4572000"/>
              <a:gd name="connsiteX332" fmla="*/ 4114800 w 4114828"/>
              <a:gd name="connsiteY332" fmla="*/ 2736056 h 4572000"/>
              <a:gd name="connsiteX333" fmla="*/ 4114800 w 4114828"/>
              <a:gd name="connsiteY333" fmla="*/ 2805906 h 4572000"/>
              <a:gd name="connsiteX334" fmla="*/ 4114800 w 4114828"/>
              <a:gd name="connsiteY334" fmla="*/ 2888456 h 4572000"/>
              <a:gd name="connsiteX335" fmla="*/ 4114800 w 4114828"/>
              <a:gd name="connsiteY335" fmla="*/ 3028156 h 4572000"/>
              <a:gd name="connsiteX336" fmla="*/ 4114800 w 4114828"/>
              <a:gd name="connsiteY336" fmla="*/ 3110706 h 4572000"/>
              <a:gd name="connsiteX337" fmla="*/ 4114800 w 4114828"/>
              <a:gd name="connsiteY337" fmla="*/ 3250406 h 4572000"/>
              <a:gd name="connsiteX338" fmla="*/ 4114800 w 4114828"/>
              <a:gd name="connsiteY338" fmla="*/ 3332956 h 4572000"/>
              <a:gd name="connsiteX339" fmla="*/ 4114800 w 4114828"/>
              <a:gd name="connsiteY339" fmla="*/ 3472656 h 4572000"/>
              <a:gd name="connsiteX340" fmla="*/ 4114800 w 4114828"/>
              <a:gd name="connsiteY340" fmla="*/ 3555206 h 4572000"/>
              <a:gd name="connsiteX341" fmla="*/ 4114800 w 4114828"/>
              <a:gd name="connsiteY341" fmla="*/ 3694906 h 4572000"/>
              <a:gd name="connsiteX342" fmla="*/ 4114800 w 4114828"/>
              <a:gd name="connsiteY342" fmla="*/ 3777456 h 4572000"/>
              <a:gd name="connsiteX343" fmla="*/ 4114800 w 4114828"/>
              <a:gd name="connsiteY343" fmla="*/ 3917156 h 4572000"/>
              <a:gd name="connsiteX344" fmla="*/ 4114800 w 4114828"/>
              <a:gd name="connsiteY344" fmla="*/ 3999706 h 4572000"/>
              <a:gd name="connsiteX345" fmla="*/ 4114800 w 4114828"/>
              <a:gd name="connsiteY345" fmla="*/ 4139406 h 4572000"/>
              <a:gd name="connsiteX346" fmla="*/ 4114800 w 4114828"/>
              <a:gd name="connsiteY346" fmla="*/ 4221956 h 4572000"/>
              <a:gd name="connsiteX347" fmla="*/ 4114800 w 4114828"/>
              <a:gd name="connsiteY347" fmla="*/ 4444206 h 4572000"/>
              <a:gd name="connsiteX348" fmla="*/ 4114800 w 4114828"/>
              <a:gd name="connsiteY348" fmla="*/ 4495800 h 4572000"/>
              <a:gd name="connsiteX349" fmla="*/ 4038600 w 4114828"/>
              <a:gd name="connsiteY349" fmla="*/ 4572000 h 4572000"/>
              <a:gd name="connsiteX350" fmla="*/ 3045619 w 4114828"/>
              <a:gd name="connsiteY350" fmla="*/ 4572000 h 4572000"/>
              <a:gd name="connsiteX351" fmla="*/ 3045619 w 4114828"/>
              <a:gd name="connsiteY351" fmla="*/ 4571999 h 4572000"/>
              <a:gd name="connsiteX352" fmla="*/ 2783682 w 4114828"/>
              <a:gd name="connsiteY352" fmla="*/ 4571999 h 4572000"/>
              <a:gd name="connsiteX353" fmla="*/ 2783682 w 4114828"/>
              <a:gd name="connsiteY353" fmla="*/ 4572000 h 4572000"/>
              <a:gd name="connsiteX354" fmla="*/ 2126456 w 4114828"/>
              <a:gd name="connsiteY354" fmla="*/ 4572000 h 4572000"/>
              <a:gd name="connsiteX355" fmla="*/ 1876425 w 4114828"/>
              <a:gd name="connsiteY355" fmla="*/ 4572000 h 4572000"/>
              <a:gd name="connsiteX356" fmla="*/ 1828800 w 4114828"/>
              <a:gd name="connsiteY356" fmla="*/ 4572000 h 4572000"/>
              <a:gd name="connsiteX357" fmla="*/ 1295400 w 4114828"/>
              <a:gd name="connsiteY357" fmla="*/ 4572000 h 4572000"/>
              <a:gd name="connsiteX358" fmla="*/ 76200 w 4114828"/>
              <a:gd name="connsiteY358" fmla="*/ 4572000 h 4572000"/>
              <a:gd name="connsiteX359" fmla="*/ 0 w 4114828"/>
              <a:gd name="connsiteY359" fmla="*/ 4495800 h 4572000"/>
              <a:gd name="connsiteX360" fmla="*/ 0 w 4114828"/>
              <a:gd name="connsiteY360" fmla="*/ 1600200 h 4572000"/>
              <a:gd name="connsiteX361" fmla="*/ 76200 w 4114828"/>
              <a:gd name="connsiteY361" fmla="*/ 1524000 h 4572000"/>
              <a:gd name="connsiteX362" fmla="*/ 609600 w 4114828"/>
              <a:gd name="connsiteY362" fmla="*/ 1524000 h 4572000"/>
              <a:gd name="connsiteX363" fmla="*/ 609600 w 4114828"/>
              <a:gd name="connsiteY363" fmla="*/ 914400 h 4572000"/>
              <a:gd name="connsiteX364" fmla="*/ 762000 w 4114828"/>
              <a:gd name="connsiteY364" fmla="*/ 914400 h 4572000"/>
              <a:gd name="connsiteX365" fmla="*/ 762000 w 4114828"/>
              <a:gd name="connsiteY365" fmla="*/ 1524000 h 4572000"/>
              <a:gd name="connsiteX366" fmla="*/ 1219200 w 4114828"/>
              <a:gd name="connsiteY366" fmla="*/ 1524000 h 4572000"/>
              <a:gd name="connsiteX367" fmla="*/ 1219200 w 4114828"/>
              <a:gd name="connsiteY367" fmla="*/ 685800 h 4572000"/>
              <a:gd name="connsiteX368" fmla="*/ 1295400 w 4114828"/>
              <a:gd name="connsiteY368" fmla="*/ 609600 h 4572000"/>
              <a:gd name="connsiteX369" fmla="*/ 1562100 w 4114828"/>
              <a:gd name="connsiteY369" fmla="*/ 609600 h 4572000"/>
              <a:gd name="connsiteX370" fmla="*/ 1996440 w 4114828"/>
              <a:gd name="connsiteY370" fmla="*/ 30480 h 4572000"/>
              <a:gd name="connsiteX371" fmla="*/ 2118360 w 4114828"/>
              <a:gd name="connsiteY371" fmla="*/ 30480 h 4572000"/>
              <a:gd name="connsiteX372" fmla="*/ 2552700 w 4114828"/>
              <a:gd name="connsiteY372" fmla="*/ 609600 h 4572000"/>
              <a:gd name="connsiteX373" fmla="*/ 2819400 w 4114828"/>
              <a:gd name="connsiteY373" fmla="*/ 609600 h 4572000"/>
              <a:gd name="connsiteX374" fmla="*/ 2895600 w 4114828"/>
              <a:gd name="connsiteY374" fmla="*/ 685800 h 4572000"/>
              <a:gd name="connsiteX375" fmla="*/ 2895600 w 4114828"/>
              <a:gd name="connsiteY375" fmla="*/ 914400 h 4572000"/>
              <a:gd name="connsiteX376" fmla="*/ 3352800 w 4114828"/>
              <a:gd name="connsiteY376" fmla="*/ 914400 h 4572000"/>
              <a:gd name="connsiteX377" fmla="*/ 3352800 w 4114828"/>
              <a:gd name="connsiteY377" fmla="*/ 762000 h 4572000"/>
              <a:gd name="connsiteX378" fmla="*/ 3375126 w 4114828"/>
              <a:gd name="connsiteY378" fmla="*/ 708126 h 4572000"/>
              <a:gd name="connsiteX379" fmla="*/ 3473653 w 4114828"/>
              <a:gd name="connsiteY379" fmla="*/ 609600 h 4572000"/>
              <a:gd name="connsiteX380" fmla="*/ 3435020 w 4114828"/>
              <a:gd name="connsiteY380" fmla="*/ 570966 h 4572000"/>
              <a:gd name="connsiteX381" fmla="*/ 3323920 w 4114828"/>
              <a:gd name="connsiteY381" fmla="*/ 294437 h 4572000"/>
              <a:gd name="connsiteX382" fmla="*/ 3444011 w 4114828"/>
              <a:gd name="connsiteY382" fmla="*/ 27889 h 4572000"/>
              <a:gd name="connsiteX383" fmla="*/ 3505200 w 4114828"/>
              <a:gd name="connsiteY383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4114828" h="4572000">
                <a:moveTo>
                  <a:pt x="2876550" y="3990975"/>
                </a:moveTo>
                <a:lnTo>
                  <a:pt x="2876550" y="4143375"/>
                </a:lnTo>
                <a:lnTo>
                  <a:pt x="3028950" y="4143375"/>
                </a:lnTo>
                <a:lnTo>
                  <a:pt x="3028950" y="3990975"/>
                </a:lnTo>
                <a:close/>
                <a:moveTo>
                  <a:pt x="3495675" y="3990974"/>
                </a:moveTo>
                <a:lnTo>
                  <a:pt x="3495675" y="4143374"/>
                </a:lnTo>
                <a:lnTo>
                  <a:pt x="3648075" y="4143374"/>
                </a:lnTo>
                <a:lnTo>
                  <a:pt x="3648075" y="3990974"/>
                </a:lnTo>
                <a:close/>
                <a:moveTo>
                  <a:pt x="2800350" y="3838575"/>
                </a:moveTo>
                <a:lnTo>
                  <a:pt x="3105150" y="3838575"/>
                </a:lnTo>
                <a:cubicBezTo>
                  <a:pt x="3147288" y="3838575"/>
                  <a:pt x="3181350" y="3872712"/>
                  <a:pt x="3181350" y="3914775"/>
                </a:cubicBezTo>
                <a:lnTo>
                  <a:pt x="3181350" y="4219575"/>
                </a:lnTo>
                <a:cubicBezTo>
                  <a:pt x="3181350" y="4261637"/>
                  <a:pt x="3147288" y="4295775"/>
                  <a:pt x="3105150" y="4295775"/>
                </a:cubicBezTo>
                <a:lnTo>
                  <a:pt x="2800350" y="4295775"/>
                </a:lnTo>
                <a:cubicBezTo>
                  <a:pt x="2758211" y="4295775"/>
                  <a:pt x="2724150" y="4261637"/>
                  <a:pt x="2724150" y="4219575"/>
                </a:cubicBezTo>
                <a:lnTo>
                  <a:pt x="2724150" y="3914775"/>
                </a:lnTo>
                <a:cubicBezTo>
                  <a:pt x="2724150" y="3872712"/>
                  <a:pt x="2758211" y="3838575"/>
                  <a:pt x="2800350" y="3838575"/>
                </a:cubicBezTo>
                <a:close/>
                <a:moveTo>
                  <a:pt x="3419475" y="3838574"/>
                </a:moveTo>
                <a:lnTo>
                  <a:pt x="3724275" y="3838574"/>
                </a:lnTo>
                <a:cubicBezTo>
                  <a:pt x="3766413" y="3838574"/>
                  <a:pt x="3800475" y="3872711"/>
                  <a:pt x="3800475" y="3914774"/>
                </a:cubicBezTo>
                <a:lnTo>
                  <a:pt x="3800475" y="4219574"/>
                </a:lnTo>
                <a:cubicBezTo>
                  <a:pt x="3800475" y="4261636"/>
                  <a:pt x="3766413" y="4295774"/>
                  <a:pt x="3724275" y="4295774"/>
                </a:cubicBezTo>
                <a:lnTo>
                  <a:pt x="3419475" y="4295774"/>
                </a:lnTo>
                <a:cubicBezTo>
                  <a:pt x="3377336" y="4295774"/>
                  <a:pt x="3343275" y="4261636"/>
                  <a:pt x="3343275" y="4219574"/>
                </a:cubicBezTo>
                <a:lnTo>
                  <a:pt x="3343275" y="3914774"/>
                </a:lnTo>
                <a:cubicBezTo>
                  <a:pt x="3343275" y="3872711"/>
                  <a:pt x="3377336" y="3838574"/>
                  <a:pt x="3419475" y="3838574"/>
                </a:cubicBezTo>
                <a:close/>
                <a:moveTo>
                  <a:pt x="914400" y="3657600"/>
                </a:moveTo>
                <a:lnTo>
                  <a:pt x="1066800" y="3657600"/>
                </a:lnTo>
                <a:lnTo>
                  <a:pt x="1066800" y="3810000"/>
                </a:lnTo>
                <a:lnTo>
                  <a:pt x="914400" y="3810000"/>
                </a:lnTo>
                <a:close/>
                <a:moveTo>
                  <a:pt x="609600" y="3657600"/>
                </a:moveTo>
                <a:lnTo>
                  <a:pt x="762000" y="3657600"/>
                </a:lnTo>
                <a:lnTo>
                  <a:pt x="762000" y="3810000"/>
                </a:lnTo>
                <a:lnTo>
                  <a:pt x="609600" y="3810000"/>
                </a:lnTo>
                <a:close/>
                <a:moveTo>
                  <a:pt x="304800" y="3657600"/>
                </a:moveTo>
                <a:lnTo>
                  <a:pt x="457200" y="3657600"/>
                </a:lnTo>
                <a:lnTo>
                  <a:pt x="457200" y="3810000"/>
                </a:lnTo>
                <a:lnTo>
                  <a:pt x="304800" y="3810000"/>
                </a:lnTo>
                <a:close/>
                <a:moveTo>
                  <a:pt x="3505200" y="3409950"/>
                </a:moveTo>
                <a:lnTo>
                  <a:pt x="3505200" y="3562350"/>
                </a:lnTo>
                <a:lnTo>
                  <a:pt x="3657600" y="3562350"/>
                </a:lnTo>
                <a:lnTo>
                  <a:pt x="3657600" y="3409950"/>
                </a:lnTo>
                <a:close/>
                <a:moveTo>
                  <a:pt x="3200400" y="3409950"/>
                </a:moveTo>
                <a:lnTo>
                  <a:pt x="3200400" y="3562350"/>
                </a:lnTo>
                <a:lnTo>
                  <a:pt x="3352800" y="3562350"/>
                </a:lnTo>
                <a:lnTo>
                  <a:pt x="3352800" y="3409950"/>
                </a:lnTo>
                <a:close/>
                <a:moveTo>
                  <a:pt x="3124200" y="3257550"/>
                </a:moveTo>
                <a:lnTo>
                  <a:pt x="3733800" y="3257550"/>
                </a:lnTo>
                <a:cubicBezTo>
                  <a:pt x="3775938" y="3257550"/>
                  <a:pt x="3810000" y="3291687"/>
                  <a:pt x="3810000" y="3333750"/>
                </a:cubicBezTo>
                <a:lnTo>
                  <a:pt x="3810000" y="3638550"/>
                </a:lnTo>
                <a:cubicBezTo>
                  <a:pt x="3810000" y="3680612"/>
                  <a:pt x="3775938" y="3714750"/>
                  <a:pt x="3733800" y="3714750"/>
                </a:cubicBezTo>
                <a:lnTo>
                  <a:pt x="3124200" y="3714750"/>
                </a:lnTo>
                <a:cubicBezTo>
                  <a:pt x="3082061" y="3714750"/>
                  <a:pt x="3048000" y="3680612"/>
                  <a:pt x="3048000" y="3638550"/>
                </a:cubicBezTo>
                <a:lnTo>
                  <a:pt x="3048000" y="3333750"/>
                </a:lnTo>
                <a:cubicBezTo>
                  <a:pt x="3048000" y="3291687"/>
                  <a:pt x="3082061" y="3257550"/>
                  <a:pt x="3124200" y="3257550"/>
                </a:cubicBezTo>
                <a:close/>
                <a:moveTo>
                  <a:pt x="1676400" y="3200400"/>
                </a:moveTo>
                <a:lnTo>
                  <a:pt x="1676400" y="3352800"/>
                </a:lnTo>
                <a:lnTo>
                  <a:pt x="1828800" y="3352800"/>
                </a:lnTo>
                <a:lnTo>
                  <a:pt x="1828800" y="3200400"/>
                </a:lnTo>
                <a:close/>
                <a:moveTo>
                  <a:pt x="762000" y="3200400"/>
                </a:moveTo>
                <a:lnTo>
                  <a:pt x="762000" y="3352800"/>
                </a:lnTo>
                <a:lnTo>
                  <a:pt x="914400" y="3352800"/>
                </a:lnTo>
                <a:lnTo>
                  <a:pt x="914400" y="3200400"/>
                </a:lnTo>
                <a:close/>
                <a:moveTo>
                  <a:pt x="457200" y="3200400"/>
                </a:moveTo>
                <a:lnTo>
                  <a:pt x="457200" y="3352800"/>
                </a:lnTo>
                <a:lnTo>
                  <a:pt x="609600" y="3352800"/>
                </a:lnTo>
                <a:lnTo>
                  <a:pt x="609600" y="3200400"/>
                </a:lnTo>
                <a:close/>
                <a:moveTo>
                  <a:pt x="2295525" y="3200399"/>
                </a:moveTo>
                <a:lnTo>
                  <a:pt x="2295525" y="3352799"/>
                </a:lnTo>
                <a:lnTo>
                  <a:pt x="2447925" y="3352799"/>
                </a:lnTo>
                <a:lnTo>
                  <a:pt x="2447925" y="3200399"/>
                </a:lnTo>
                <a:close/>
                <a:moveTo>
                  <a:pt x="1600200" y="3048000"/>
                </a:moveTo>
                <a:lnTo>
                  <a:pt x="1905000" y="3048000"/>
                </a:lnTo>
                <a:cubicBezTo>
                  <a:pt x="1947138" y="3048000"/>
                  <a:pt x="1981200" y="3082137"/>
                  <a:pt x="1981200" y="3124200"/>
                </a:cubicBezTo>
                <a:lnTo>
                  <a:pt x="1981200" y="3429000"/>
                </a:lnTo>
                <a:cubicBezTo>
                  <a:pt x="1981200" y="3471062"/>
                  <a:pt x="1947138" y="3505200"/>
                  <a:pt x="1905000" y="3505200"/>
                </a:cubicBezTo>
                <a:lnTo>
                  <a:pt x="1600200" y="3505200"/>
                </a:lnTo>
                <a:cubicBezTo>
                  <a:pt x="1558061" y="3505200"/>
                  <a:pt x="1524000" y="3471062"/>
                  <a:pt x="1524000" y="3429000"/>
                </a:cubicBezTo>
                <a:lnTo>
                  <a:pt x="1524000" y="3124200"/>
                </a:lnTo>
                <a:cubicBezTo>
                  <a:pt x="1524000" y="3082137"/>
                  <a:pt x="1558061" y="3048000"/>
                  <a:pt x="1600200" y="3048000"/>
                </a:cubicBezTo>
                <a:close/>
                <a:moveTo>
                  <a:pt x="381000" y="3048000"/>
                </a:moveTo>
                <a:lnTo>
                  <a:pt x="990600" y="3048000"/>
                </a:lnTo>
                <a:cubicBezTo>
                  <a:pt x="1032738" y="3048000"/>
                  <a:pt x="1066800" y="3082137"/>
                  <a:pt x="1066800" y="3124200"/>
                </a:cubicBezTo>
                <a:lnTo>
                  <a:pt x="1066800" y="3429000"/>
                </a:lnTo>
                <a:cubicBezTo>
                  <a:pt x="1066800" y="3471062"/>
                  <a:pt x="1032738" y="3505200"/>
                  <a:pt x="990600" y="3505200"/>
                </a:cubicBezTo>
                <a:lnTo>
                  <a:pt x="381000" y="3505200"/>
                </a:lnTo>
                <a:cubicBezTo>
                  <a:pt x="338861" y="3505200"/>
                  <a:pt x="304800" y="3471062"/>
                  <a:pt x="304800" y="3429000"/>
                </a:cubicBezTo>
                <a:lnTo>
                  <a:pt x="304800" y="3124200"/>
                </a:lnTo>
                <a:cubicBezTo>
                  <a:pt x="304800" y="3082137"/>
                  <a:pt x="338861" y="3048000"/>
                  <a:pt x="381000" y="3048000"/>
                </a:cubicBezTo>
                <a:close/>
                <a:moveTo>
                  <a:pt x="2219325" y="3047999"/>
                </a:moveTo>
                <a:lnTo>
                  <a:pt x="2524125" y="3047999"/>
                </a:lnTo>
                <a:cubicBezTo>
                  <a:pt x="2566263" y="3047999"/>
                  <a:pt x="2600325" y="3082136"/>
                  <a:pt x="2600325" y="3124199"/>
                </a:cubicBezTo>
                <a:lnTo>
                  <a:pt x="2600325" y="3428999"/>
                </a:lnTo>
                <a:cubicBezTo>
                  <a:pt x="2600325" y="3471061"/>
                  <a:pt x="2566263" y="3505199"/>
                  <a:pt x="2524125" y="3505199"/>
                </a:cubicBezTo>
                <a:lnTo>
                  <a:pt x="2219325" y="3505199"/>
                </a:lnTo>
                <a:cubicBezTo>
                  <a:pt x="2177186" y="3505199"/>
                  <a:pt x="2143125" y="3471061"/>
                  <a:pt x="2143125" y="3428999"/>
                </a:cubicBezTo>
                <a:lnTo>
                  <a:pt x="2143125" y="3124199"/>
                </a:lnTo>
                <a:cubicBezTo>
                  <a:pt x="2143125" y="3082136"/>
                  <a:pt x="2177186" y="3047999"/>
                  <a:pt x="2219325" y="3047999"/>
                </a:cubicBezTo>
                <a:close/>
                <a:moveTo>
                  <a:pt x="3505200" y="2800350"/>
                </a:moveTo>
                <a:lnTo>
                  <a:pt x="3505200" y="2952750"/>
                </a:lnTo>
                <a:lnTo>
                  <a:pt x="3657600" y="2952750"/>
                </a:lnTo>
                <a:lnTo>
                  <a:pt x="3657600" y="2800350"/>
                </a:lnTo>
                <a:close/>
                <a:moveTo>
                  <a:pt x="3200400" y="2800350"/>
                </a:moveTo>
                <a:lnTo>
                  <a:pt x="3200400" y="2952750"/>
                </a:lnTo>
                <a:lnTo>
                  <a:pt x="3352800" y="2952750"/>
                </a:lnTo>
                <a:lnTo>
                  <a:pt x="3352800" y="2800350"/>
                </a:lnTo>
                <a:close/>
                <a:moveTo>
                  <a:pt x="3124200" y="2647950"/>
                </a:moveTo>
                <a:lnTo>
                  <a:pt x="3733800" y="2647950"/>
                </a:lnTo>
                <a:cubicBezTo>
                  <a:pt x="3775938" y="2647950"/>
                  <a:pt x="3810000" y="2682087"/>
                  <a:pt x="3810000" y="2724150"/>
                </a:cubicBezTo>
                <a:lnTo>
                  <a:pt x="3810000" y="3028950"/>
                </a:lnTo>
                <a:cubicBezTo>
                  <a:pt x="3810000" y="3071012"/>
                  <a:pt x="3775938" y="3105150"/>
                  <a:pt x="3733800" y="3105150"/>
                </a:cubicBezTo>
                <a:lnTo>
                  <a:pt x="3124200" y="3105150"/>
                </a:lnTo>
                <a:cubicBezTo>
                  <a:pt x="3082061" y="3105150"/>
                  <a:pt x="3048000" y="3071012"/>
                  <a:pt x="3048000" y="3028950"/>
                </a:cubicBezTo>
                <a:lnTo>
                  <a:pt x="3048000" y="2724150"/>
                </a:lnTo>
                <a:cubicBezTo>
                  <a:pt x="3048000" y="2682087"/>
                  <a:pt x="3082061" y="2647950"/>
                  <a:pt x="3124200" y="2647950"/>
                </a:cubicBezTo>
                <a:close/>
                <a:moveTo>
                  <a:pt x="762000" y="2590800"/>
                </a:moveTo>
                <a:lnTo>
                  <a:pt x="762000" y="2743200"/>
                </a:lnTo>
                <a:lnTo>
                  <a:pt x="914400" y="2743200"/>
                </a:lnTo>
                <a:lnTo>
                  <a:pt x="914400" y="2590800"/>
                </a:lnTo>
                <a:close/>
                <a:moveTo>
                  <a:pt x="457200" y="2590800"/>
                </a:moveTo>
                <a:lnTo>
                  <a:pt x="457200" y="2743200"/>
                </a:lnTo>
                <a:lnTo>
                  <a:pt x="609600" y="2743200"/>
                </a:lnTo>
                <a:lnTo>
                  <a:pt x="609600" y="2590800"/>
                </a:lnTo>
                <a:close/>
                <a:moveTo>
                  <a:pt x="381000" y="2438400"/>
                </a:moveTo>
                <a:lnTo>
                  <a:pt x="990600" y="2438400"/>
                </a:lnTo>
                <a:cubicBezTo>
                  <a:pt x="1032738" y="2438400"/>
                  <a:pt x="1066800" y="2472537"/>
                  <a:pt x="1066800" y="2514600"/>
                </a:cubicBezTo>
                <a:lnTo>
                  <a:pt x="1066800" y="2819400"/>
                </a:lnTo>
                <a:cubicBezTo>
                  <a:pt x="1066800" y="2861462"/>
                  <a:pt x="1032738" y="2895600"/>
                  <a:pt x="990600" y="2895600"/>
                </a:cubicBezTo>
                <a:lnTo>
                  <a:pt x="381000" y="2895600"/>
                </a:lnTo>
                <a:cubicBezTo>
                  <a:pt x="338861" y="2895600"/>
                  <a:pt x="304800" y="2861462"/>
                  <a:pt x="304800" y="2819400"/>
                </a:cubicBezTo>
                <a:lnTo>
                  <a:pt x="304800" y="2514600"/>
                </a:lnTo>
                <a:cubicBezTo>
                  <a:pt x="304800" y="2472537"/>
                  <a:pt x="338861" y="2438400"/>
                  <a:pt x="381000" y="2438400"/>
                </a:cubicBezTo>
                <a:close/>
                <a:moveTo>
                  <a:pt x="2286000" y="2286000"/>
                </a:moveTo>
                <a:lnTo>
                  <a:pt x="2286000" y="2438400"/>
                </a:lnTo>
                <a:lnTo>
                  <a:pt x="2438400" y="2438400"/>
                </a:lnTo>
                <a:lnTo>
                  <a:pt x="2438400" y="2286000"/>
                </a:lnTo>
                <a:close/>
                <a:moveTo>
                  <a:pt x="1676400" y="2286000"/>
                </a:moveTo>
                <a:lnTo>
                  <a:pt x="1676400" y="2438400"/>
                </a:lnTo>
                <a:lnTo>
                  <a:pt x="1828800" y="2438400"/>
                </a:lnTo>
                <a:lnTo>
                  <a:pt x="1828800" y="2286000"/>
                </a:lnTo>
                <a:close/>
                <a:moveTo>
                  <a:pt x="2209800" y="2133600"/>
                </a:moveTo>
                <a:lnTo>
                  <a:pt x="2514600" y="2133600"/>
                </a:lnTo>
                <a:cubicBezTo>
                  <a:pt x="2556738" y="2133600"/>
                  <a:pt x="2590800" y="2167737"/>
                  <a:pt x="2590800" y="2209800"/>
                </a:cubicBezTo>
                <a:lnTo>
                  <a:pt x="2590800" y="2514600"/>
                </a:lnTo>
                <a:cubicBezTo>
                  <a:pt x="2590800" y="2556662"/>
                  <a:pt x="2556738" y="2590800"/>
                  <a:pt x="2514600" y="2590800"/>
                </a:cubicBezTo>
                <a:lnTo>
                  <a:pt x="2209800" y="2590800"/>
                </a:lnTo>
                <a:cubicBezTo>
                  <a:pt x="2167661" y="2590800"/>
                  <a:pt x="2133600" y="2556662"/>
                  <a:pt x="2133600" y="2514600"/>
                </a:cubicBezTo>
                <a:lnTo>
                  <a:pt x="2133600" y="2209800"/>
                </a:lnTo>
                <a:cubicBezTo>
                  <a:pt x="2133600" y="2167737"/>
                  <a:pt x="2167661" y="2133600"/>
                  <a:pt x="2209800" y="2133600"/>
                </a:cubicBezTo>
                <a:close/>
                <a:moveTo>
                  <a:pt x="1600200" y="2133600"/>
                </a:moveTo>
                <a:lnTo>
                  <a:pt x="1905000" y="2133600"/>
                </a:lnTo>
                <a:cubicBezTo>
                  <a:pt x="1947138" y="2133600"/>
                  <a:pt x="1981200" y="2167737"/>
                  <a:pt x="1981200" y="2209800"/>
                </a:cubicBezTo>
                <a:lnTo>
                  <a:pt x="1981200" y="2514600"/>
                </a:lnTo>
                <a:cubicBezTo>
                  <a:pt x="1981200" y="2556662"/>
                  <a:pt x="1947138" y="2590800"/>
                  <a:pt x="1905000" y="2590800"/>
                </a:cubicBezTo>
                <a:lnTo>
                  <a:pt x="1600200" y="2590800"/>
                </a:lnTo>
                <a:cubicBezTo>
                  <a:pt x="1558061" y="2590800"/>
                  <a:pt x="1524000" y="2556662"/>
                  <a:pt x="1524000" y="2514600"/>
                </a:cubicBezTo>
                <a:lnTo>
                  <a:pt x="1524000" y="2209800"/>
                </a:lnTo>
                <a:cubicBezTo>
                  <a:pt x="1524000" y="2167737"/>
                  <a:pt x="1558061" y="2133600"/>
                  <a:pt x="1600200" y="2133600"/>
                </a:cubicBezTo>
                <a:close/>
                <a:moveTo>
                  <a:pt x="3505200" y="1981200"/>
                </a:moveTo>
                <a:lnTo>
                  <a:pt x="3505200" y="2133600"/>
                </a:lnTo>
                <a:lnTo>
                  <a:pt x="3657600" y="2133600"/>
                </a:lnTo>
                <a:lnTo>
                  <a:pt x="3657600" y="1981200"/>
                </a:lnTo>
                <a:close/>
                <a:moveTo>
                  <a:pt x="3200400" y="1981200"/>
                </a:moveTo>
                <a:lnTo>
                  <a:pt x="3200400" y="2133600"/>
                </a:lnTo>
                <a:lnTo>
                  <a:pt x="3352800" y="2133600"/>
                </a:lnTo>
                <a:lnTo>
                  <a:pt x="3352800" y="1981200"/>
                </a:lnTo>
                <a:close/>
                <a:moveTo>
                  <a:pt x="762000" y="1981200"/>
                </a:moveTo>
                <a:lnTo>
                  <a:pt x="762000" y="2133600"/>
                </a:lnTo>
                <a:lnTo>
                  <a:pt x="914400" y="2133600"/>
                </a:lnTo>
                <a:lnTo>
                  <a:pt x="914400" y="1981200"/>
                </a:lnTo>
                <a:close/>
                <a:moveTo>
                  <a:pt x="457200" y="1981200"/>
                </a:moveTo>
                <a:lnTo>
                  <a:pt x="457200" y="2133600"/>
                </a:lnTo>
                <a:lnTo>
                  <a:pt x="609600" y="2133600"/>
                </a:lnTo>
                <a:lnTo>
                  <a:pt x="609600" y="1981200"/>
                </a:lnTo>
                <a:close/>
                <a:moveTo>
                  <a:pt x="3124200" y="1828800"/>
                </a:moveTo>
                <a:lnTo>
                  <a:pt x="3733800" y="1828800"/>
                </a:lnTo>
                <a:cubicBezTo>
                  <a:pt x="3775938" y="1828800"/>
                  <a:pt x="3810000" y="1862937"/>
                  <a:pt x="3810000" y="1905000"/>
                </a:cubicBezTo>
                <a:lnTo>
                  <a:pt x="3810000" y="2209800"/>
                </a:lnTo>
                <a:cubicBezTo>
                  <a:pt x="3810000" y="2251862"/>
                  <a:pt x="3775938" y="2286000"/>
                  <a:pt x="3733800" y="2286000"/>
                </a:cubicBezTo>
                <a:lnTo>
                  <a:pt x="3124200" y="2286000"/>
                </a:lnTo>
                <a:cubicBezTo>
                  <a:pt x="3082061" y="2286000"/>
                  <a:pt x="3048000" y="2251862"/>
                  <a:pt x="3048000" y="2209800"/>
                </a:cubicBezTo>
                <a:lnTo>
                  <a:pt x="3048000" y="1905000"/>
                </a:lnTo>
                <a:cubicBezTo>
                  <a:pt x="3048000" y="1862937"/>
                  <a:pt x="3082061" y="1828800"/>
                  <a:pt x="3124200" y="1828800"/>
                </a:cubicBezTo>
                <a:close/>
                <a:moveTo>
                  <a:pt x="381000" y="1828800"/>
                </a:moveTo>
                <a:lnTo>
                  <a:pt x="990600" y="1828800"/>
                </a:lnTo>
                <a:cubicBezTo>
                  <a:pt x="1032738" y="1828800"/>
                  <a:pt x="1066800" y="1862937"/>
                  <a:pt x="1066800" y="1905000"/>
                </a:cubicBezTo>
                <a:lnTo>
                  <a:pt x="1066800" y="2209800"/>
                </a:lnTo>
                <a:cubicBezTo>
                  <a:pt x="1066800" y="2251862"/>
                  <a:pt x="1032738" y="2286000"/>
                  <a:pt x="990600" y="2286000"/>
                </a:cubicBezTo>
                <a:lnTo>
                  <a:pt x="381000" y="2286000"/>
                </a:lnTo>
                <a:cubicBezTo>
                  <a:pt x="338861" y="2286000"/>
                  <a:pt x="304800" y="2251862"/>
                  <a:pt x="304800" y="2209800"/>
                </a:cubicBezTo>
                <a:lnTo>
                  <a:pt x="304800" y="1905000"/>
                </a:lnTo>
                <a:cubicBezTo>
                  <a:pt x="304800" y="1862937"/>
                  <a:pt x="338861" y="1828800"/>
                  <a:pt x="381000" y="1828800"/>
                </a:cubicBezTo>
                <a:close/>
                <a:moveTo>
                  <a:pt x="2286000" y="1676400"/>
                </a:moveTo>
                <a:lnTo>
                  <a:pt x="2286000" y="1828800"/>
                </a:lnTo>
                <a:lnTo>
                  <a:pt x="2438400" y="1828800"/>
                </a:lnTo>
                <a:lnTo>
                  <a:pt x="2438400" y="1676400"/>
                </a:lnTo>
                <a:close/>
                <a:moveTo>
                  <a:pt x="1676400" y="1676400"/>
                </a:moveTo>
                <a:lnTo>
                  <a:pt x="1676400" y="1828800"/>
                </a:lnTo>
                <a:lnTo>
                  <a:pt x="1828800" y="1828800"/>
                </a:lnTo>
                <a:lnTo>
                  <a:pt x="1828800" y="1676400"/>
                </a:lnTo>
                <a:close/>
                <a:moveTo>
                  <a:pt x="152400" y="1676400"/>
                </a:moveTo>
                <a:lnTo>
                  <a:pt x="152400" y="4419600"/>
                </a:lnTo>
                <a:lnTo>
                  <a:pt x="1219200" y="4419600"/>
                </a:lnTo>
                <a:lnTo>
                  <a:pt x="1219200" y="1676400"/>
                </a:lnTo>
                <a:close/>
                <a:moveTo>
                  <a:pt x="2209800" y="1524000"/>
                </a:moveTo>
                <a:lnTo>
                  <a:pt x="2514600" y="1524000"/>
                </a:lnTo>
                <a:cubicBezTo>
                  <a:pt x="2556738" y="1524000"/>
                  <a:pt x="2590800" y="1558137"/>
                  <a:pt x="2590800" y="1600200"/>
                </a:cubicBezTo>
                <a:lnTo>
                  <a:pt x="2590800" y="1905000"/>
                </a:lnTo>
                <a:cubicBezTo>
                  <a:pt x="2590800" y="1947062"/>
                  <a:pt x="2556738" y="1981200"/>
                  <a:pt x="2514600" y="1981200"/>
                </a:cubicBezTo>
                <a:lnTo>
                  <a:pt x="2209800" y="1981200"/>
                </a:lnTo>
                <a:cubicBezTo>
                  <a:pt x="2167661" y="1981200"/>
                  <a:pt x="2133600" y="1947062"/>
                  <a:pt x="2133600" y="1905000"/>
                </a:cubicBezTo>
                <a:lnTo>
                  <a:pt x="2133600" y="1600200"/>
                </a:lnTo>
                <a:cubicBezTo>
                  <a:pt x="2133600" y="1558137"/>
                  <a:pt x="2167661" y="1524000"/>
                  <a:pt x="2209800" y="1524000"/>
                </a:cubicBezTo>
                <a:close/>
                <a:moveTo>
                  <a:pt x="1600200" y="1524000"/>
                </a:moveTo>
                <a:lnTo>
                  <a:pt x="1905000" y="1524000"/>
                </a:lnTo>
                <a:cubicBezTo>
                  <a:pt x="1947138" y="1524000"/>
                  <a:pt x="1981200" y="1558137"/>
                  <a:pt x="1981200" y="1600200"/>
                </a:cubicBezTo>
                <a:lnTo>
                  <a:pt x="1981200" y="1905000"/>
                </a:lnTo>
                <a:cubicBezTo>
                  <a:pt x="1981200" y="1947062"/>
                  <a:pt x="1947138" y="1981200"/>
                  <a:pt x="1905000" y="1981200"/>
                </a:cubicBezTo>
                <a:lnTo>
                  <a:pt x="1600200" y="1981200"/>
                </a:lnTo>
                <a:cubicBezTo>
                  <a:pt x="1558061" y="1981200"/>
                  <a:pt x="1524000" y="1947062"/>
                  <a:pt x="1524000" y="1905000"/>
                </a:cubicBezTo>
                <a:lnTo>
                  <a:pt x="1524000" y="1600200"/>
                </a:lnTo>
                <a:cubicBezTo>
                  <a:pt x="1524000" y="1558137"/>
                  <a:pt x="1558061" y="1524000"/>
                  <a:pt x="1600200" y="1524000"/>
                </a:cubicBezTo>
                <a:close/>
                <a:moveTo>
                  <a:pt x="3505200" y="1371600"/>
                </a:moveTo>
                <a:lnTo>
                  <a:pt x="3505200" y="1524000"/>
                </a:lnTo>
                <a:lnTo>
                  <a:pt x="3657600" y="1524000"/>
                </a:lnTo>
                <a:lnTo>
                  <a:pt x="3657600" y="1371600"/>
                </a:lnTo>
                <a:close/>
                <a:moveTo>
                  <a:pt x="3200400" y="1371600"/>
                </a:moveTo>
                <a:lnTo>
                  <a:pt x="3200400" y="1524000"/>
                </a:lnTo>
                <a:lnTo>
                  <a:pt x="3352800" y="1524000"/>
                </a:lnTo>
                <a:lnTo>
                  <a:pt x="3352800" y="1371600"/>
                </a:lnTo>
                <a:close/>
                <a:moveTo>
                  <a:pt x="3124200" y="1219200"/>
                </a:moveTo>
                <a:lnTo>
                  <a:pt x="3733800" y="1219200"/>
                </a:lnTo>
                <a:cubicBezTo>
                  <a:pt x="3775938" y="1219200"/>
                  <a:pt x="3810000" y="1253337"/>
                  <a:pt x="3810000" y="1295400"/>
                </a:cubicBezTo>
                <a:lnTo>
                  <a:pt x="3810000" y="1600200"/>
                </a:lnTo>
                <a:cubicBezTo>
                  <a:pt x="3810000" y="1642262"/>
                  <a:pt x="3775938" y="1676400"/>
                  <a:pt x="3733800" y="1676400"/>
                </a:cubicBezTo>
                <a:lnTo>
                  <a:pt x="3124200" y="1676400"/>
                </a:lnTo>
                <a:cubicBezTo>
                  <a:pt x="3082061" y="1676400"/>
                  <a:pt x="3048000" y="1642262"/>
                  <a:pt x="3048000" y="1600200"/>
                </a:cubicBezTo>
                <a:lnTo>
                  <a:pt x="3048000" y="1295400"/>
                </a:lnTo>
                <a:cubicBezTo>
                  <a:pt x="3048000" y="1253337"/>
                  <a:pt x="3082061" y="1219200"/>
                  <a:pt x="3124200" y="1219200"/>
                </a:cubicBezTo>
                <a:close/>
                <a:moveTo>
                  <a:pt x="2286000" y="1066800"/>
                </a:moveTo>
                <a:lnTo>
                  <a:pt x="2286000" y="1219200"/>
                </a:lnTo>
                <a:lnTo>
                  <a:pt x="2438400" y="1219200"/>
                </a:lnTo>
                <a:lnTo>
                  <a:pt x="2438400" y="1066800"/>
                </a:lnTo>
                <a:close/>
                <a:moveTo>
                  <a:pt x="1676400" y="1066800"/>
                </a:moveTo>
                <a:lnTo>
                  <a:pt x="1676400" y="1219200"/>
                </a:lnTo>
                <a:lnTo>
                  <a:pt x="1828800" y="1219200"/>
                </a:lnTo>
                <a:lnTo>
                  <a:pt x="1828800" y="1066800"/>
                </a:lnTo>
                <a:close/>
                <a:moveTo>
                  <a:pt x="2209800" y="914400"/>
                </a:moveTo>
                <a:lnTo>
                  <a:pt x="2514600" y="914400"/>
                </a:lnTo>
                <a:cubicBezTo>
                  <a:pt x="2556738" y="914400"/>
                  <a:pt x="2590800" y="948537"/>
                  <a:pt x="2590800" y="990600"/>
                </a:cubicBezTo>
                <a:lnTo>
                  <a:pt x="2590800" y="1295400"/>
                </a:lnTo>
                <a:cubicBezTo>
                  <a:pt x="2590800" y="1337462"/>
                  <a:pt x="2556738" y="1371600"/>
                  <a:pt x="2514600" y="1371600"/>
                </a:cubicBezTo>
                <a:lnTo>
                  <a:pt x="2209800" y="1371600"/>
                </a:lnTo>
                <a:cubicBezTo>
                  <a:pt x="2167661" y="1371600"/>
                  <a:pt x="2133600" y="1337462"/>
                  <a:pt x="2133600" y="1295400"/>
                </a:cubicBezTo>
                <a:lnTo>
                  <a:pt x="2133600" y="990600"/>
                </a:lnTo>
                <a:cubicBezTo>
                  <a:pt x="2133600" y="948537"/>
                  <a:pt x="2167661" y="914400"/>
                  <a:pt x="2209800" y="914400"/>
                </a:cubicBezTo>
                <a:close/>
                <a:moveTo>
                  <a:pt x="1600200" y="914400"/>
                </a:moveTo>
                <a:lnTo>
                  <a:pt x="1905000" y="914400"/>
                </a:lnTo>
                <a:cubicBezTo>
                  <a:pt x="1947138" y="914400"/>
                  <a:pt x="1981200" y="948537"/>
                  <a:pt x="1981200" y="990600"/>
                </a:cubicBezTo>
                <a:lnTo>
                  <a:pt x="1981200" y="1295400"/>
                </a:lnTo>
                <a:cubicBezTo>
                  <a:pt x="1981200" y="1337462"/>
                  <a:pt x="1947138" y="1371600"/>
                  <a:pt x="1905000" y="1371600"/>
                </a:cubicBezTo>
                <a:lnTo>
                  <a:pt x="1600200" y="1371600"/>
                </a:lnTo>
                <a:cubicBezTo>
                  <a:pt x="1558061" y="1371600"/>
                  <a:pt x="1524000" y="1337462"/>
                  <a:pt x="1524000" y="1295400"/>
                </a:cubicBezTo>
                <a:lnTo>
                  <a:pt x="1524000" y="990600"/>
                </a:lnTo>
                <a:cubicBezTo>
                  <a:pt x="1524000" y="948537"/>
                  <a:pt x="1558061" y="914400"/>
                  <a:pt x="1600200" y="914400"/>
                </a:cubicBezTo>
                <a:close/>
                <a:moveTo>
                  <a:pt x="1371600" y="762000"/>
                </a:moveTo>
                <a:lnTo>
                  <a:pt x="1371600" y="1600200"/>
                </a:lnTo>
                <a:lnTo>
                  <a:pt x="1371600" y="4419600"/>
                </a:lnTo>
                <a:lnTo>
                  <a:pt x="1752600" y="4419600"/>
                </a:lnTo>
                <a:lnTo>
                  <a:pt x="1752600" y="3810000"/>
                </a:lnTo>
                <a:lnTo>
                  <a:pt x="1524000" y="3810000"/>
                </a:lnTo>
                <a:lnTo>
                  <a:pt x="1524000" y="3657600"/>
                </a:lnTo>
                <a:lnTo>
                  <a:pt x="2126456" y="3657600"/>
                </a:lnTo>
                <a:lnTo>
                  <a:pt x="2126456" y="3810000"/>
                </a:lnTo>
                <a:lnTo>
                  <a:pt x="1905000" y="3810000"/>
                </a:lnTo>
                <a:lnTo>
                  <a:pt x="1905000" y="4419600"/>
                </a:lnTo>
                <a:lnTo>
                  <a:pt x="2126456" y="4419600"/>
                </a:lnTo>
                <a:lnTo>
                  <a:pt x="2494359" y="4419600"/>
                </a:lnTo>
                <a:lnTo>
                  <a:pt x="2494359" y="4419599"/>
                </a:lnTo>
                <a:lnTo>
                  <a:pt x="3401616" y="4419599"/>
                </a:lnTo>
                <a:lnTo>
                  <a:pt x="3401616" y="4419600"/>
                </a:lnTo>
                <a:lnTo>
                  <a:pt x="3962400" y="4419600"/>
                </a:lnTo>
                <a:lnTo>
                  <a:pt x="3962400" y="4221956"/>
                </a:lnTo>
                <a:lnTo>
                  <a:pt x="3962400" y="4139406"/>
                </a:lnTo>
                <a:lnTo>
                  <a:pt x="3962400" y="3999706"/>
                </a:lnTo>
                <a:lnTo>
                  <a:pt x="3962400" y="3917156"/>
                </a:lnTo>
                <a:lnTo>
                  <a:pt x="3962400" y="3777456"/>
                </a:lnTo>
                <a:lnTo>
                  <a:pt x="3962400" y="3694906"/>
                </a:lnTo>
                <a:lnTo>
                  <a:pt x="3962400" y="3555206"/>
                </a:lnTo>
                <a:lnTo>
                  <a:pt x="3962400" y="3472656"/>
                </a:lnTo>
                <a:lnTo>
                  <a:pt x="3962400" y="3332956"/>
                </a:lnTo>
                <a:lnTo>
                  <a:pt x="3962400" y="3250406"/>
                </a:lnTo>
                <a:lnTo>
                  <a:pt x="3962400" y="3110706"/>
                </a:lnTo>
                <a:lnTo>
                  <a:pt x="3962400" y="3028156"/>
                </a:lnTo>
                <a:lnTo>
                  <a:pt x="3962400" y="2888456"/>
                </a:lnTo>
                <a:lnTo>
                  <a:pt x="3962400" y="2805906"/>
                </a:lnTo>
                <a:lnTo>
                  <a:pt x="3962400" y="2736056"/>
                </a:lnTo>
                <a:lnTo>
                  <a:pt x="3962400" y="2583656"/>
                </a:lnTo>
                <a:lnTo>
                  <a:pt x="3962400" y="1066800"/>
                </a:lnTo>
                <a:lnTo>
                  <a:pt x="2895600" y="1066800"/>
                </a:lnTo>
                <a:lnTo>
                  <a:pt x="2895600" y="2290762"/>
                </a:lnTo>
                <a:lnTo>
                  <a:pt x="2895600" y="2362200"/>
                </a:lnTo>
                <a:lnTo>
                  <a:pt x="2895600" y="3626644"/>
                </a:lnTo>
                <a:lnTo>
                  <a:pt x="2743200" y="3626644"/>
                </a:lnTo>
                <a:lnTo>
                  <a:pt x="2743200" y="2362200"/>
                </a:lnTo>
                <a:lnTo>
                  <a:pt x="2743200" y="2290762"/>
                </a:lnTo>
                <a:lnTo>
                  <a:pt x="2743200" y="990600"/>
                </a:lnTo>
                <a:lnTo>
                  <a:pt x="2743200" y="762000"/>
                </a:lnTo>
                <a:close/>
                <a:moveTo>
                  <a:pt x="2057400" y="203225"/>
                </a:moveTo>
                <a:lnTo>
                  <a:pt x="1752600" y="609600"/>
                </a:lnTo>
                <a:lnTo>
                  <a:pt x="2362200" y="609600"/>
                </a:lnTo>
                <a:close/>
                <a:moveTo>
                  <a:pt x="3508629" y="187376"/>
                </a:moveTo>
                <a:cubicBezTo>
                  <a:pt x="3487979" y="220675"/>
                  <a:pt x="3477158" y="258165"/>
                  <a:pt x="3476320" y="297713"/>
                </a:cubicBezTo>
                <a:cubicBezTo>
                  <a:pt x="3474949" y="360197"/>
                  <a:pt x="3498647" y="418947"/>
                  <a:pt x="3542843" y="463220"/>
                </a:cubicBezTo>
                <a:lnTo>
                  <a:pt x="3650590" y="571043"/>
                </a:lnTo>
                <a:cubicBezTo>
                  <a:pt x="3725189" y="645566"/>
                  <a:pt x="3839566" y="656920"/>
                  <a:pt x="3926129" y="604875"/>
                </a:cubicBezTo>
                <a:close/>
                <a:moveTo>
                  <a:pt x="3505200" y="0"/>
                </a:moveTo>
                <a:cubicBezTo>
                  <a:pt x="3525469" y="0"/>
                  <a:pt x="3544824" y="8001"/>
                  <a:pt x="3559073" y="22326"/>
                </a:cubicBezTo>
                <a:lnTo>
                  <a:pt x="3810000" y="273253"/>
                </a:lnTo>
                <a:lnTo>
                  <a:pt x="3984726" y="98526"/>
                </a:lnTo>
                <a:lnTo>
                  <a:pt x="4092473" y="206273"/>
                </a:lnTo>
                <a:lnTo>
                  <a:pt x="3917747" y="381000"/>
                </a:lnTo>
                <a:lnTo>
                  <a:pt x="4092473" y="555726"/>
                </a:lnTo>
                <a:cubicBezTo>
                  <a:pt x="4122267" y="585444"/>
                  <a:pt x="4122267" y="633603"/>
                  <a:pt x="4092549" y="663397"/>
                </a:cubicBezTo>
                <a:lnTo>
                  <a:pt x="4077309" y="678713"/>
                </a:lnTo>
                <a:cubicBezTo>
                  <a:pt x="4003548" y="752399"/>
                  <a:pt x="3906774" y="789203"/>
                  <a:pt x="3810000" y="789203"/>
                </a:cubicBezTo>
                <a:cubicBezTo>
                  <a:pt x="3730523" y="789203"/>
                  <a:pt x="3651961" y="762990"/>
                  <a:pt x="3585286" y="713460"/>
                </a:cubicBezTo>
                <a:lnTo>
                  <a:pt x="3505200" y="793547"/>
                </a:lnTo>
                <a:lnTo>
                  <a:pt x="3505200" y="914400"/>
                </a:lnTo>
                <a:lnTo>
                  <a:pt x="4038600" y="914400"/>
                </a:lnTo>
                <a:cubicBezTo>
                  <a:pt x="4080739" y="914400"/>
                  <a:pt x="4114800" y="948537"/>
                  <a:pt x="4114800" y="990600"/>
                </a:cubicBezTo>
                <a:lnTo>
                  <a:pt x="4114800" y="2583656"/>
                </a:lnTo>
                <a:lnTo>
                  <a:pt x="4114800" y="2736056"/>
                </a:lnTo>
                <a:lnTo>
                  <a:pt x="4114800" y="2805906"/>
                </a:lnTo>
                <a:lnTo>
                  <a:pt x="4114800" y="2888456"/>
                </a:lnTo>
                <a:lnTo>
                  <a:pt x="4114800" y="3028156"/>
                </a:lnTo>
                <a:lnTo>
                  <a:pt x="4114800" y="3110706"/>
                </a:lnTo>
                <a:lnTo>
                  <a:pt x="4114800" y="3250406"/>
                </a:lnTo>
                <a:lnTo>
                  <a:pt x="4114800" y="3332956"/>
                </a:lnTo>
                <a:lnTo>
                  <a:pt x="4114800" y="3472656"/>
                </a:lnTo>
                <a:lnTo>
                  <a:pt x="4114800" y="3555206"/>
                </a:lnTo>
                <a:lnTo>
                  <a:pt x="4114800" y="3694906"/>
                </a:lnTo>
                <a:lnTo>
                  <a:pt x="4114800" y="3777456"/>
                </a:lnTo>
                <a:lnTo>
                  <a:pt x="4114800" y="3917156"/>
                </a:lnTo>
                <a:lnTo>
                  <a:pt x="4114800" y="3999706"/>
                </a:lnTo>
                <a:lnTo>
                  <a:pt x="4114800" y="4139406"/>
                </a:lnTo>
                <a:lnTo>
                  <a:pt x="4114800" y="4221956"/>
                </a:lnTo>
                <a:lnTo>
                  <a:pt x="4114800" y="4444206"/>
                </a:lnTo>
                <a:lnTo>
                  <a:pt x="4114800" y="4495800"/>
                </a:lnTo>
                <a:cubicBezTo>
                  <a:pt x="4114800" y="4537862"/>
                  <a:pt x="4080739" y="4572000"/>
                  <a:pt x="4038600" y="4572000"/>
                </a:cubicBezTo>
                <a:lnTo>
                  <a:pt x="3045619" y="4572000"/>
                </a:lnTo>
                <a:lnTo>
                  <a:pt x="3045619" y="4571999"/>
                </a:lnTo>
                <a:lnTo>
                  <a:pt x="2783682" y="4571999"/>
                </a:lnTo>
                <a:lnTo>
                  <a:pt x="2783682" y="4572000"/>
                </a:lnTo>
                <a:lnTo>
                  <a:pt x="2126456" y="4572000"/>
                </a:lnTo>
                <a:lnTo>
                  <a:pt x="1876425" y="4572000"/>
                </a:lnTo>
                <a:lnTo>
                  <a:pt x="1828800" y="4572000"/>
                </a:lnTo>
                <a:lnTo>
                  <a:pt x="1295400" y="4572000"/>
                </a:lnTo>
                <a:lnTo>
                  <a:pt x="76200" y="4572000"/>
                </a:lnTo>
                <a:cubicBezTo>
                  <a:pt x="34061" y="4572000"/>
                  <a:pt x="0" y="4537862"/>
                  <a:pt x="0" y="4495800"/>
                </a:cubicBezTo>
                <a:lnTo>
                  <a:pt x="0" y="1600200"/>
                </a:lnTo>
                <a:cubicBezTo>
                  <a:pt x="0" y="1558137"/>
                  <a:pt x="34061" y="1524000"/>
                  <a:pt x="76200" y="1524000"/>
                </a:cubicBezTo>
                <a:lnTo>
                  <a:pt x="609600" y="1524000"/>
                </a:lnTo>
                <a:lnTo>
                  <a:pt x="609600" y="914400"/>
                </a:lnTo>
                <a:lnTo>
                  <a:pt x="762000" y="914400"/>
                </a:lnTo>
                <a:lnTo>
                  <a:pt x="762000" y="1524000"/>
                </a:lnTo>
                <a:lnTo>
                  <a:pt x="1219200" y="1524000"/>
                </a:lnTo>
                <a:lnTo>
                  <a:pt x="1219200" y="685800"/>
                </a:lnTo>
                <a:cubicBezTo>
                  <a:pt x="1219200" y="643737"/>
                  <a:pt x="1253261" y="609600"/>
                  <a:pt x="1295400" y="609600"/>
                </a:cubicBezTo>
                <a:lnTo>
                  <a:pt x="1562100" y="609600"/>
                </a:lnTo>
                <a:lnTo>
                  <a:pt x="1996440" y="30480"/>
                </a:lnTo>
                <a:cubicBezTo>
                  <a:pt x="2025167" y="-7925"/>
                  <a:pt x="2089632" y="-7925"/>
                  <a:pt x="2118360" y="30480"/>
                </a:cubicBezTo>
                <a:lnTo>
                  <a:pt x="2552700" y="609600"/>
                </a:lnTo>
                <a:lnTo>
                  <a:pt x="2819400" y="609600"/>
                </a:lnTo>
                <a:cubicBezTo>
                  <a:pt x="2861539" y="609600"/>
                  <a:pt x="2895600" y="643737"/>
                  <a:pt x="2895600" y="685800"/>
                </a:cubicBezTo>
                <a:lnTo>
                  <a:pt x="2895600" y="914400"/>
                </a:lnTo>
                <a:lnTo>
                  <a:pt x="3352800" y="914400"/>
                </a:lnTo>
                <a:lnTo>
                  <a:pt x="3352800" y="762000"/>
                </a:lnTo>
                <a:cubicBezTo>
                  <a:pt x="3352800" y="741807"/>
                  <a:pt x="3360801" y="722376"/>
                  <a:pt x="3375126" y="708126"/>
                </a:cubicBezTo>
                <a:lnTo>
                  <a:pt x="3473653" y="609600"/>
                </a:lnTo>
                <a:lnTo>
                  <a:pt x="3435020" y="570966"/>
                </a:lnTo>
                <a:cubicBezTo>
                  <a:pt x="3362173" y="498195"/>
                  <a:pt x="3321710" y="397383"/>
                  <a:pt x="3323920" y="294437"/>
                </a:cubicBezTo>
                <a:cubicBezTo>
                  <a:pt x="3326054" y="191643"/>
                  <a:pt x="3368726" y="96926"/>
                  <a:pt x="3444011" y="27889"/>
                </a:cubicBezTo>
                <a:cubicBezTo>
                  <a:pt x="3456280" y="16688"/>
                  <a:pt x="3474644" y="0"/>
                  <a:pt x="350520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62" name="Shape 2779">
            <a:extLst>
              <a:ext uri="{FF2B5EF4-FFF2-40B4-BE49-F238E27FC236}">
                <a16:creationId xmlns:a16="http://schemas.microsoft.com/office/drawing/2014/main" xmlns="" id="{9417DF02-8A78-440B-AE7B-90C2A0D3424E}"/>
              </a:ext>
            </a:extLst>
          </p:cNvPr>
          <p:cNvSpPr/>
          <p:nvPr/>
        </p:nvSpPr>
        <p:spPr>
          <a:xfrm>
            <a:off x="793439" y="3473327"/>
            <a:ext cx="322424" cy="383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defTabSz="2285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Source Sans Pro Light" charset="0"/>
              <a:ea typeface="Source Sans Pro Light" charset="0"/>
              <a:cs typeface="Source Sans Pro Light" charset="0"/>
              <a:sym typeface="Gill Sans"/>
            </a:endParaRPr>
          </a:p>
        </p:txBody>
      </p:sp>
      <p:sp>
        <p:nvSpPr>
          <p:cNvPr id="63" name="Shape 2784">
            <a:extLst>
              <a:ext uri="{FF2B5EF4-FFF2-40B4-BE49-F238E27FC236}">
                <a16:creationId xmlns:a16="http://schemas.microsoft.com/office/drawing/2014/main" xmlns="" id="{5085B4F8-CCD0-4BF6-A546-69505D246986}"/>
              </a:ext>
            </a:extLst>
          </p:cNvPr>
          <p:cNvSpPr/>
          <p:nvPr/>
        </p:nvSpPr>
        <p:spPr>
          <a:xfrm>
            <a:off x="736717" y="1149351"/>
            <a:ext cx="448238" cy="426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uLnTx/>
              <a:uFillTx/>
              <a:latin typeface="+mj-lt"/>
              <a:ea typeface="Source Sans Pro Light" charset="0"/>
              <a:cs typeface="Source Sans Pro Light" charset="0"/>
              <a:sym typeface="Gill Sans"/>
            </a:endParaRPr>
          </a:p>
        </p:txBody>
      </p:sp>
      <p:grpSp>
        <p:nvGrpSpPr>
          <p:cNvPr id="64" name="Group 31">
            <a:extLst>
              <a:ext uri="{FF2B5EF4-FFF2-40B4-BE49-F238E27FC236}">
                <a16:creationId xmlns:a16="http://schemas.microsoft.com/office/drawing/2014/main" xmlns="" id="{5C48379D-143D-4332-9E7C-796A4399EDE9}"/>
              </a:ext>
            </a:extLst>
          </p:cNvPr>
          <p:cNvGrpSpPr/>
          <p:nvPr/>
        </p:nvGrpSpPr>
        <p:grpSpPr>
          <a:xfrm>
            <a:off x="622805" y="4233175"/>
            <a:ext cx="684000" cy="684000"/>
            <a:chOff x="6094010" y="3956321"/>
            <a:chExt cx="684000" cy="684000"/>
          </a:xfrm>
          <a:solidFill>
            <a:schemeClr val="accent1"/>
          </a:solidFill>
        </p:grpSpPr>
        <p:sp>
          <p:nvSpPr>
            <p:cNvPr id="65" name="Document 32">
              <a:extLst>
                <a:ext uri="{FF2B5EF4-FFF2-40B4-BE49-F238E27FC236}">
                  <a16:creationId xmlns:a16="http://schemas.microsoft.com/office/drawing/2014/main" xmlns="" id="{06706966-DE76-4FBE-A485-568C00132E85}"/>
                </a:ext>
              </a:extLst>
            </p:cNvPr>
            <p:cNvSpPr/>
            <p:nvPr/>
          </p:nvSpPr>
          <p:spPr>
            <a:xfrm>
              <a:off x="6094010" y="3956321"/>
              <a:ext cx="684000" cy="684000"/>
            </a:xfrm>
            <a:prstGeom prst="flowChartDocument">
              <a:avLst/>
            </a:prstGeom>
            <a:grpFill/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" name="Shape 2540">
              <a:extLst>
                <a:ext uri="{FF2B5EF4-FFF2-40B4-BE49-F238E27FC236}">
                  <a16:creationId xmlns:a16="http://schemas.microsoft.com/office/drawing/2014/main" xmlns="" id="{8D5519FA-3337-4354-A094-AD0E5CBDFCA2}"/>
                </a:ext>
              </a:extLst>
            </p:cNvPr>
            <p:cNvSpPr/>
            <p:nvPr/>
          </p:nvSpPr>
          <p:spPr>
            <a:xfrm>
              <a:off x="6272006" y="4094123"/>
              <a:ext cx="324000" cy="3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69" name="Google Shape;431;p44">
            <a:extLst>
              <a:ext uri="{FF2B5EF4-FFF2-40B4-BE49-F238E27FC236}">
                <a16:creationId xmlns:a16="http://schemas.microsoft.com/office/drawing/2014/main" xmlns="" id="{137EC5AF-DE0E-4C79-A4F0-32C4DC9866B4}"/>
              </a:ext>
            </a:extLst>
          </p:cNvPr>
          <p:cNvSpPr txBox="1">
            <a:spLocks/>
          </p:cNvSpPr>
          <p:nvPr/>
        </p:nvSpPr>
        <p:spPr>
          <a:xfrm>
            <a:off x="1134913" y="43459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omfortaa"/>
              <a:buNone/>
              <a:defRPr sz="3500" b="0" i="0" u="none" strike="noStrike" cap="non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indent="450215">
              <a:lnSpc>
                <a:spcPct val="115000"/>
              </a:lnSpc>
              <a:buClrTx/>
              <a:buSzTx/>
              <a:defRPr/>
            </a:pP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</a:rPr>
              <a:t>Награждение победителей творческого конкурса «Всё это было, было в Ленинграде!», приуроченного к 80 – </a:t>
            </a:r>
            <a:r>
              <a:rPr lang="ru-RU" sz="1200" b="1" dirty="0" err="1">
                <a:solidFill>
                  <a:schemeClr val="accent3">
                    <a:lumMod val="50000"/>
                  </a:schemeClr>
                </a:solidFill>
              </a:rPr>
              <a:t>летию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</a:rPr>
              <a:t> полного освобождения Ленинграда от фашистской блокады с участием жителей блокадного Ленинграда с вручением им почетных знаков и подарков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78EEDB8-37F5-443C-B4A8-2DFDB27185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70" y="577757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2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4"/>
          <p:cNvSpPr txBox="1">
            <a:spLocks noGrp="1"/>
          </p:cNvSpPr>
          <p:nvPr>
            <p:ph type="title"/>
          </p:nvPr>
        </p:nvSpPr>
        <p:spPr>
          <a:xfrm>
            <a:off x="929550" y="926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РЕАЛИЗАЦИЯ ПРОГРАММ</a:t>
            </a:r>
            <a:endParaRPr sz="2000" dirty="0"/>
          </a:p>
        </p:txBody>
      </p:sp>
      <p:sp>
        <p:nvSpPr>
          <p:cNvPr id="60" name="Freeform: Shape 48">
            <a:extLst>
              <a:ext uri="{FF2B5EF4-FFF2-40B4-BE49-F238E27FC236}">
                <a16:creationId xmlns:a16="http://schemas.microsoft.com/office/drawing/2014/main" xmlns="" id="{4CF0FF25-938A-4911-B9FC-FE41EBF98240}"/>
              </a:ext>
            </a:extLst>
          </p:cNvPr>
          <p:cNvSpPr>
            <a:spLocks noChangeAspect="1"/>
          </p:cNvSpPr>
          <p:nvPr/>
        </p:nvSpPr>
        <p:spPr>
          <a:xfrm>
            <a:off x="739500" y="1951038"/>
            <a:ext cx="426720" cy="426719"/>
          </a:xfrm>
          <a:custGeom>
            <a:avLst/>
            <a:gdLst>
              <a:gd name="connsiteX0" fmla="*/ 2896839 w 4876809"/>
              <a:gd name="connsiteY0" fmla="*/ 3388233 h 4876800"/>
              <a:gd name="connsiteX1" fmla="*/ 2964181 w 4876809"/>
              <a:gd name="connsiteY1" fmla="*/ 3416141 h 4876800"/>
              <a:gd name="connsiteX2" fmla="*/ 2992089 w 4876809"/>
              <a:gd name="connsiteY2" fmla="*/ 3483483 h 4876800"/>
              <a:gd name="connsiteX3" fmla="*/ 2964181 w 4876809"/>
              <a:gd name="connsiteY3" fmla="*/ 3550825 h 4876800"/>
              <a:gd name="connsiteX4" fmla="*/ 2896839 w 4876809"/>
              <a:gd name="connsiteY4" fmla="*/ 3578733 h 4876800"/>
              <a:gd name="connsiteX5" fmla="*/ 2829497 w 4876809"/>
              <a:gd name="connsiteY5" fmla="*/ 3550825 h 4876800"/>
              <a:gd name="connsiteX6" fmla="*/ 2801589 w 4876809"/>
              <a:gd name="connsiteY6" fmla="*/ 3483483 h 4876800"/>
              <a:gd name="connsiteX7" fmla="*/ 2829497 w 4876809"/>
              <a:gd name="connsiteY7" fmla="*/ 3416141 h 4876800"/>
              <a:gd name="connsiteX8" fmla="*/ 2896839 w 4876809"/>
              <a:gd name="connsiteY8" fmla="*/ 3388233 h 4876800"/>
              <a:gd name="connsiteX9" fmla="*/ 3658286 w 4876809"/>
              <a:gd name="connsiteY9" fmla="*/ 2847918 h 4876800"/>
              <a:gd name="connsiteX10" fmla="*/ 3658286 w 4876809"/>
              <a:gd name="connsiteY10" fmla="*/ 4686300 h 4876800"/>
              <a:gd name="connsiteX11" fmla="*/ 3886295 w 4876809"/>
              <a:gd name="connsiteY11" fmla="*/ 4686300 h 4876800"/>
              <a:gd name="connsiteX12" fmla="*/ 3886295 w 4876809"/>
              <a:gd name="connsiteY12" fmla="*/ 3219450 h 4876800"/>
              <a:gd name="connsiteX13" fmla="*/ 3981545 w 4876809"/>
              <a:gd name="connsiteY13" fmla="*/ 3124200 h 4876800"/>
              <a:gd name="connsiteX14" fmla="*/ 4076795 w 4876809"/>
              <a:gd name="connsiteY14" fmla="*/ 3219450 h 4876800"/>
              <a:gd name="connsiteX15" fmla="*/ 4076795 w 4876809"/>
              <a:gd name="connsiteY15" fmla="*/ 3319462 h 4876800"/>
              <a:gd name="connsiteX16" fmla="*/ 4077986 w 4876809"/>
              <a:gd name="connsiteY16" fmla="*/ 3333750 h 4876800"/>
              <a:gd name="connsiteX17" fmla="*/ 4077986 w 4876809"/>
              <a:gd name="connsiteY17" fmla="*/ 4686300 h 4876800"/>
              <a:gd name="connsiteX18" fmla="*/ 4305986 w 4876809"/>
              <a:gd name="connsiteY18" fmla="*/ 4686300 h 4876800"/>
              <a:gd name="connsiteX19" fmla="*/ 4305986 w 4876809"/>
              <a:gd name="connsiteY19" fmla="*/ 2847918 h 4876800"/>
              <a:gd name="connsiteX20" fmla="*/ 570814 w 4876809"/>
              <a:gd name="connsiteY20" fmla="*/ 2847918 h 4876800"/>
              <a:gd name="connsiteX21" fmla="*/ 570814 w 4876809"/>
              <a:gd name="connsiteY21" fmla="*/ 4686300 h 4876800"/>
              <a:gd name="connsiteX22" fmla="*/ 798814 w 4876809"/>
              <a:gd name="connsiteY22" fmla="*/ 4686300 h 4876800"/>
              <a:gd name="connsiteX23" fmla="*/ 798814 w 4876809"/>
              <a:gd name="connsiteY23" fmla="*/ 3333750 h 4876800"/>
              <a:gd name="connsiteX24" fmla="*/ 800005 w 4876809"/>
              <a:gd name="connsiteY24" fmla="*/ 3319462 h 4876800"/>
              <a:gd name="connsiteX25" fmla="*/ 800005 w 4876809"/>
              <a:gd name="connsiteY25" fmla="*/ 3219450 h 4876800"/>
              <a:gd name="connsiteX26" fmla="*/ 895255 w 4876809"/>
              <a:gd name="connsiteY26" fmla="*/ 3124200 h 4876800"/>
              <a:gd name="connsiteX27" fmla="*/ 990505 w 4876809"/>
              <a:gd name="connsiteY27" fmla="*/ 3219450 h 4876800"/>
              <a:gd name="connsiteX28" fmla="*/ 990505 w 4876809"/>
              <a:gd name="connsiteY28" fmla="*/ 4686300 h 4876800"/>
              <a:gd name="connsiteX29" fmla="*/ 1218514 w 4876809"/>
              <a:gd name="connsiteY29" fmla="*/ 4686300 h 4876800"/>
              <a:gd name="connsiteX30" fmla="*/ 1218514 w 4876809"/>
              <a:gd name="connsiteY30" fmla="*/ 2847918 h 4876800"/>
              <a:gd name="connsiteX31" fmla="*/ 2436400 w 4876809"/>
              <a:gd name="connsiteY31" fmla="*/ 1638586 h 4876800"/>
              <a:gd name="connsiteX32" fmla="*/ 2503741 w 4876809"/>
              <a:gd name="connsiteY32" fmla="*/ 1666494 h 4876800"/>
              <a:gd name="connsiteX33" fmla="*/ 2531650 w 4876809"/>
              <a:gd name="connsiteY33" fmla="*/ 1733836 h 4876800"/>
              <a:gd name="connsiteX34" fmla="*/ 2503741 w 4876809"/>
              <a:gd name="connsiteY34" fmla="*/ 1801168 h 4876800"/>
              <a:gd name="connsiteX35" fmla="*/ 2436400 w 4876809"/>
              <a:gd name="connsiteY35" fmla="*/ 1829086 h 4876800"/>
              <a:gd name="connsiteX36" fmla="*/ 2369058 w 4876809"/>
              <a:gd name="connsiteY36" fmla="*/ 1801168 h 4876800"/>
              <a:gd name="connsiteX37" fmla="*/ 2341150 w 4876809"/>
              <a:gd name="connsiteY37" fmla="*/ 1733836 h 4876800"/>
              <a:gd name="connsiteX38" fmla="*/ 2369058 w 4876809"/>
              <a:gd name="connsiteY38" fmla="*/ 1666494 h 4876800"/>
              <a:gd name="connsiteX39" fmla="*/ 2436400 w 4876809"/>
              <a:gd name="connsiteY39" fmla="*/ 1638586 h 4876800"/>
              <a:gd name="connsiteX40" fmla="*/ 3837832 w 4876809"/>
              <a:gd name="connsiteY40" fmla="*/ 1583684 h 4876800"/>
              <a:gd name="connsiteX41" fmla="*/ 3424380 w 4876809"/>
              <a:gd name="connsiteY41" fmla="*/ 1765506 h 4876800"/>
              <a:gd name="connsiteX42" fmla="*/ 3424380 w 4876809"/>
              <a:gd name="connsiteY42" fmla="*/ 2439095 h 4876800"/>
              <a:gd name="connsiteX43" fmla="*/ 3276590 w 4876809"/>
              <a:gd name="connsiteY43" fmla="*/ 2802188 h 4876800"/>
              <a:gd name="connsiteX44" fmla="*/ 3276590 w 4876809"/>
              <a:gd name="connsiteY44" fmla="*/ 2924508 h 4876800"/>
              <a:gd name="connsiteX45" fmla="*/ 3386499 w 4876809"/>
              <a:gd name="connsiteY45" fmla="*/ 3034417 h 4876800"/>
              <a:gd name="connsiteX46" fmla="*/ 3467786 w 4876809"/>
              <a:gd name="connsiteY46" fmla="*/ 3034417 h 4876800"/>
              <a:gd name="connsiteX47" fmla="*/ 3467786 w 4876809"/>
              <a:gd name="connsiteY47" fmla="*/ 2527439 h 4876800"/>
              <a:gd name="connsiteX48" fmla="*/ 3563036 w 4876809"/>
              <a:gd name="connsiteY48" fmla="*/ 2432190 h 4876800"/>
              <a:gd name="connsiteX49" fmla="*/ 3658286 w 4876809"/>
              <a:gd name="connsiteY49" fmla="*/ 2527439 h 4876800"/>
              <a:gd name="connsiteX50" fmla="*/ 3658286 w 4876809"/>
              <a:gd name="connsiteY50" fmla="*/ 2657418 h 4876800"/>
              <a:gd name="connsiteX51" fmla="*/ 4305986 w 4876809"/>
              <a:gd name="connsiteY51" fmla="*/ 2657418 h 4876800"/>
              <a:gd name="connsiteX52" fmla="*/ 4305986 w 4876809"/>
              <a:gd name="connsiteY52" fmla="*/ 2224249 h 4876800"/>
              <a:gd name="connsiteX53" fmla="*/ 4401236 w 4876809"/>
              <a:gd name="connsiteY53" fmla="*/ 2128999 h 4876800"/>
              <a:gd name="connsiteX54" fmla="*/ 4496486 w 4876809"/>
              <a:gd name="connsiteY54" fmla="*/ 2224249 h 4876800"/>
              <a:gd name="connsiteX55" fmla="*/ 4496486 w 4876809"/>
              <a:gd name="connsiteY55" fmla="*/ 3034408 h 4876800"/>
              <a:gd name="connsiteX56" fmla="*/ 4576391 w 4876809"/>
              <a:gd name="connsiteY56" fmla="*/ 3034408 h 4876800"/>
              <a:gd name="connsiteX57" fmla="*/ 4686300 w 4876809"/>
              <a:gd name="connsiteY57" fmla="*/ 2924499 h 4876800"/>
              <a:gd name="connsiteX58" fmla="*/ 4686290 w 4876809"/>
              <a:gd name="connsiteY58" fmla="*/ 2924499 h 4876800"/>
              <a:gd name="connsiteX59" fmla="*/ 4686290 w 4876809"/>
              <a:gd name="connsiteY59" fmla="*/ 2144925 h 4876800"/>
              <a:gd name="connsiteX60" fmla="*/ 4125049 w 4876809"/>
              <a:gd name="connsiteY60" fmla="*/ 1583684 h 4876800"/>
              <a:gd name="connsiteX61" fmla="*/ 751732 w 4876809"/>
              <a:gd name="connsiteY61" fmla="*/ 1583664 h 4876800"/>
              <a:gd name="connsiteX62" fmla="*/ 190490 w 4876809"/>
              <a:gd name="connsiteY62" fmla="*/ 2144906 h 4876800"/>
              <a:gd name="connsiteX63" fmla="*/ 190490 w 4876809"/>
              <a:gd name="connsiteY63" fmla="*/ 2924489 h 4876800"/>
              <a:gd name="connsiteX64" fmla="*/ 300399 w 4876809"/>
              <a:gd name="connsiteY64" fmla="*/ 3034398 h 4876800"/>
              <a:gd name="connsiteX65" fmla="*/ 380304 w 4876809"/>
              <a:gd name="connsiteY65" fmla="*/ 3034398 h 4876800"/>
              <a:gd name="connsiteX66" fmla="*/ 380304 w 4876809"/>
              <a:gd name="connsiteY66" fmla="*/ 2224240 h 4876800"/>
              <a:gd name="connsiteX67" fmla="*/ 475554 w 4876809"/>
              <a:gd name="connsiteY67" fmla="*/ 2128990 h 4876800"/>
              <a:gd name="connsiteX68" fmla="*/ 570804 w 4876809"/>
              <a:gd name="connsiteY68" fmla="*/ 2224240 h 4876800"/>
              <a:gd name="connsiteX69" fmla="*/ 570804 w 4876809"/>
              <a:gd name="connsiteY69" fmla="*/ 2657408 h 4876800"/>
              <a:gd name="connsiteX70" fmla="*/ 1218505 w 4876809"/>
              <a:gd name="connsiteY70" fmla="*/ 2657408 h 4876800"/>
              <a:gd name="connsiteX71" fmla="*/ 1218505 w 4876809"/>
              <a:gd name="connsiteY71" fmla="*/ 2527430 h 4876800"/>
              <a:gd name="connsiteX72" fmla="*/ 1313755 w 4876809"/>
              <a:gd name="connsiteY72" fmla="*/ 2432180 h 4876800"/>
              <a:gd name="connsiteX73" fmla="*/ 1409005 w 4876809"/>
              <a:gd name="connsiteY73" fmla="*/ 2527430 h 4876800"/>
              <a:gd name="connsiteX74" fmla="*/ 1409005 w 4876809"/>
              <a:gd name="connsiteY74" fmla="*/ 3034408 h 4876800"/>
              <a:gd name="connsiteX75" fmla="*/ 1490291 w 4876809"/>
              <a:gd name="connsiteY75" fmla="*/ 3034408 h 4876800"/>
              <a:gd name="connsiteX76" fmla="*/ 1600190 w 4876809"/>
              <a:gd name="connsiteY76" fmla="*/ 2924489 h 4876800"/>
              <a:gd name="connsiteX77" fmla="*/ 1600190 w 4876809"/>
              <a:gd name="connsiteY77" fmla="*/ 2799635 h 4876800"/>
              <a:gd name="connsiteX78" fmla="*/ 1454820 w 4876809"/>
              <a:gd name="connsiteY78" fmla="*/ 2439076 h 4876800"/>
              <a:gd name="connsiteX79" fmla="*/ 1454820 w 4876809"/>
              <a:gd name="connsiteY79" fmla="*/ 1768011 h 4876800"/>
              <a:gd name="connsiteX80" fmla="*/ 1454686 w 4876809"/>
              <a:gd name="connsiteY80" fmla="*/ 1767878 h 4876800"/>
              <a:gd name="connsiteX81" fmla="*/ 1038949 w 4876809"/>
              <a:gd name="connsiteY81" fmla="*/ 1583664 h 4876800"/>
              <a:gd name="connsiteX82" fmla="*/ 1976056 w 4876809"/>
              <a:gd name="connsiteY82" fmla="*/ 1117597 h 4876800"/>
              <a:gd name="connsiteX83" fmla="*/ 1645329 w 4876809"/>
              <a:gd name="connsiteY83" fmla="*/ 1448333 h 4876800"/>
              <a:gd name="connsiteX84" fmla="*/ 1645329 w 4876809"/>
              <a:gd name="connsiteY84" fmla="*/ 2439086 h 4876800"/>
              <a:gd name="connsiteX85" fmla="*/ 1887159 w 4876809"/>
              <a:gd name="connsiteY85" fmla="*/ 2757583 h 4876800"/>
              <a:gd name="connsiteX86" fmla="*/ 1887159 w 4876809"/>
              <a:gd name="connsiteY86" fmla="*/ 1448333 h 4876800"/>
              <a:gd name="connsiteX87" fmla="*/ 1982409 w 4876809"/>
              <a:gd name="connsiteY87" fmla="*/ 1353083 h 4876800"/>
              <a:gd name="connsiteX88" fmla="*/ 2077659 w 4876809"/>
              <a:gd name="connsiteY88" fmla="*/ 1448333 h 4876800"/>
              <a:gd name="connsiteX89" fmla="*/ 2077659 w 4876809"/>
              <a:gd name="connsiteY89" fmla="*/ 2472271 h 4876800"/>
              <a:gd name="connsiteX90" fmla="*/ 2801560 w 4876809"/>
              <a:gd name="connsiteY90" fmla="*/ 2472271 h 4876800"/>
              <a:gd name="connsiteX91" fmla="*/ 2801560 w 4876809"/>
              <a:gd name="connsiteY91" fmla="*/ 1448333 h 4876800"/>
              <a:gd name="connsiteX92" fmla="*/ 2896810 w 4876809"/>
              <a:gd name="connsiteY92" fmla="*/ 1353083 h 4876800"/>
              <a:gd name="connsiteX93" fmla="*/ 2992050 w 4876809"/>
              <a:gd name="connsiteY93" fmla="*/ 1448333 h 4876800"/>
              <a:gd name="connsiteX94" fmla="*/ 2992050 w 4876809"/>
              <a:gd name="connsiteY94" fmla="*/ 2757592 h 4876800"/>
              <a:gd name="connsiteX95" fmla="*/ 3233880 w 4876809"/>
              <a:gd name="connsiteY95" fmla="*/ 2439095 h 4876800"/>
              <a:gd name="connsiteX96" fmla="*/ 3233880 w 4876809"/>
              <a:gd name="connsiteY96" fmla="*/ 1448333 h 4876800"/>
              <a:gd name="connsiteX97" fmla="*/ 2903153 w 4876809"/>
              <a:gd name="connsiteY97" fmla="*/ 1117597 h 4876800"/>
              <a:gd name="connsiteX98" fmla="*/ 2531678 w 4876809"/>
              <a:gd name="connsiteY98" fmla="*/ 1117597 h 4876800"/>
              <a:gd name="connsiteX99" fmla="*/ 2531678 w 4876809"/>
              <a:gd name="connsiteY99" fmla="*/ 1377886 h 4876800"/>
              <a:gd name="connsiteX100" fmla="*/ 2436428 w 4876809"/>
              <a:gd name="connsiteY100" fmla="*/ 1473136 h 4876800"/>
              <a:gd name="connsiteX101" fmla="*/ 2341178 w 4876809"/>
              <a:gd name="connsiteY101" fmla="*/ 1377886 h 4876800"/>
              <a:gd name="connsiteX102" fmla="*/ 2341178 w 4876809"/>
              <a:gd name="connsiteY102" fmla="*/ 1117597 h 4876800"/>
              <a:gd name="connsiteX103" fmla="*/ 3981450 w 4876809"/>
              <a:gd name="connsiteY103" fmla="*/ 801586 h 4876800"/>
              <a:gd name="connsiteX104" fmla="*/ 3729104 w 4876809"/>
              <a:gd name="connsiteY104" fmla="*/ 1053932 h 4876800"/>
              <a:gd name="connsiteX105" fmla="*/ 3729104 w 4876809"/>
              <a:gd name="connsiteY105" fmla="*/ 1140828 h 4876800"/>
              <a:gd name="connsiteX106" fmla="*/ 3981450 w 4876809"/>
              <a:gd name="connsiteY106" fmla="*/ 1393174 h 4876800"/>
              <a:gd name="connsiteX107" fmla="*/ 4233796 w 4876809"/>
              <a:gd name="connsiteY107" fmla="*/ 1140828 h 4876800"/>
              <a:gd name="connsiteX108" fmla="*/ 4233796 w 4876809"/>
              <a:gd name="connsiteY108" fmla="*/ 1053932 h 4876800"/>
              <a:gd name="connsiteX109" fmla="*/ 3981450 w 4876809"/>
              <a:gd name="connsiteY109" fmla="*/ 801586 h 4876800"/>
              <a:gd name="connsiteX110" fmla="*/ 895350 w 4876809"/>
              <a:gd name="connsiteY110" fmla="*/ 801586 h 4876800"/>
              <a:gd name="connsiteX111" fmla="*/ 643004 w 4876809"/>
              <a:gd name="connsiteY111" fmla="*/ 1053932 h 4876800"/>
              <a:gd name="connsiteX112" fmla="*/ 643004 w 4876809"/>
              <a:gd name="connsiteY112" fmla="*/ 1140828 h 4876800"/>
              <a:gd name="connsiteX113" fmla="*/ 895350 w 4876809"/>
              <a:gd name="connsiteY113" fmla="*/ 1393174 h 4876800"/>
              <a:gd name="connsiteX114" fmla="*/ 1147696 w 4876809"/>
              <a:gd name="connsiteY114" fmla="*/ 1140828 h 4876800"/>
              <a:gd name="connsiteX115" fmla="*/ 1147696 w 4876809"/>
              <a:gd name="connsiteY115" fmla="*/ 1053932 h 4876800"/>
              <a:gd name="connsiteX116" fmla="*/ 895350 w 4876809"/>
              <a:gd name="connsiteY116" fmla="*/ 801586 h 4876800"/>
              <a:gd name="connsiteX117" fmla="*/ 2439610 w 4876809"/>
              <a:gd name="connsiteY117" fmla="*/ 190500 h 4876800"/>
              <a:gd name="connsiteX118" fmla="*/ 2109940 w 4876809"/>
              <a:gd name="connsiteY118" fmla="*/ 520170 h 4876800"/>
              <a:gd name="connsiteX119" fmla="*/ 2109940 w 4876809"/>
              <a:gd name="connsiteY119" fmla="*/ 597427 h 4876800"/>
              <a:gd name="connsiteX120" fmla="*/ 2439610 w 4876809"/>
              <a:gd name="connsiteY120" fmla="*/ 927087 h 4876800"/>
              <a:gd name="connsiteX121" fmla="*/ 2769279 w 4876809"/>
              <a:gd name="connsiteY121" fmla="*/ 597427 h 4876800"/>
              <a:gd name="connsiteX122" fmla="*/ 2769279 w 4876809"/>
              <a:gd name="connsiteY122" fmla="*/ 520170 h 4876800"/>
              <a:gd name="connsiteX123" fmla="*/ 2439610 w 4876809"/>
              <a:gd name="connsiteY123" fmla="*/ 190500 h 4876800"/>
              <a:gd name="connsiteX124" fmla="*/ 2439610 w 4876809"/>
              <a:gd name="connsiteY124" fmla="*/ 0 h 4876800"/>
              <a:gd name="connsiteX125" fmla="*/ 2959789 w 4876809"/>
              <a:gd name="connsiteY125" fmla="*/ 520170 h 4876800"/>
              <a:gd name="connsiteX126" fmla="*/ 2959789 w 4876809"/>
              <a:gd name="connsiteY126" fmla="*/ 597427 h 4876800"/>
              <a:gd name="connsiteX127" fmla="*/ 2841660 w 4876809"/>
              <a:gd name="connsiteY127" fmla="*/ 927087 h 4876800"/>
              <a:gd name="connsiteX128" fmla="*/ 2903163 w 4876809"/>
              <a:gd name="connsiteY128" fmla="*/ 927087 h 4876800"/>
              <a:gd name="connsiteX129" fmla="*/ 3424390 w 4876809"/>
              <a:gd name="connsiteY129" fmla="*/ 1448324 h 4876800"/>
              <a:gd name="connsiteX130" fmla="*/ 3424390 w 4876809"/>
              <a:gd name="connsiteY130" fmla="*/ 1517399 h 4876800"/>
              <a:gd name="connsiteX131" fmla="*/ 3638302 w 4876809"/>
              <a:gd name="connsiteY131" fmla="*/ 1420377 h 4876800"/>
              <a:gd name="connsiteX132" fmla="*/ 3538604 w 4876809"/>
              <a:gd name="connsiteY132" fmla="*/ 1140828 h 4876800"/>
              <a:gd name="connsiteX133" fmla="*/ 3538604 w 4876809"/>
              <a:gd name="connsiteY133" fmla="*/ 1053932 h 4876800"/>
              <a:gd name="connsiteX134" fmla="*/ 3981450 w 4876809"/>
              <a:gd name="connsiteY134" fmla="*/ 611086 h 4876800"/>
              <a:gd name="connsiteX135" fmla="*/ 4424296 w 4876809"/>
              <a:gd name="connsiteY135" fmla="*/ 1053932 h 4876800"/>
              <a:gd name="connsiteX136" fmla="*/ 4424296 w 4876809"/>
              <a:gd name="connsiteY136" fmla="*/ 1140828 h 4876800"/>
              <a:gd name="connsiteX137" fmla="*/ 4324674 w 4876809"/>
              <a:gd name="connsiteY137" fmla="*/ 1420292 h 4876800"/>
              <a:gd name="connsiteX138" fmla="*/ 4876809 w 4876809"/>
              <a:gd name="connsiteY138" fmla="*/ 2144916 h 4876800"/>
              <a:gd name="connsiteX139" fmla="*/ 4876809 w 4876809"/>
              <a:gd name="connsiteY139" fmla="*/ 2924499 h 4876800"/>
              <a:gd name="connsiteX140" fmla="*/ 4576401 w 4876809"/>
              <a:gd name="connsiteY140" fmla="*/ 3224908 h 4876800"/>
              <a:gd name="connsiteX141" fmla="*/ 4496495 w 4876809"/>
              <a:gd name="connsiteY141" fmla="*/ 3224908 h 4876800"/>
              <a:gd name="connsiteX142" fmla="*/ 4496495 w 4876809"/>
              <a:gd name="connsiteY142" fmla="*/ 4781550 h 4876800"/>
              <a:gd name="connsiteX143" fmla="*/ 4401245 w 4876809"/>
              <a:gd name="connsiteY143" fmla="*/ 4876800 h 4876800"/>
              <a:gd name="connsiteX144" fmla="*/ 3982736 w 4876809"/>
              <a:gd name="connsiteY144" fmla="*/ 4876800 h 4876800"/>
              <a:gd name="connsiteX145" fmla="*/ 3982145 w 4876809"/>
              <a:gd name="connsiteY145" fmla="*/ 4876772 h 4876800"/>
              <a:gd name="connsiteX146" fmla="*/ 3981555 w 4876809"/>
              <a:gd name="connsiteY146" fmla="*/ 4876800 h 4876800"/>
              <a:gd name="connsiteX147" fmla="*/ 3563045 w 4876809"/>
              <a:gd name="connsiteY147" fmla="*/ 4876800 h 4876800"/>
              <a:gd name="connsiteX148" fmla="*/ 3467795 w 4876809"/>
              <a:gd name="connsiteY148" fmla="*/ 4781550 h 4876800"/>
              <a:gd name="connsiteX149" fmla="*/ 3467795 w 4876809"/>
              <a:gd name="connsiteY149" fmla="*/ 3224908 h 4876800"/>
              <a:gd name="connsiteX150" fmla="*/ 3386509 w 4876809"/>
              <a:gd name="connsiteY150" fmla="*/ 3224908 h 4876800"/>
              <a:gd name="connsiteX151" fmla="*/ 3086166 w 4876809"/>
              <a:gd name="connsiteY151" fmla="*/ 2927070 h 4876800"/>
              <a:gd name="connsiteX152" fmla="*/ 2992060 w 4876809"/>
              <a:gd name="connsiteY152" fmla="*/ 2952578 h 4876800"/>
              <a:gd name="connsiteX153" fmla="*/ 2992060 w 4876809"/>
              <a:gd name="connsiteY153" fmla="*/ 3121523 h 4876800"/>
              <a:gd name="connsiteX154" fmla="*/ 2896810 w 4876809"/>
              <a:gd name="connsiteY154" fmla="*/ 3216773 h 4876800"/>
              <a:gd name="connsiteX155" fmla="*/ 2801560 w 4876809"/>
              <a:gd name="connsiteY155" fmla="*/ 3121523 h 4876800"/>
              <a:gd name="connsiteX156" fmla="*/ 2801560 w 4876809"/>
              <a:gd name="connsiteY156" fmla="*/ 2662771 h 4876800"/>
              <a:gd name="connsiteX157" fmla="*/ 2077659 w 4876809"/>
              <a:gd name="connsiteY157" fmla="*/ 2662771 h 4876800"/>
              <a:gd name="connsiteX158" fmla="*/ 2077659 w 4876809"/>
              <a:gd name="connsiteY158" fmla="*/ 4686300 h 4876800"/>
              <a:gd name="connsiteX159" fmla="*/ 2344360 w 4876809"/>
              <a:gd name="connsiteY159" fmla="*/ 4686300 h 4876800"/>
              <a:gd name="connsiteX160" fmla="*/ 2344360 w 4876809"/>
              <a:gd name="connsiteY160" fmla="*/ 3079490 h 4876800"/>
              <a:gd name="connsiteX161" fmla="*/ 2439610 w 4876809"/>
              <a:gd name="connsiteY161" fmla="*/ 2984240 h 4876800"/>
              <a:gd name="connsiteX162" fmla="*/ 2534860 w 4876809"/>
              <a:gd name="connsiteY162" fmla="*/ 3079490 h 4876800"/>
              <a:gd name="connsiteX163" fmla="*/ 2534860 w 4876809"/>
              <a:gd name="connsiteY163" fmla="*/ 4686300 h 4876800"/>
              <a:gd name="connsiteX164" fmla="*/ 2801560 w 4876809"/>
              <a:gd name="connsiteY164" fmla="*/ 4686300 h 4876800"/>
              <a:gd name="connsiteX165" fmla="*/ 2801560 w 4876809"/>
              <a:gd name="connsiteY165" fmla="*/ 3858120 h 4876800"/>
              <a:gd name="connsiteX166" fmla="*/ 2896810 w 4876809"/>
              <a:gd name="connsiteY166" fmla="*/ 3762870 h 4876800"/>
              <a:gd name="connsiteX167" fmla="*/ 2992060 w 4876809"/>
              <a:gd name="connsiteY167" fmla="*/ 3858120 h 4876800"/>
              <a:gd name="connsiteX168" fmla="*/ 2992060 w 4876809"/>
              <a:gd name="connsiteY168" fmla="*/ 4781550 h 4876800"/>
              <a:gd name="connsiteX169" fmla="*/ 2896810 w 4876809"/>
              <a:gd name="connsiteY169" fmla="*/ 4876800 h 4876800"/>
              <a:gd name="connsiteX170" fmla="*/ 1982409 w 4876809"/>
              <a:gd name="connsiteY170" fmla="*/ 4876800 h 4876800"/>
              <a:gd name="connsiteX171" fmla="*/ 1887159 w 4876809"/>
              <a:gd name="connsiteY171" fmla="*/ 4781550 h 4876800"/>
              <a:gd name="connsiteX172" fmla="*/ 1887159 w 4876809"/>
              <a:gd name="connsiteY172" fmla="*/ 2952569 h 4876800"/>
              <a:gd name="connsiteX173" fmla="*/ 1790662 w 4876809"/>
              <a:gd name="connsiteY173" fmla="*/ 2926118 h 4876800"/>
              <a:gd name="connsiteX174" fmla="*/ 1490300 w 4876809"/>
              <a:gd name="connsiteY174" fmla="*/ 3224908 h 4876800"/>
              <a:gd name="connsiteX175" fmla="*/ 1409014 w 4876809"/>
              <a:gd name="connsiteY175" fmla="*/ 3224908 h 4876800"/>
              <a:gd name="connsiteX176" fmla="*/ 1409014 w 4876809"/>
              <a:gd name="connsiteY176" fmla="*/ 4781550 h 4876800"/>
              <a:gd name="connsiteX177" fmla="*/ 1313764 w 4876809"/>
              <a:gd name="connsiteY177" fmla="*/ 4876800 h 4876800"/>
              <a:gd name="connsiteX178" fmla="*/ 895255 w 4876809"/>
              <a:gd name="connsiteY178" fmla="*/ 4876800 h 4876800"/>
              <a:gd name="connsiteX179" fmla="*/ 894664 w 4876809"/>
              <a:gd name="connsiteY179" fmla="*/ 4876772 h 4876800"/>
              <a:gd name="connsiteX180" fmla="*/ 894073 w 4876809"/>
              <a:gd name="connsiteY180" fmla="*/ 4876800 h 4876800"/>
              <a:gd name="connsiteX181" fmla="*/ 475564 w 4876809"/>
              <a:gd name="connsiteY181" fmla="*/ 4876800 h 4876800"/>
              <a:gd name="connsiteX182" fmla="*/ 380314 w 4876809"/>
              <a:gd name="connsiteY182" fmla="*/ 4781550 h 4876800"/>
              <a:gd name="connsiteX183" fmla="*/ 380314 w 4876809"/>
              <a:gd name="connsiteY183" fmla="*/ 3224908 h 4876800"/>
              <a:gd name="connsiteX184" fmla="*/ 300409 w 4876809"/>
              <a:gd name="connsiteY184" fmla="*/ 3224908 h 4876800"/>
              <a:gd name="connsiteX185" fmla="*/ 0 w 4876809"/>
              <a:gd name="connsiteY185" fmla="*/ 2924499 h 4876800"/>
              <a:gd name="connsiteX186" fmla="*/ 0 w 4876809"/>
              <a:gd name="connsiteY186" fmla="*/ 2144916 h 4876800"/>
              <a:gd name="connsiteX187" fmla="*/ 552135 w 4876809"/>
              <a:gd name="connsiteY187" fmla="*/ 1420301 h 4876800"/>
              <a:gd name="connsiteX188" fmla="*/ 452513 w 4876809"/>
              <a:gd name="connsiteY188" fmla="*/ 1140838 h 4876800"/>
              <a:gd name="connsiteX189" fmla="*/ 452513 w 4876809"/>
              <a:gd name="connsiteY189" fmla="*/ 1053941 h 4876800"/>
              <a:gd name="connsiteX190" fmla="*/ 895359 w 4876809"/>
              <a:gd name="connsiteY190" fmla="*/ 611095 h 4876800"/>
              <a:gd name="connsiteX191" fmla="*/ 1338205 w 4876809"/>
              <a:gd name="connsiteY191" fmla="*/ 1053941 h 4876800"/>
              <a:gd name="connsiteX192" fmla="*/ 1338205 w 4876809"/>
              <a:gd name="connsiteY192" fmla="*/ 1140838 h 4876800"/>
              <a:gd name="connsiteX193" fmla="*/ 1238507 w 4876809"/>
              <a:gd name="connsiteY193" fmla="*/ 1420387 h 4876800"/>
              <a:gd name="connsiteX194" fmla="*/ 1454839 w 4876809"/>
              <a:gd name="connsiteY194" fmla="*/ 1519056 h 4876800"/>
              <a:gd name="connsiteX195" fmla="*/ 1454839 w 4876809"/>
              <a:gd name="connsiteY195" fmla="*/ 1448333 h 4876800"/>
              <a:gd name="connsiteX196" fmla="*/ 1976066 w 4876809"/>
              <a:gd name="connsiteY196" fmla="*/ 927097 h 4876800"/>
              <a:gd name="connsiteX197" fmla="*/ 2037569 w 4876809"/>
              <a:gd name="connsiteY197" fmla="*/ 927097 h 4876800"/>
              <a:gd name="connsiteX198" fmla="*/ 1919440 w 4876809"/>
              <a:gd name="connsiteY198" fmla="*/ 597436 h 4876800"/>
              <a:gd name="connsiteX199" fmla="*/ 1919440 w 4876809"/>
              <a:gd name="connsiteY199" fmla="*/ 520179 h 4876800"/>
              <a:gd name="connsiteX200" fmla="*/ 2439610 w 4876809"/>
              <a:gd name="connsiteY200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4876809" h="4876800">
                <a:moveTo>
                  <a:pt x="2896839" y="3388233"/>
                </a:moveTo>
                <a:cubicBezTo>
                  <a:pt x="2921890" y="3388233"/>
                  <a:pt x="2946464" y="3398329"/>
                  <a:pt x="2964181" y="3416141"/>
                </a:cubicBezTo>
                <a:cubicBezTo>
                  <a:pt x="2981897" y="3433858"/>
                  <a:pt x="2992089" y="3458432"/>
                  <a:pt x="2992089" y="3483483"/>
                </a:cubicBezTo>
                <a:cubicBezTo>
                  <a:pt x="2992089" y="3508534"/>
                  <a:pt x="2981897" y="3533108"/>
                  <a:pt x="2964181" y="3550825"/>
                </a:cubicBezTo>
                <a:cubicBezTo>
                  <a:pt x="2946369" y="3568541"/>
                  <a:pt x="2921890" y="3578733"/>
                  <a:pt x="2896839" y="3578733"/>
                </a:cubicBezTo>
                <a:cubicBezTo>
                  <a:pt x="2871788" y="3578733"/>
                  <a:pt x="2847214" y="3568531"/>
                  <a:pt x="2829497" y="3550825"/>
                </a:cubicBezTo>
                <a:cubicBezTo>
                  <a:pt x="2811685" y="3533108"/>
                  <a:pt x="2801589" y="3508534"/>
                  <a:pt x="2801589" y="3483483"/>
                </a:cubicBezTo>
                <a:cubicBezTo>
                  <a:pt x="2801589" y="3458432"/>
                  <a:pt x="2811685" y="3433858"/>
                  <a:pt x="2829497" y="3416141"/>
                </a:cubicBezTo>
                <a:cubicBezTo>
                  <a:pt x="2847214" y="3398339"/>
                  <a:pt x="2871788" y="3388233"/>
                  <a:pt x="2896839" y="3388233"/>
                </a:cubicBezTo>
                <a:close/>
                <a:moveTo>
                  <a:pt x="3658286" y="2847918"/>
                </a:moveTo>
                <a:lnTo>
                  <a:pt x="3658286" y="4686300"/>
                </a:lnTo>
                <a:lnTo>
                  <a:pt x="3886295" y="4686300"/>
                </a:lnTo>
                <a:lnTo>
                  <a:pt x="3886295" y="3219450"/>
                </a:lnTo>
                <a:cubicBezTo>
                  <a:pt x="3886295" y="3166853"/>
                  <a:pt x="3928939" y="3124200"/>
                  <a:pt x="3981545" y="3124200"/>
                </a:cubicBezTo>
                <a:cubicBezTo>
                  <a:pt x="4034152" y="3124200"/>
                  <a:pt x="4076795" y="3166853"/>
                  <a:pt x="4076795" y="3219450"/>
                </a:cubicBezTo>
                <a:lnTo>
                  <a:pt x="4076795" y="3319462"/>
                </a:lnTo>
                <a:cubicBezTo>
                  <a:pt x="4077500" y="3324139"/>
                  <a:pt x="4077986" y="3328883"/>
                  <a:pt x="4077986" y="3333750"/>
                </a:cubicBezTo>
                <a:lnTo>
                  <a:pt x="4077986" y="4686300"/>
                </a:lnTo>
                <a:lnTo>
                  <a:pt x="4305986" y="4686300"/>
                </a:lnTo>
                <a:lnTo>
                  <a:pt x="4305986" y="2847918"/>
                </a:lnTo>
                <a:close/>
                <a:moveTo>
                  <a:pt x="570814" y="2847918"/>
                </a:moveTo>
                <a:lnTo>
                  <a:pt x="570814" y="4686300"/>
                </a:lnTo>
                <a:lnTo>
                  <a:pt x="798814" y="4686300"/>
                </a:lnTo>
                <a:lnTo>
                  <a:pt x="798814" y="3333750"/>
                </a:lnTo>
                <a:cubicBezTo>
                  <a:pt x="798814" y="3328883"/>
                  <a:pt x="799300" y="3324130"/>
                  <a:pt x="800005" y="3319462"/>
                </a:cubicBezTo>
                <a:lnTo>
                  <a:pt x="800005" y="3219450"/>
                </a:lnTo>
                <a:cubicBezTo>
                  <a:pt x="800005" y="3166853"/>
                  <a:pt x="842648" y="3124200"/>
                  <a:pt x="895255" y="3124200"/>
                </a:cubicBezTo>
                <a:cubicBezTo>
                  <a:pt x="947861" y="3124200"/>
                  <a:pt x="990505" y="3166853"/>
                  <a:pt x="990505" y="3219450"/>
                </a:cubicBezTo>
                <a:lnTo>
                  <a:pt x="990505" y="4686300"/>
                </a:lnTo>
                <a:lnTo>
                  <a:pt x="1218514" y="4686300"/>
                </a:lnTo>
                <a:lnTo>
                  <a:pt x="1218514" y="2847918"/>
                </a:lnTo>
                <a:close/>
                <a:moveTo>
                  <a:pt x="2436400" y="1638586"/>
                </a:moveTo>
                <a:cubicBezTo>
                  <a:pt x="2461546" y="1638586"/>
                  <a:pt x="2486025" y="1648778"/>
                  <a:pt x="2503741" y="1666494"/>
                </a:cubicBezTo>
                <a:cubicBezTo>
                  <a:pt x="2521553" y="1684201"/>
                  <a:pt x="2531650" y="1708776"/>
                  <a:pt x="2531650" y="1733836"/>
                </a:cubicBezTo>
                <a:cubicBezTo>
                  <a:pt x="2531650" y="1758887"/>
                  <a:pt x="2521553" y="1783461"/>
                  <a:pt x="2503741" y="1801168"/>
                </a:cubicBezTo>
                <a:cubicBezTo>
                  <a:pt x="2486025" y="1818894"/>
                  <a:pt x="2461546" y="1829086"/>
                  <a:pt x="2436400" y="1829086"/>
                </a:cubicBezTo>
                <a:cubicBezTo>
                  <a:pt x="2411349" y="1829086"/>
                  <a:pt x="2386775" y="1818884"/>
                  <a:pt x="2369058" y="1801168"/>
                </a:cubicBezTo>
                <a:cubicBezTo>
                  <a:pt x="2351342" y="1783461"/>
                  <a:pt x="2341150" y="1758887"/>
                  <a:pt x="2341150" y="1733836"/>
                </a:cubicBezTo>
                <a:cubicBezTo>
                  <a:pt x="2341150" y="1708776"/>
                  <a:pt x="2351342" y="1684201"/>
                  <a:pt x="2369058" y="1666494"/>
                </a:cubicBezTo>
                <a:cubicBezTo>
                  <a:pt x="2386775" y="1648768"/>
                  <a:pt x="2411349" y="1638586"/>
                  <a:pt x="2436400" y="1638586"/>
                </a:cubicBezTo>
                <a:close/>
                <a:moveTo>
                  <a:pt x="3837832" y="1583684"/>
                </a:moveTo>
                <a:cubicBezTo>
                  <a:pt x="3680965" y="1583684"/>
                  <a:pt x="3530508" y="1649949"/>
                  <a:pt x="3424380" y="1765506"/>
                </a:cubicBezTo>
                <a:lnTo>
                  <a:pt x="3424380" y="2439095"/>
                </a:lnTo>
                <a:cubicBezTo>
                  <a:pt x="3424380" y="2580170"/>
                  <a:pt x="3367954" y="2708253"/>
                  <a:pt x="3276590" y="2802188"/>
                </a:cubicBezTo>
                <a:lnTo>
                  <a:pt x="3276590" y="2924508"/>
                </a:lnTo>
                <a:cubicBezTo>
                  <a:pt x="3276590" y="2985106"/>
                  <a:pt x="3325901" y="3034417"/>
                  <a:pt x="3386499" y="3034417"/>
                </a:cubicBezTo>
                <a:lnTo>
                  <a:pt x="3467786" y="3034417"/>
                </a:lnTo>
                <a:lnTo>
                  <a:pt x="3467786" y="2527439"/>
                </a:lnTo>
                <a:cubicBezTo>
                  <a:pt x="3467786" y="2474842"/>
                  <a:pt x="3510429" y="2432190"/>
                  <a:pt x="3563036" y="2432190"/>
                </a:cubicBezTo>
                <a:cubicBezTo>
                  <a:pt x="3615642" y="2432190"/>
                  <a:pt x="3658286" y="2474842"/>
                  <a:pt x="3658286" y="2527439"/>
                </a:cubicBezTo>
                <a:lnTo>
                  <a:pt x="3658286" y="2657418"/>
                </a:lnTo>
                <a:lnTo>
                  <a:pt x="4305986" y="2657418"/>
                </a:lnTo>
                <a:lnTo>
                  <a:pt x="4305986" y="2224249"/>
                </a:lnTo>
                <a:cubicBezTo>
                  <a:pt x="4305986" y="2171652"/>
                  <a:pt x="4348629" y="2128999"/>
                  <a:pt x="4401236" y="2128999"/>
                </a:cubicBezTo>
                <a:cubicBezTo>
                  <a:pt x="4453842" y="2128999"/>
                  <a:pt x="4496486" y="2171652"/>
                  <a:pt x="4496486" y="2224249"/>
                </a:cubicBezTo>
                <a:lnTo>
                  <a:pt x="4496486" y="3034408"/>
                </a:lnTo>
                <a:lnTo>
                  <a:pt x="4576391" y="3034408"/>
                </a:lnTo>
                <a:cubicBezTo>
                  <a:pt x="4636999" y="3034408"/>
                  <a:pt x="4686300" y="2985097"/>
                  <a:pt x="4686300" y="2924499"/>
                </a:cubicBezTo>
                <a:lnTo>
                  <a:pt x="4686290" y="2924499"/>
                </a:lnTo>
                <a:lnTo>
                  <a:pt x="4686290" y="2144925"/>
                </a:lnTo>
                <a:cubicBezTo>
                  <a:pt x="4686290" y="1835458"/>
                  <a:pt x="4434516" y="1583684"/>
                  <a:pt x="4125049" y="1583684"/>
                </a:cubicBezTo>
                <a:close/>
                <a:moveTo>
                  <a:pt x="751732" y="1583664"/>
                </a:moveTo>
                <a:cubicBezTo>
                  <a:pt x="442265" y="1583664"/>
                  <a:pt x="190490" y="1835439"/>
                  <a:pt x="190490" y="2144906"/>
                </a:cubicBezTo>
                <a:lnTo>
                  <a:pt x="190490" y="2924489"/>
                </a:lnTo>
                <a:cubicBezTo>
                  <a:pt x="190490" y="2985087"/>
                  <a:pt x="239801" y="3034398"/>
                  <a:pt x="300399" y="3034398"/>
                </a:cubicBezTo>
                <a:lnTo>
                  <a:pt x="380304" y="3034398"/>
                </a:lnTo>
                <a:lnTo>
                  <a:pt x="380304" y="2224240"/>
                </a:lnTo>
                <a:cubicBezTo>
                  <a:pt x="380304" y="2171643"/>
                  <a:pt x="422948" y="2128990"/>
                  <a:pt x="475554" y="2128990"/>
                </a:cubicBezTo>
                <a:cubicBezTo>
                  <a:pt x="528161" y="2128990"/>
                  <a:pt x="570804" y="2171643"/>
                  <a:pt x="570804" y="2224240"/>
                </a:cubicBezTo>
                <a:lnTo>
                  <a:pt x="570804" y="2657408"/>
                </a:lnTo>
                <a:lnTo>
                  <a:pt x="1218505" y="2657408"/>
                </a:lnTo>
                <a:lnTo>
                  <a:pt x="1218505" y="2527430"/>
                </a:lnTo>
                <a:cubicBezTo>
                  <a:pt x="1218505" y="2474833"/>
                  <a:pt x="1261148" y="2432180"/>
                  <a:pt x="1313755" y="2432180"/>
                </a:cubicBezTo>
                <a:cubicBezTo>
                  <a:pt x="1366361" y="2432180"/>
                  <a:pt x="1409005" y="2474833"/>
                  <a:pt x="1409005" y="2527430"/>
                </a:cubicBezTo>
                <a:lnTo>
                  <a:pt x="1409005" y="3034408"/>
                </a:lnTo>
                <a:lnTo>
                  <a:pt x="1490291" y="3034408"/>
                </a:lnTo>
                <a:cubicBezTo>
                  <a:pt x="1550898" y="3034408"/>
                  <a:pt x="1600200" y="2985097"/>
                  <a:pt x="1600190" y="2924489"/>
                </a:cubicBezTo>
                <a:lnTo>
                  <a:pt x="1600190" y="2799635"/>
                </a:lnTo>
                <a:cubicBezTo>
                  <a:pt x="1510265" y="2705929"/>
                  <a:pt x="1454820" y="2578894"/>
                  <a:pt x="1454820" y="2439076"/>
                </a:cubicBezTo>
                <a:lnTo>
                  <a:pt x="1454820" y="1768011"/>
                </a:lnTo>
                <a:cubicBezTo>
                  <a:pt x="1454772" y="1767964"/>
                  <a:pt x="1454725" y="1767925"/>
                  <a:pt x="1454686" y="1767878"/>
                </a:cubicBezTo>
                <a:cubicBezTo>
                  <a:pt x="1348454" y="1650806"/>
                  <a:pt x="1196921" y="1583664"/>
                  <a:pt x="1038949" y="1583664"/>
                </a:cubicBezTo>
                <a:close/>
                <a:moveTo>
                  <a:pt x="1976056" y="1117597"/>
                </a:moveTo>
                <a:cubicBezTo>
                  <a:pt x="1793691" y="1117597"/>
                  <a:pt x="1645329" y="1265968"/>
                  <a:pt x="1645329" y="1448333"/>
                </a:cubicBezTo>
                <a:lnTo>
                  <a:pt x="1645329" y="2439086"/>
                </a:lnTo>
                <a:cubicBezTo>
                  <a:pt x="1645329" y="2590657"/>
                  <a:pt x="1747847" y="2718644"/>
                  <a:pt x="1887159" y="2757583"/>
                </a:cubicBezTo>
                <a:lnTo>
                  <a:pt x="1887159" y="1448333"/>
                </a:lnTo>
                <a:cubicBezTo>
                  <a:pt x="1887159" y="1395736"/>
                  <a:pt x="1929803" y="1353083"/>
                  <a:pt x="1982409" y="1353083"/>
                </a:cubicBezTo>
                <a:cubicBezTo>
                  <a:pt x="2035016" y="1353083"/>
                  <a:pt x="2077659" y="1395736"/>
                  <a:pt x="2077659" y="1448333"/>
                </a:cubicBezTo>
                <a:lnTo>
                  <a:pt x="2077659" y="2472271"/>
                </a:lnTo>
                <a:lnTo>
                  <a:pt x="2801560" y="2472271"/>
                </a:lnTo>
                <a:lnTo>
                  <a:pt x="2801560" y="1448333"/>
                </a:lnTo>
                <a:cubicBezTo>
                  <a:pt x="2801560" y="1395736"/>
                  <a:pt x="2844203" y="1353083"/>
                  <a:pt x="2896810" y="1353083"/>
                </a:cubicBezTo>
                <a:cubicBezTo>
                  <a:pt x="2949416" y="1353083"/>
                  <a:pt x="2992060" y="1395727"/>
                  <a:pt x="2992050" y="1448333"/>
                </a:cubicBezTo>
                <a:lnTo>
                  <a:pt x="2992050" y="2757592"/>
                </a:lnTo>
                <a:cubicBezTo>
                  <a:pt x="3131363" y="2718654"/>
                  <a:pt x="3233880" y="2590666"/>
                  <a:pt x="3233880" y="2439095"/>
                </a:cubicBezTo>
                <a:lnTo>
                  <a:pt x="3233880" y="1448333"/>
                </a:lnTo>
                <a:cubicBezTo>
                  <a:pt x="3233880" y="1265958"/>
                  <a:pt x="3085519" y="1117597"/>
                  <a:pt x="2903153" y="1117597"/>
                </a:cubicBezTo>
                <a:lnTo>
                  <a:pt x="2531678" y="1117597"/>
                </a:lnTo>
                <a:lnTo>
                  <a:pt x="2531678" y="1377886"/>
                </a:lnTo>
                <a:cubicBezTo>
                  <a:pt x="2531678" y="1430483"/>
                  <a:pt x="2489035" y="1473136"/>
                  <a:pt x="2436428" y="1473136"/>
                </a:cubicBezTo>
                <a:cubicBezTo>
                  <a:pt x="2383822" y="1473136"/>
                  <a:pt x="2341178" y="1430483"/>
                  <a:pt x="2341178" y="1377886"/>
                </a:cubicBezTo>
                <a:lnTo>
                  <a:pt x="2341178" y="1117597"/>
                </a:lnTo>
                <a:close/>
                <a:moveTo>
                  <a:pt x="3981450" y="801586"/>
                </a:moveTo>
                <a:cubicBezTo>
                  <a:pt x="3842309" y="801586"/>
                  <a:pt x="3729104" y="914790"/>
                  <a:pt x="3729104" y="1053932"/>
                </a:cubicBezTo>
                <a:lnTo>
                  <a:pt x="3729104" y="1140828"/>
                </a:lnTo>
                <a:cubicBezTo>
                  <a:pt x="3729104" y="1279969"/>
                  <a:pt x="3842309" y="1393174"/>
                  <a:pt x="3981450" y="1393174"/>
                </a:cubicBezTo>
                <a:cubicBezTo>
                  <a:pt x="4120591" y="1393174"/>
                  <a:pt x="4233796" y="1279969"/>
                  <a:pt x="4233796" y="1140828"/>
                </a:cubicBezTo>
                <a:lnTo>
                  <a:pt x="4233796" y="1053932"/>
                </a:lnTo>
                <a:cubicBezTo>
                  <a:pt x="4233796" y="914790"/>
                  <a:pt x="4120591" y="801586"/>
                  <a:pt x="3981450" y="801586"/>
                </a:cubicBezTo>
                <a:close/>
                <a:moveTo>
                  <a:pt x="895350" y="801586"/>
                </a:moveTo>
                <a:cubicBezTo>
                  <a:pt x="756209" y="801586"/>
                  <a:pt x="643004" y="914790"/>
                  <a:pt x="643004" y="1053932"/>
                </a:cubicBezTo>
                <a:lnTo>
                  <a:pt x="643004" y="1140828"/>
                </a:lnTo>
                <a:cubicBezTo>
                  <a:pt x="643004" y="1279969"/>
                  <a:pt x="756209" y="1393174"/>
                  <a:pt x="895350" y="1393174"/>
                </a:cubicBezTo>
                <a:cubicBezTo>
                  <a:pt x="1034491" y="1393174"/>
                  <a:pt x="1147696" y="1279969"/>
                  <a:pt x="1147696" y="1140828"/>
                </a:cubicBezTo>
                <a:lnTo>
                  <a:pt x="1147696" y="1053932"/>
                </a:lnTo>
                <a:cubicBezTo>
                  <a:pt x="1147696" y="914790"/>
                  <a:pt x="1034491" y="801586"/>
                  <a:pt x="895350" y="801586"/>
                </a:cubicBezTo>
                <a:close/>
                <a:moveTo>
                  <a:pt x="2439610" y="190500"/>
                </a:moveTo>
                <a:cubicBezTo>
                  <a:pt x="2257825" y="190500"/>
                  <a:pt x="2109940" y="338385"/>
                  <a:pt x="2109940" y="520170"/>
                </a:cubicBezTo>
                <a:lnTo>
                  <a:pt x="2109940" y="597427"/>
                </a:lnTo>
                <a:cubicBezTo>
                  <a:pt x="2109940" y="779202"/>
                  <a:pt x="2257825" y="927087"/>
                  <a:pt x="2439610" y="927087"/>
                </a:cubicBezTo>
                <a:cubicBezTo>
                  <a:pt x="2621394" y="927087"/>
                  <a:pt x="2769279" y="779202"/>
                  <a:pt x="2769279" y="597427"/>
                </a:cubicBezTo>
                <a:lnTo>
                  <a:pt x="2769279" y="520170"/>
                </a:lnTo>
                <a:cubicBezTo>
                  <a:pt x="2769279" y="338385"/>
                  <a:pt x="2621394" y="190500"/>
                  <a:pt x="2439610" y="190500"/>
                </a:cubicBezTo>
                <a:close/>
                <a:moveTo>
                  <a:pt x="2439610" y="0"/>
                </a:moveTo>
                <a:cubicBezTo>
                  <a:pt x="2726436" y="0"/>
                  <a:pt x="2959779" y="233362"/>
                  <a:pt x="2959789" y="520170"/>
                </a:cubicBezTo>
                <a:lnTo>
                  <a:pt x="2959789" y="597427"/>
                </a:lnTo>
                <a:cubicBezTo>
                  <a:pt x="2959789" y="722442"/>
                  <a:pt x="2915431" y="837285"/>
                  <a:pt x="2841660" y="927087"/>
                </a:cubicBezTo>
                <a:lnTo>
                  <a:pt x="2903163" y="927087"/>
                </a:lnTo>
                <a:cubicBezTo>
                  <a:pt x="3190570" y="927087"/>
                  <a:pt x="3424390" y="1160916"/>
                  <a:pt x="3424390" y="1448324"/>
                </a:cubicBezTo>
                <a:lnTo>
                  <a:pt x="3424390" y="1517399"/>
                </a:lnTo>
                <a:cubicBezTo>
                  <a:pt x="3490207" y="1474098"/>
                  <a:pt x="3562416" y="1441332"/>
                  <a:pt x="3638302" y="1420377"/>
                </a:cubicBezTo>
                <a:cubicBezTo>
                  <a:pt x="3576028" y="1344092"/>
                  <a:pt x="3538604" y="1246756"/>
                  <a:pt x="3538604" y="1140828"/>
                </a:cubicBezTo>
                <a:lnTo>
                  <a:pt x="3538604" y="1053932"/>
                </a:lnTo>
                <a:cubicBezTo>
                  <a:pt x="3538604" y="809739"/>
                  <a:pt x="3737258" y="611086"/>
                  <a:pt x="3981450" y="611086"/>
                </a:cubicBezTo>
                <a:cubicBezTo>
                  <a:pt x="4225642" y="611086"/>
                  <a:pt x="4424296" y="809739"/>
                  <a:pt x="4424296" y="1053932"/>
                </a:cubicBezTo>
                <a:lnTo>
                  <a:pt x="4424296" y="1140828"/>
                </a:lnTo>
                <a:cubicBezTo>
                  <a:pt x="4424296" y="1246718"/>
                  <a:pt x="4386901" y="1344015"/>
                  <a:pt x="4324674" y="1420292"/>
                </a:cubicBezTo>
                <a:cubicBezTo>
                  <a:pt x="4642571" y="1507979"/>
                  <a:pt x="4876800" y="1799520"/>
                  <a:pt x="4876809" y="2144916"/>
                </a:cubicBezTo>
                <a:lnTo>
                  <a:pt x="4876809" y="2924499"/>
                </a:lnTo>
                <a:cubicBezTo>
                  <a:pt x="4876809" y="3090148"/>
                  <a:pt x="4742050" y="3224908"/>
                  <a:pt x="4576401" y="3224908"/>
                </a:cubicBezTo>
                <a:lnTo>
                  <a:pt x="4496495" y="3224908"/>
                </a:lnTo>
                <a:lnTo>
                  <a:pt x="4496495" y="4781550"/>
                </a:lnTo>
                <a:cubicBezTo>
                  <a:pt x="4496495" y="4834147"/>
                  <a:pt x="4453852" y="4876800"/>
                  <a:pt x="4401245" y="4876800"/>
                </a:cubicBezTo>
                <a:lnTo>
                  <a:pt x="3982736" y="4876800"/>
                </a:lnTo>
                <a:cubicBezTo>
                  <a:pt x="3982536" y="4876800"/>
                  <a:pt x="3982345" y="4876772"/>
                  <a:pt x="3982145" y="4876772"/>
                </a:cubicBezTo>
                <a:cubicBezTo>
                  <a:pt x="3981945" y="4876772"/>
                  <a:pt x="3981755" y="4876800"/>
                  <a:pt x="3981555" y="4876800"/>
                </a:cubicBezTo>
                <a:lnTo>
                  <a:pt x="3563045" y="4876800"/>
                </a:lnTo>
                <a:cubicBezTo>
                  <a:pt x="3510439" y="4876800"/>
                  <a:pt x="3467795" y="4834147"/>
                  <a:pt x="3467795" y="4781550"/>
                </a:cubicBezTo>
                <a:lnTo>
                  <a:pt x="3467795" y="3224908"/>
                </a:lnTo>
                <a:lnTo>
                  <a:pt x="3386509" y="3224908"/>
                </a:lnTo>
                <a:cubicBezTo>
                  <a:pt x="3221726" y="3224908"/>
                  <a:pt x="3087557" y="3091529"/>
                  <a:pt x="3086166" y="2927070"/>
                </a:cubicBezTo>
                <a:cubicBezTo>
                  <a:pt x="3056020" y="2938415"/>
                  <a:pt x="3024540" y="2946968"/>
                  <a:pt x="2992060" y="2952578"/>
                </a:cubicBezTo>
                <a:lnTo>
                  <a:pt x="2992060" y="3121523"/>
                </a:lnTo>
                <a:cubicBezTo>
                  <a:pt x="2992060" y="3174120"/>
                  <a:pt x="2949416" y="3216773"/>
                  <a:pt x="2896810" y="3216773"/>
                </a:cubicBezTo>
                <a:cubicBezTo>
                  <a:pt x="2844203" y="3216773"/>
                  <a:pt x="2801560" y="3174120"/>
                  <a:pt x="2801560" y="3121523"/>
                </a:cubicBezTo>
                <a:lnTo>
                  <a:pt x="2801560" y="2662771"/>
                </a:lnTo>
                <a:lnTo>
                  <a:pt x="2077659" y="2662771"/>
                </a:lnTo>
                <a:lnTo>
                  <a:pt x="2077659" y="4686300"/>
                </a:lnTo>
                <a:lnTo>
                  <a:pt x="2344360" y="4686300"/>
                </a:lnTo>
                <a:lnTo>
                  <a:pt x="2344360" y="3079490"/>
                </a:lnTo>
                <a:cubicBezTo>
                  <a:pt x="2344360" y="3026892"/>
                  <a:pt x="2387003" y="2984240"/>
                  <a:pt x="2439610" y="2984240"/>
                </a:cubicBezTo>
                <a:cubicBezTo>
                  <a:pt x="2492216" y="2984240"/>
                  <a:pt x="2534860" y="3026892"/>
                  <a:pt x="2534860" y="3079490"/>
                </a:cubicBezTo>
                <a:lnTo>
                  <a:pt x="2534860" y="4686300"/>
                </a:lnTo>
                <a:lnTo>
                  <a:pt x="2801560" y="4686300"/>
                </a:lnTo>
                <a:lnTo>
                  <a:pt x="2801560" y="3858120"/>
                </a:lnTo>
                <a:cubicBezTo>
                  <a:pt x="2801560" y="3805523"/>
                  <a:pt x="2844203" y="3762870"/>
                  <a:pt x="2896810" y="3762870"/>
                </a:cubicBezTo>
                <a:cubicBezTo>
                  <a:pt x="2949416" y="3762870"/>
                  <a:pt x="2992060" y="3805523"/>
                  <a:pt x="2992060" y="3858120"/>
                </a:cubicBezTo>
                <a:lnTo>
                  <a:pt x="2992060" y="4781550"/>
                </a:lnTo>
                <a:cubicBezTo>
                  <a:pt x="2992060" y="4834147"/>
                  <a:pt x="2949416" y="4876800"/>
                  <a:pt x="2896810" y="4876800"/>
                </a:cubicBezTo>
                <a:lnTo>
                  <a:pt x="1982409" y="4876800"/>
                </a:lnTo>
                <a:cubicBezTo>
                  <a:pt x="1929803" y="4876800"/>
                  <a:pt x="1887159" y="4834147"/>
                  <a:pt x="1887159" y="4781550"/>
                </a:cubicBezTo>
                <a:lnTo>
                  <a:pt x="1887159" y="2952569"/>
                </a:lnTo>
                <a:cubicBezTo>
                  <a:pt x="1853813" y="2946816"/>
                  <a:pt x="1821542" y="2937910"/>
                  <a:pt x="1790662" y="2926118"/>
                </a:cubicBezTo>
                <a:cubicBezTo>
                  <a:pt x="1789785" y="3091024"/>
                  <a:pt x="1655397" y="3224908"/>
                  <a:pt x="1490300" y="3224908"/>
                </a:cubicBezTo>
                <a:lnTo>
                  <a:pt x="1409014" y="3224908"/>
                </a:lnTo>
                <a:lnTo>
                  <a:pt x="1409014" y="4781550"/>
                </a:lnTo>
                <a:cubicBezTo>
                  <a:pt x="1409014" y="4834147"/>
                  <a:pt x="1366371" y="4876800"/>
                  <a:pt x="1313764" y="4876800"/>
                </a:cubicBezTo>
                <a:lnTo>
                  <a:pt x="895255" y="4876800"/>
                </a:lnTo>
                <a:cubicBezTo>
                  <a:pt x="895055" y="4876800"/>
                  <a:pt x="894864" y="4876772"/>
                  <a:pt x="894664" y="4876772"/>
                </a:cubicBezTo>
                <a:cubicBezTo>
                  <a:pt x="894464" y="4876772"/>
                  <a:pt x="894273" y="4876800"/>
                  <a:pt x="894073" y="4876800"/>
                </a:cubicBezTo>
                <a:lnTo>
                  <a:pt x="475564" y="4876800"/>
                </a:lnTo>
                <a:cubicBezTo>
                  <a:pt x="422957" y="4876800"/>
                  <a:pt x="380314" y="4834147"/>
                  <a:pt x="380314" y="4781550"/>
                </a:cubicBezTo>
                <a:lnTo>
                  <a:pt x="380314" y="3224908"/>
                </a:lnTo>
                <a:lnTo>
                  <a:pt x="300409" y="3224908"/>
                </a:lnTo>
                <a:cubicBezTo>
                  <a:pt x="134759" y="3224908"/>
                  <a:pt x="0" y="3090148"/>
                  <a:pt x="0" y="2924499"/>
                </a:cubicBezTo>
                <a:lnTo>
                  <a:pt x="0" y="2144916"/>
                </a:lnTo>
                <a:cubicBezTo>
                  <a:pt x="0" y="1799520"/>
                  <a:pt x="234229" y="1507979"/>
                  <a:pt x="552135" y="1420301"/>
                </a:cubicBezTo>
                <a:cubicBezTo>
                  <a:pt x="489909" y="1344015"/>
                  <a:pt x="452513" y="1246727"/>
                  <a:pt x="452513" y="1140838"/>
                </a:cubicBezTo>
                <a:lnTo>
                  <a:pt x="452513" y="1053941"/>
                </a:lnTo>
                <a:cubicBezTo>
                  <a:pt x="452513" y="809749"/>
                  <a:pt x="651167" y="611095"/>
                  <a:pt x="895359" y="611095"/>
                </a:cubicBezTo>
                <a:cubicBezTo>
                  <a:pt x="1139552" y="611095"/>
                  <a:pt x="1338205" y="809749"/>
                  <a:pt x="1338205" y="1053941"/>
                </a:cubicBezTo>
                <a:lnTo>
                  <a:pt x="1338205" y="1140838"/>
                </a:lnTo>
                <a:cubicBezTo>
                  <a:pt x="1338205" y="1246765"/>
                  <a:pt x="1300772" y="1344092"/>
                  <a:pt x="1238507" y="1420387"/>
                </a:cubicBezTo>
                <a:cubicBezTo>
                  <a:pt x="1315326" y="1441599"/>
                  <a:pt x="1388373" y="1474956"/>
                  <a:pt x="1454839" y="1519056"/>
                </a:cubicBezTo>
                <a:lnTo>
                  <a:pt x="1454839" y="1448333"/>
                </a:lnTo>
                <a:cubicBezTo>
                  <a:pt x="1454839" y="1160926"/>
                  <a:pt x="1688659" y="927097"/>
                  <a:pt x="1976066" y="927097"/>
                </a:cubicBezTo>
                <a:lnTo>
                  <a:pt x="2037569" y="927097"/>
                </a:lnTo>
                <a:cubicBezTo>
                  <a:pt x="1963798" y="837295"/>
                  <a:pt x="1919440" y="722452"/>
                  <a:pt x="1919440" y="597436"/>
                </a:cubicBezTo>
                <a:lnTo>
                  <a:pt x="1919440" y="520179"/>
                </a:lnTo>
                <a:cubicBezTo>
                  <a:pt x="1919440" y="233362"/>
                  <a:pt x="2152783" y="0"/>
                  <a:pt x="243961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61" name="Freeform: Shape 61">
            <a:extLst>
              <a:ext uri="{FF2B5EF4-FFF2-40B4-BE49-F238E27FC236}">
                <a16:creationId xmlns:a16="http://schemas.microsoft.com/office/drawing/2014/main" xmlns="" id="{8A493E9A-638C-4B5A-8658-C011DD5D9B2A}"/>
              </a:ext>
            </a:extLst>
          </p:cNvPr>
          <p:cNvSpPr>
            <a:spLocks noChangeAspect="1"/>
          </p:cNvSpPr>
          <p:nvPr/>
        </p:nvSpPr>
        <p:spPr>
          <a:xfrm>
            <a:off x="784730" y="2762250"/>
            <a:ext cx="384051" cy="426720"/>
          </a:xfrm>
          <a:custGeom>
            <a:avLst/>
            <a:gdLst>
              <a:gd name="connsiteX0" fmla="*/ 2876550 w 4114828"/>
              <a:gd name="connsiteY0" fmla="*/ 3990975 h 4572000"/>
              <a:gd name="connsiteX1" fmla="*/ 2876550 w 4114828"/>
              <a:gd name="connsiteY1" fmla="*/ 4143375 h 4572000"/>
              <a:gd name="connsiteX2" fmla="*/ 3028950 w 4114828"/>
              <a:gd name="connsiteY2" fmla="*/ 4143375 h 4572000"/>
              <a:gd name="connsiteX3" fmla="*/ 3028950 w 4114828"/>
              <a:gd name="connsiteY3" fmla="*/ 3990975 h 4572000"/>
              <a:gd name="connsiteX4" fmla="*/ 3495675 w 4114828"/>
              <a:gd name="connsiteY4" fmla="*/ 3990974 h 4572000"/>
              <a:gd name="connsiteX5" fmla="*/ 3495675 w 4114828"/>
              <a:gd name="connsiteY5" fmla="*/ 4143374 h 4572000"/>
              <a:gd name="connsiteX6" fmla="*/ 3648075 w 4114828"/>
              <a:gd name="connsiteY6" fmla="*/ 4143374 h 4572000"/>
              <a:gd name="connsiteX7" fmla="*/ 3648075 w 4114828"/>
              <a:gd name="connsiteY7" fmla="*/ 3990974 h 4572000"/>
              <a:gd name="connsiteX8" fmla="*/ 2800350 w 4114828"/>
              <a:gd name="connsiteY8" fmla="*/ 3838575 h 4572000"/>
              <a:gd name="connsiteX9" fmla="*/ 3105150 w 4114828"/>
              <a:gd name="connsiteY9" fmla="*/ 3838575 h 4572000"/>
              <a:gd name="connsiteX10" fmla="*/ 3181350 w 4114828"/>
              <a:gd name="connsiteY10" fmla="*/ 3914775 h 4572000"/>
              <a:gd name="connsiteX11" fmla="*/ 3181350 w 4114828"/>
              <a:gd name="connsiteY11" fmla="*/ 4219575 h 4572000"/>
              <a:gd name="connsiteX12" fmla="*/ 3105150 w 4114828"/>
              <a:gd name="connsiteY12" fmla="*/ 4295775 h 4572000"/>
              <a:gd name="connsiteX13" fmla="*/ 2800350 w 4114828"/>
              <a:gd name="connsiteY13" fmla="*/ 4295775 h 4572000"/>
              <a:gd name="connsiteX14" fmla="*/ 2724150 w 4114828"/>
              <a:gd name="connsiteY14" fmla="*/ 4219575 h 4572000"/>
              <a:gd name="connsiteX15" fmla="*/ 2724150 w 4114828"/>
              <a:gd name="connsiteY15" fmla="*/ 3914775 h 4572000"/>
              <a:gd name="connsiteX16" fmla="*/ 2800350 w 4114828"/>
              <a:gd name="connsiteY16" fmla="*/ 3838575 h 4572000"/>
              <a:gd name="connsiteX17" fmla="*/ 3419475 w 4114828"/>
              <a:gd name="connsiteY17" fmla="*/ 3838574 h 4572000"/>
              <a:gd name="connsiteX18" fmla="*/ 3724275 w 4114828"/>
              <a:gd name="connsiteY18" fmla="*/ 3838574 h 4572000"/>
              <a:gd name="connsiteX19" fmla="*/ 3800475 w 4114828"/>
              <a:gd name="connsiteY19" fmla="*/ 3914774 h 4572000"/>
              <a:gd name="connsiteX20" fmla="*/ 3800475 w 4114828"/>
              <a:gd name="connsiteY20" fmla="*/ 4219574 h 4572000"/>
              <a:gd name="connsiteX21" fmla="*/ 3724275 w 4114828"/>
              <a:gd name="connsiteY21" fmla="*/ 4295774 h 4572000"/>
              <a:gd name="connsiteX22" fmla="*/ 3419475 w 4114828"/>
              <a:gd name="connsiteY22" fmla="*/ 4295774 h 4572000"/>
              <a:gd name="connsiteX23" fmla="*/ 3343275 w 4114828"/>
              <a:gd name="connsiteY23" fmla="*/ 4219574 h 4572000"/>
              <a:gd name="connsiteX24" fmla="*/ 3343275 w 4114828"/>
              <a:gd name="connsiteY24" fmla="*/ 3914774 h 4572000"/>
              <a:gd name="connsiteX25" fmla="*/ 3419475 w 4114828"/>
              <a:gd name="connsiteY25" fmla="*/ 3838574 h 4572000"/>
              <a:gd name="connsiteX26" fmla="*/ 914400 w 4114828"/>
              <a:gd name="connsiteY26" fmla="*/ 3657600 h 4572000"/>
              <a:gd name="connsiteX27" fmla="*/ 1066800 w 4114828"/>
              <a:gd name="connsiteY27" fmla="*/ 3657600 h 4572000"/>
              <a:gd name="connsiteX28" fmla="*/ 1066800 w 4114828"/>
              <a:gd name="connsiteY28" fmla="*/ 3810000 h 4572000"/>
              <a:gd name="connsiteX29" fmla="*/ 914400 w 4114828"/>
              <a:gd name="connsiteY29" fmla="*/ 3810000 h 4572000"/>
              <a:gd name="connsiteX30" fmla="*/ 609600 w 4114828"/>
              <a:gd name="connsiteY30" fmla="*/ 3657600 h 4572000"/>
              <a:gd name="connsiteX31" fmla="*/ 762000 w 4114828"/>
              <a:gd name="connsiteY31" fmla="*/ 3657600 h 4572000"/>
              <a:gd name="connsiteX32" fmla="*/ 762000 w 4114828"/>
              <a:gd name="connsiteY32" fmla="*/ 3810000 h 4572000"/>
              <a:gd name="connsiteX33" fmla="*/ 609600 w 4114828"/>
              <a:gd name="connsiteY33" fmla="*/ 3810000 h 4572000"/>
              <a:gd name="connsiteX34" fmla="*/ 304800 w 4114828"/>
              <a:gd name="connsiteY34" fmla="*/ 3657600 h 4572000"/>
              <a:gd name="connsiteX35" fmla="*/ 457200 w 4114828"/>
              <a:gd name="connsiteY35" fmla="*/ 3657600 h 4572000"/>
              <a:gd name="connsiteX36" fmla="*/ 457200 w 4114828"/>
              <a:gd name="connsiteY36" fmla="*/ 3810000 h 4572000"/>
              <a:gd name="connsiteX37" fmla="*/ 304800 w 4114828"/>
              <a:gd name="connsiteY37" fmla="*/ 3810000 h 4572000"/>
              <a:gd name="connsiteX38" fmla="*/ 3505200 w 4114828"/>
              <a:gd name="connsiteY38" fmla="*/ 3409950 h 4572000"/>
              <a:gd name="connsiteX39" fmla="*/ 3505200 w 4114828"/>
              <a:gd name="connsiteY39" fmla="*/ 3562350 h 4572000"/>
              <a:gd name="connsiteX40" fmla="*/ 3657600 w 4114828"/>
              <a:gd name="connsiteY40" fmla="*/ 3562350 h 4572000"/>
              <a:gd name="connsiteX41" fmla="*/ 3657600 w 4114828"/>
              <a:gd name="connsiteY41" fmla="*/ 3409950 h 4572000"/>
              <a:gd name="connsiteX42" fmla="*/ 3200400 w 4114828"/>
              <a:gd name="connsiteY42" fmla="*/ 3409950 h 4572000"/>
              <a:gd name="connsiteX43" fmla="*/ 3200400 w 4114828"/>
              <a:gd name="connsiteY43" fmla="*/ 3562350 h 4572000"/>
              <a:gd name="connsiteX44" fmla="*/ 3352800 w 4114828"/>
              <a:gd name="connsiteY44" fmla="*/ 3562350 h 4572000"/>
              <a:gd name="connsiteX45" fmla="*/ 3352800 w 4114828"/>
              <a:gd name="connsiteY45" fmla="*/ 3409950 h 4572000"/>
              <a:gd name="connsiteX46" fmla="*/ 3124200 w 4114828"/>
              <a:gd name="connsiteY46" fmla="*/ 3257550 h 4572000"/>
              <a:gd name="connsiteX47" fmla="*/ 3733800 w 4114828"/>
              <a:gd name="connsiteY47" fmla="*/ 3257550 h 4572000"/>
              <a:gd name="connsiteX48" fmla="*/ 3810000 w 4114828"/>
              <a:gd name="connsiteY48" fmla="*/ 3333750 h 4572000"/>
              <a:gd name="connsiteX49" fmla="*/ 3810000 w 4114828"/>
              <a:gd name="connsiteY49" fmla="*/ 3638550 h 4572000"/>
              <a:gd name="connsiteX50" fmla="*/ 3733800 w 4114828"/>
              <a:gd name="connsiteY50" fmla="*/ 3714750 h 4572000"/>
              <a:gd name="connsiteX51" fmla="*/ 3124200 w 4114828"/>
              <a:gd name="connsiteY51" fmla="*/ 3714750 h 4572000"/>
              <a:gd name="connsiteX52" fmla="*/ 3048000 w 4114828"/>
              <a:gd name="connsiteY52" fmla="*/ 3638550 h 4572000"/>
              <a:gd name="connsiteX53" fmla="*/ 3048000 w 4114828"/>
              <a:gd name="connsiteY53" fmla="*/ 3333750 h 4572000"/>
              <a:gd name="connsiteX54" fmla="*/ 3124200 w 4114828"/>
              <a:gd name="connsiteY54" fmla="*/ 3257550 h 4572000"/>
              <a:gd name="connsiteX55" fmla="*/ 1676400 w 4114828"/>
              <a:gd name="connsiteY55" fmla="*/ 3200400 h 4572000"/>
              <a:gd name="connsiteX56" fmla="*/ 1676400 w 4114828"/>
              <a:gd name="connsiteY56" fmla="*/ 3352800 h 4572000"/>
              <a:gd name="connsiteX57" fmla="*/ 1828800 w 4114828"/>
              <a:gd name="connsiteY57" fmla="*/ 3352800 h 4572000"/>
              <a:gd name="connsiteX58" fmla="*/ 1828800 w 4114828"/>
              <a:gd name="connsiteY58" fmla="*/ 3200400 h 4572000"/>
              <a:gd name="connsiteX59" fmla="*/ 762000 w 4114828"/>
              <a:gd name="connsiteY59" fmla="*/ 3200400 h 4572000"/>
              <a:gd name="connsiteX60" fmla="*/ 762000 w 4114828"/>
              <a:gd name="connsiteY60" fmla="*/ 3352800 h 4572000"/>
              <a:gd name="connsiteX61" fmla="*/ 914400 w 4114828"/>
              <a:gd name="connsiteY61" fmla="*/ 3352800 h 4572000"/>
              <a:gd name="connsiteX62" fmla="*/ 914400 w 4114828"/>
              <a:gd name="connsiteY62" fmla="*/ 3200400 h 4572000"/>
              <a:gd name="connsiteX63" fmla="*/ 457200 w 4114828"/>
              <a:gd name="connsiteY63" fmla="*/ 3200400 h 4572000"/>
              <a:gd name="connsiteX64" fmla="*/ 457200 w 4114828"/>
              <a:gd name="connsiteY64" fmla="*/ 3352800 h 4572000"/>
              <a:gd name="connsiteX65" fmla="*/ 609600 w 4114828"/>
              <a:gd name="connsiteY65" fmla="*/ 3352800 h 4572000"/>
              <a:gd name="connsiteX66" fmla="*/ 609600 w 4114828"/>
              <a:gd name="connsiteY66" fmla="*/ 3200400 h 4572000"/>
              <a:gd name="connsiteX67" fmla="*/ 2295525 w 4114828"/>
              <a:gd name="connsiteY67" fmla="*/ 3200399 h 4572000"/>
              <a:gd name="connsiteX68" fmla="*/ 2295525 w 4114828"/>
              <a:gd name="connsiteY68" fmla="*/ 3352799 h 4572000"/>
              <a:gd name="connsiteX69" fmla="*/ 2447925 w 4114828"/>
              <a:gd name="connsiteY69" fmla="*/ 3352799 h 4572000"/>
              <a:gd name="connsiteX70" fmla="*/ 2447925 w 4114828"/>
              <a:gd name="connsiteY70" fmla="*/ 3200399 h 4572000"/>
              <a:gd name="connsiteX71" fmla="*/ 1600200 w 4114828"/>
              <a:gd name="connsiteY71" fmla="*/ 3048000 h 4572000"/>
              <a:gd name="connsiteX72" fmla="*/ 1905000 w 4114828"/>
              <a:gd name="connsiteY72" fmla="*/ 3048000 h 4572000"/>
              <a:gd name="connsiteX73" fmla="*/ 1981200 w 4114828"/>
              <a:gd name="connsiteY73" fmla="*/ 3124200 h 4572000"/>
              <a:gd name="connsiteX74" fmla="*/ 1981200 w 4114828"/>
              <a:gd name="connsiteY74" fmla="*/ 3429000 h 4572000"/>
              <a:gd name="connsiteX75" fmla="*/ 1905000 w 4114828"/>
              <a:gd name="connsiteY75" fmla="*/ 3505200 h 4572000"/>
              <a:gd name="connsiteX76" fmla="*/ 1600200 w 4114828"/>
              <a:gd name="connsiteY76" fmla="*/ 3505200 h 4572000"/>
              <a:gd name="connsiteX77" fmla="*/ 1524000 w 4114828"/>
              <a:gd name="connsiteY77" fmla="*/ 3429000 h 4572000"/>
              <a:gd name="connsiteX78" fmla="*/ 1524000 w 4114828"/>
              <a:gd name="connsiteY78" fmla="*/ 3124200 h 4572000"/>
              <a:gd name="connsiteX79" fmla="*/ 1600200 w 4114828"/>
              <a:gd name="connsiteY79" fmla="*/ 3048000 h 4572000"/>
              <a:gd name="connsiteX80" fmla="*/ 381000 w 4114828"/>
              <a:gd name="connsiteY80" fmla="*/ 3048000 h 4572000"/>
              <a:gd name="connsiteX81" fmla="*/ 990600 w 4114828"/>
              <a:gd name="connsiteY81" fmla="*/ 3048000 h 4572000"/>
              <a:gd name="connsiteX82" fmla="*/ 1066800 w 4114828"/>
              <a:gd name="connsiteY82" fmla="*/ 3124200 h 4572000"/>
              <a:gd name="connsiteX83" fmla="*/ 1066800 w 4114828"/>
              <a:gd name="connsiteY83" fmla="*/ 3429000 h 4572000"/>
              <a:gd name="connsiteX84" fmla="*/ 990600 w 4114828"/>
              <a:gd name="connsiteY84" fmla="*/ 3505200 h 4572000"/>
              <a:gd name="connsiteX85" fmla="*/ 381000 w 4114828"/>
              <a:gd name="connsiteY85" fmla="*/ 3505200 h 4572000"/>
              <a:gd name="connsiteX86" fmla="*/ 304800 w 4114828"/>
              <a:gd name="connsiteY86" fmla="*/ 3429000 h 4572000"/>
              <a:gd name="connsiteX87" fmla="*/ 304800 w 4114828"/>
              <a:gd name="connsiteY87" fmla="*/ 3124200 h 4572000"/>
              <a:gd name="connsiteX88" fmla="*/ 381000 w 4114828"/>
              <a:gd name="connsiteY88" fmla="*/ 3048000 h 4572000"/>
              <a:gd name="connsiteX89" fmla="*/ 2219325 w 4114828"/>
              <a:gd name="connsiteY89" fmla="*/ 3047999 h 4572000"/>
              <a:gd name="connsiteX90" fmla="*/ 2524125 w 4114828"/>
              <a:gd name="connsiteY90" fmla="*/ 3047999 h 4572000"/>
              <a:gd name="connsiteX91" fmla="*/ 2600325 w 4114828"/>
              <a:gd name="connsiteY91" fmla="*/ 3124199 h 4572000"/>
              <a:gd name="connsiteX92" fmla="*/ 2600325 w 4114828"/>
              <a:gd name="connsiteY92" fmla="*/ 3428999 h 4572000"/>
              <a:gd name="connsiteX93" fmla="*/ 2524125 w 4114828"/>
              <a:gd name="connsiteY93" fmla="*/ 3505199 h 4572000"/>
              <a:gd name="connsiteX94" fmla="*/ 2219325 w 4114828"/>
              <a:gd name="connsiteY94" fmla="*/ 3505199 h 4572000"/>
              <a:gd name="connsiteX95" fmla="*/ 2143125 w 4114828"/>
              <a:gd name="connsiteY95" fmla="*/ 3428999 h 4572000"/>
              <a:gd name="connsiteX96" fmla="*/ 2143125 w 4114828"/>
              <a:gd name="connsiteY96" fmla="*/ 3124199 h 4572000"/>
              <a:gd name="connsiteX97" fmla="*/ 2219325 w 4114828"/>
              <a:gd name="connsiteY97" fmla="*/ 3047999 h 4572000"/>
              <a:gd name="connsiteX98" fmla="*/ 3505200 w 4114828"/>
              <a:gd name="connsiteY98" fmla="*/ 2800350 h 4572000"/>
              <a:gd name="connsiteX99" fmla="*/ 3505200 w 4114828"/>
              <a:gd name="connsiteY99" fmla="*/ 2952750 h 4572000"/>
              <a:gd name="connsiteX100" fmla="*/ 3657600 w 4114828"/>
              <a:gd name="connsiteY100" fmla="*/ 2952750 h 4572000"/>
              <a:gd name="connsiteX101" fmla="*/ 3657600 w 4114828"/>
              <a:gd name="connsiteY101" fmla="*/ 2800350 h 4572000"/>
              <a:gd name="connsiteX102" fmla="*/ 3200400 w 4114828"/>
              <a:gd name="connsiteY102" fmla="*/ 2800350 h 4572000"/>
              <a:gd name="connsiteX103" fmla="*/ 3200400 w 4114828"/>
              <a:gd name="connsiteY103" fmla="*/ 2952750 h 4572000"/>
              <a:gd name="connsiteX104" fmla="*/ 3352800 w 4114828"/>
              <a:gd name="connsiteY104" fmla="*/ 2952750 h 4572000"/>
              <a:gd name="connsiteX105" fmla="*/ 3352800 w 4114828"/>
              <a:gd name="connsiteY105" fmla="*/ 2800350 h 4572000"/>
              <a:gd name="connsiteX106" fmla="*/ 3124200 w 4114828"/>
              <a:gd name="connsiteY106" fmla="*/ 2647950 h 4572000"/>
              <a:gd name="connsiteX107" fmla="*/ 3733800 w 4114828"/>
              <a:gd name="connsiteY107" fmla="*/ 2647950 h 4572000"/>
              <a:gd name="connsiteX108" fmla="*/ 3810000 w 4114828"/>
              <a:gd name="connsiteY108" fmla="*/ 2724150 h 4572000"/>
              <a:gd name="connsiteX109" fmla="*/ 3810000 w 4114828"/>
              <a:gd name="connsiteY109" fmla="*/ 3028950 h 4572000"/>
              <a:gd name="connsiteX110" fmla="*/ 3733800 w 4114828"/>
              <a:gd name="connsiteY110" fmla="*/ 3105150 h 4572000"/>
              <a:gd name="connsiteX111" fmla="*/ 3124200 w 4114828"/>
              <a:gd name="connsiteY111" fmla="*/ 3105150 h 4572000"/>
              <a:gd name="connsiteX112" fmla="*/ 3048000 w 4114828"/>
              <a:gd name="connsiteY112" fmla="*/ 3028950 h 4572000"/>
              <a:gd name="connsiteX113" fmla="*/ 3048000 w 4114828"/>
              <a:gd name="connsiteY113" fmla="*/ 2724150 h 4572000"/>
              <a:gd name="connsiteX114" fmla="*/ 3124200 w 4114828"/>
              <a:gd name="connsiteY114" fmla="*/ 2647950 h 4572000"/>
              <a:gd name="connsiteX115" fmla="*/ 762000 w 4114828"/>
              <a:gd name="connsiteY115" fmla="*/ 2590800 h 4572000"/>
              <a:gd name="connsiteX116" fmla="*/ 762000 w 4114828"/>
              <a:gd name="connsiteY116" fmla="*/ 2743200 h 4572000"/>
              <a:gd name="connsiteX117" fmla="*/ 914400 w 4114828"/>
              <a:gd name="connsiteY117" fmla="*/ 2743200 h 4572000"/>
              <a:gd name="connsiteX118" fmla="*/ 914400 w 4114828"/>
              <a:gd name="connsiteY118" fmla="*/ 2590800 h 4572000"/>
              <a:gd name="connsiteX119" fmla="*/ 457200 w 4114828"/>
              <a:gd name="connsiteY119" fmla="*/ 2590800 h 4572000"/>
              <a:gd name="connsiteX120" fmla="*/ 457200 w 4114828"/>
              <a:gd name="connsiteY120" fmla="*/ 2743200 h 4572000"/>
              <a:gd name="connsiteX121" fmla="*/ 609600 w 4114828"/>
              <a:gd name="connsiteY121" fmla="*/ 2743200 h 4572000"/>
              <a:gd name="connsiteX122" fmla="*/ 609600 w 4114828"/>
              <a:gd name="connsiteY122" fmla="*/ 2590800 h 4572000"/>
              <a:gd name="connsiteX123" fmla="*/ 381000 w 4114828"/>
              <a:gd name="connsiteY123" fmla="*/ 2438400 h 4572000"/>
              <a:gd name="connsiteX124" fmla="*/ 990600 w 4114828"/>
              <a:gd name="connsiteY124" fmla="*/ 2438400 h 4572000"/>
              <a:gd name="connsiteX125" fmla="*/ 1066800 w 4114828"/>
              <a:gd name="connsiteY125" fmla="*/ 2514600 h 4572000"/>
              <a:gd name="connsiteX126" fmla="*/ 1066800 w 4114828"/>
              <a:gd name="connsiteY126" fmla="*/ 2819400 h 4572000"/>
              <a:gd name="connsiteX127" fmla="*/ 990600 w 4114828"/>
              <a:gd name="connsiteY127" fmla="*/ 2895600 h 4572000"/>
              <a:gd name="connsiteX128" fmla="*/ 381000 w 4114828"/>
              <a:gd name="connsiteY128" fmla="*/ 2895600 h 4572000"/>
              <a:gd name="connsiteX129" fmla="*/ 304800 w 4114828"/>
              <a:gd name="connsiteY129" fmla="*/ 2819400 h 4572000"/>
              <a:gd name="connsiteX130" fmla="*/ 304800 w 4114828"/>
              <a:gd name="connsiteY130" fmla="*/ 2514600 h 4572000"/>
              <a:gd name="connsiteX131" fmla="*/ 381000 w 4114828"/>
              <a:gd name="connsiteY131" fmla="*/ 2438400 h 4572000"/>
              <a:gd name="connsiteX132" fmla="*/ 2286000 w 4114828"/>
              <a:gd name="connsiteY132" fmla="*/ 2286000 h 4572000"/>
              <a:gd name="connsiteX133" fmla="*/ 2286000 w 4114828"/>
              <a:gd name="connsiteY133" fmla="*/ 2438400 h 4572000"/>
              <a:gd name="connsiteX134" fmla="*/ 2438400 w 4114828"/>
              <a:gd name="connsiteY134" fmla="*/ 2438400 h 4572000"/>
              <a:gd name="connsiteX135" fmla="*/ 2438400 w 4114828"/>
              <a:gd name="connsiteY135" fmla="*/ 2286000 h 4572000"/>
              <a:gd name="connsiteX136" fmla="*/ 1676400 w 4114828"/>
              <a:gd name="connsiteY136" fmla="*/ 2286000 h 4572000"/>
              <a:gd name="connsiteX137" fmla="*/ 1676400 w 4114828"/>
              <a:gd name="connsiteY137" fmla="*/ 2438400 h 4572000"/>
              <a:gd name="connsiteX138" fmla="*/ 1828800 w 4114828"/>
              <a:gd name="connsiteY138" fmla="*/ 2438400 h 4572000"/>
              <a:gd name="connsiteX139" fmla="*/ 1828800 w 4114828"/>
              <a:gd name="connsiteY139" fmla="*/ 2286000 h 4572000"/>
              <a:gd name="connsiteX140" fmla="*/ 2209800 w 4114828"/>
              <a:gd name="connsiteY140" fmla="*/ 2133600 h 4572000"/>
              <a:gd name="connsiteX141" fmla="*/ 2514600 w 4114828"/>
              <a:gd name="connsiteY141" fmla="*/ 2133600 h 4572000"/>
              <a:gd name="connsiteX142" fmla="*/ 2590800 w 4114828"/>
              <a:gd name="connsiteY142" fmla="*/ 2209800 h 4572000"/>
              <a:gd name="connsiteX143" fmla="*/ 2590800 w 4114828"/>
              <a:gd name="connsiteY143" fmla="*/ 2514600 h 4572000"/>
              <a:gd name="connsiteX144" fmla="*/ 2514600 w 4114828"/>
              <a:gd name="connsiteY144" fmla="*/ 2590800 h 4572000"/>
              <a:gd name="connsiteX145" fmla="*/ 2209800 w 4114828"/>
              <a:gd name="connsiteY145" fmla="*/ 2590800 h 4572000"/>
              <a:gd name="connsiteX146" fmla="*/ 2133600 w 4114828"/>
              <a:gd name="connsiteY146" fmla="*/ 2514600 h 4572000"/>
              <a:gd name="connsiteX147" fmla="*/ 2133600 w 4114828"/>
              <a:gd name="connsiteY147" fmla="*/ 2209800 h 4572000"/>
              <a:gd name="connsiteX148" fmla="*/ 2209800 w 4114828"/>
              <a:gd name="connsiteY148" fmla="*/ 2133600 h 4572000"/>
              <a:gd name="connsiteX149" fmla="*/ 1600200 w 4114828"/>
              <a:gd name="connsiteY149" fmla="*/ 2133600 h 4572000"/>
              <a:gd name="connsiteX150" fmla="*/ 1905000 w 4114828"/>
              <a:gd name="connsiteY150" fmla="*/ 2133600 h 4572000"/>
              <a:gd name="connsiteX151" fmla="*/ 1981200 w 4114828"/>
              <a:gd name="connsiteY151" fmla="*/ 2209800 h 4572000"/>
              <a:gd name="connsiteX152" fmla="*/ 1981200 w 4114828"/>
              <a:gd name="connsiteY152" fmla="*/ 2514600 h 4572000"/>
              <a:gd name="connsiteX153" fmla="*/ 1905000 w 4114828"/>
              <a:gd name="connsiteY153" fmla="*/ 2590800 h 4572000"/>
              <a:gd name="connsiteX154" fmla="*/ 1600200 w 4114828"/>
              <a:gd name="connsiteY154" fmla="*/ 2590800 h 4572000"/>
              <a:gd name="connsiteX155" fmla="*/ 1524000 w 4114828"/>
              <a:gd name="connsiteY155" fmla="*/ 2514600 h 4572000"/>
              <a:gd name="connsiteX156" fmla="*/ 1524000 w 4114828"/>
              <a:gd name="connsiteY156" fmla="*/ 2209800 h 4572000"/>
              <a:gd name="connsiteX157" fmla="*/ 1600200 w 4114828"/>
              <a:gd name="connsiteY157" fmla="*/ 2133600 h 4572000"/>
              <a:gd name="connsiteX158" fmla="*/ 3505200 w 4114828"/>
              <a:gd name="connsiteY158" fmla="*/ 1981200 h 4572000"/>
              <a:gd name="connsiteX159" fmla="*/ 3505200 w 4114828"/>
              <a:gd name="connsiteY159" fmla="*/ 2133600 h 4572000"/>
              <a:gd name="connsiteX160" fmla="*/ 3657600 w 4114828"/>
              <a:gd name="connsiteY160" fmla="*/ 2133600 h 4572000"/>
              <a:gd name="connsiteX161" fmla="*/ 3657600 w 4114828"/>
              <a:gd name="connsiteY161" fmla="*/ 1981200 h 4572000"/>
              <a:gd name="connsiteX162" fmla="*/ 3200400 w 4114828"/>
              <a:gd name="connsiteY162" fmla="*/ 1981200 h 4572000"/>
              <a:gd name="connsiteX163" fmla="*/ 3200400 w 4114828"/>
              <a:gd name="connsiteY163" fmla="*/ 2133600 h 4572000"/>
              <a:gd name="connsiteX164" fmla="*/ 3352800 w 4114828"/>
              <a:gd name="connsiteY164" fmla="*/ 2133600 h 4572000"/>
              <a:gd name="connsiteX165" fmla="*/ 3352800 w 4114828"/>
              <a:gd name="connsiteY165" fmla="*/ 1981200 h 4572000"/>
              <a:gd name="connsiteX166" fmla="*/ 762000 w 4114828"/>
              <a:gd name="connsiteY166" fmla="*/ 1981200 h 4572000"/>
              <a:gd name="connsiteX167" fmla="*/ 762000 w 4114828"/>
              <a:gd name="connsiteY167" fmla="*/ 2133600 h 4572000"/>
              <a:gd name="connsiteX168" fmla="*/ 914400 w 4114828"/>
              <a:gd name="connsiteY168" fmla="*/ 2133600 h 4572000"/>
              <a:gd name="connsiteX169" fmla="*/ 914400 w 4114828"/>
              <a:gd name="connsiteY169" fmla="*/ 1981200 h 4572000"/>
              <a:gd name="connsiteX170" fmla="*/ 457200 w 4114828"/>
              <a:gd name="connsiteY170" fmla="*/ 1981200 h 4572000"/>
              <a:gd name="connsiteX171" fmla="*/ 457200 w 4114828"/>
              <a:gd name="connsiteY171" fmla="*/ 2133600 h 4572000"/>
              <a:gd name="connsiteX172" fmla="*/ 609600 w 4114828"/>
              <a:gd name="connsiteY172" fmla="*/ 2133600 h 4572000"/>
              <a:gd name="connsiteX173" fmla="*/ 609600 w 4114828"/>
              <a:gd name="connsiteY173" fmla="*/ 1981200 h 4572000"/>
              <a:gd name="connsiteX174" fmla="*/ 3124200 w 4114828"/>
              <a:gd name="connsiteY174" fmla="*/ 1828800 h 4572000"/>
              <a:gd name="connsiteX175" fmla="*/ 3733800 w 4114828"/>
              <a:gd name="connsiteY175" fmla="*/ 1828800 h 4572000"/>
              <a:gd name="connsiteX176" fmla="*/ 3810000 w 4114828"/>
              <a:gd name="connsiteY176" fmla="*/ 1905000 h 4572000"/>
              <a:gd name="connsiteX177" fmla="*/ 3810000 w 4114828"/>
              <a:gd name="connsiteY177" fmla="*/ 2209800 h 4572000"/>
              <a:gd name="connsiteX178" fmla="*/ 3733800 w 4114828"/>
              <a:gd name="connsiteY178" fmla="*/ 2286000 h 4572000"/>
              <a:gd name="connsiteX179" fmla="*/ 3124200 w 4114828"/>
              <a:gd name="connsiteY179" fmla="*/ 2286000 h 4572000"/>
              <a:gd name="connsiteX180" fmla="*/ 3048000 w 4114828"/>
              <a:gd name="connsiteY180" fmla="*/ 2209800 h 4572000"/>
              <a:gd name="connsiteX181" fmla="*/ 3048000 w 4114828"/>
              <a:gd name="connsiteY181" fmla="*/ 1905000 h 4572000"/>
              <a:gd name="connsiteX182" fmla="*/ 3124200 w 4114828"/>
              <a:gd name="connsiteY182" fmla="*/ 1828800 h 4572000"/>
              <a:gd name="connsiteX183" fmla="*/ 381000 w 4114828"/>
              <a:gd name="connsiteY183" fmla="*/ 1828800 h 4572000"/>
              <a:gd name="connsiteX184" fmla="*/ 990600 w 4114828"/>
              <a:gd name="connsiteY184" fmla="*/ 1828800 h 4572000"/>
              <a:gd name="connsiteX185" fmla="*/ 1066800 w 4114828"/>
              <a:gd name="connsiteY185" fmla="*/ 1905000 h 4572000"/>
              <a:gd name="connsiteX186" fmla="*/ 1066800 w 4114828"/>
              <a:gd name="connsiteY186" fmla="*/ 2209800 h 4572000"/>
              <a:gd name="connsiteX187" fmla="*/ 990600 w 4114828"/>
              <a:gd name="connsiteY187" fmla="*/ 2286000 h 4572000"/>
              <a:gd name="connsiteX188" fmla="*/ 381000 w 4114828"/>
              <a:gd name="connsiteY188" fmla="*/ 2286000 h 4572000"/>
              <a:gd name="connsiteX189" fmla="*/ 304800 w 4114828"/>
              <a:gd name="connsiteY189" fmla="*/ 2209800 h 4572000"/>
              <a:gd name="connsiteX190" fmla="*/ 304800 w 4114828"/>
              <a:gd name="connsiteY190" fmla="*/ 1905000 h 4572000"/>
              <a:gd name="connsiteX191" fmla="*/ 381000 w 4114828"/>
              <a:gd name="connsiteY191" fmla="*/ 1828800 h 4572000"/>
              <a:gd name="connsiteX192" fmla="*/ 2286000 w 4114828"/>
              <a:gd name="connsiteY192" fmla="*/ 1676400 h 4572000"/>
              <a:gd name="connsiteX193" fmla="*/ 2286000 w 4114828"/>
              <a:gd name="connsiteY193" fmla="*/ 1828800 h 4572000"/>
              <a:gd name="connsiteX194" fmla="*/ 2438400 w 4114828"/>
              <a:gd name="connsiteY194" fmla="*/ 1828800 h 4572000"/>
              <a:gd name="connsiteX195" fmla="*/ 2438400 w 4114828"/>
              <a:gd name="connsiteY195" fmla="*/ 1676400 h 4572000"/>
              <a:gd name="connsiteX196" fmla="*/ 1676400 w 4114828"/>
              <a:gd name="connsiteY196" fmla="*/ 1676400 h 4572000"/>
              <a:gd name="connsiteX197" fmla="*/ 1676400 w 4114828"/>
              <a:gd name="connsiteY197" fmla="*/ 1828800 h 4572000"/>
              <a:gd name="connsiteX198" fmla="*/ 1828800 w 4114828"/>
              <a:gd name="connsiteY198" fmla="*/ 1828800 h 4572000"/>
              <a:gd name="connsiteX199" fmla="*/ 1828800 w 4114828"/>
              <a:gd name="connsiteY199" fmla="*/ 1676400 h 4572000"/>
              <a:gd name="connsiteX200" fmla="*/ 152400 w 4114828"/>
              <a:gd name="connsiteY200" fmla="*/ 1676400 h 4572000"/>
              <a:gd name="connsiteX201" fmla="*/ 152400 w 4114828"/>
              <a:gd name="connsiteY201" fmla="*/ 4419600 h 4572000"/>
              <a:gd name="connsiteX202" fmla="*/ 1219200 w 4114828"/>
              <a:gd name="connsiteY202" fmla="*/ 4419600 h 4572000"/>
              <a:gd name="connsiteX203" fmla="*/ 1219200 w 4114828"/>
              <a:gd name="connsiteY203" fmla="*/ 1676400 h 4572000"/>
              <a:gd name="connsiteX204" fmla="*/ 2209800 w 4114828"/>
              <a:gd name="connsiteY204" fmla="*/ 1524000 h 4572000"/>
              <a:gd name="connsiteX205" fmla="*/ 2514600 w 4114828"/>
              <a:gd name="connsiteY205" fmla="*/ 1524000 h 4572000"/>
              <a:gd name="connsiteX206" fmla="*/ 2590800 w 4114828"/>
              <a:gd name="connsiteY206" fmla="*/ 1600200 h 4572000"/>
              <a:gd name="connsiteX207" fmla="*/ 2590800 w 4114828"/>
              <a:gd name="connsiteY207" fmla="*/ 1905000 h 4572000"/>
              <a:gd name="connsiteX208" fmla="*/ 2514600 w 4114828"/>
              <a:gd name="connsiteY208" fmla="*/ 1981200 h 4572000"/>
              <a:gd name="connsiteX209" fmla="*/ 2209800 w 4114828"/>
              <a:gd name="connsiteY209" fmla="*/ 1981200 h 4572000"/>
              <a:gd name="connsiteX210" fmla="*/ 2133600 w 4114828"/>
              <a:gd name="connsiteY210" fmla="*/ 1905000 h 4572000"/>
              <a:gd name="connsiteX211" fmla="*/ 2133600 w 4114828"/>
              <a:gd name="connsiteY211" fmla="*/ 1600200 h 4572000"/>
              <a:gd name="connsiteX212" fmla="*/ 2209800 w 4114828"/>
              <a:gd name="connsiteY212" fmla="*/ 1524000 h 4572000"/>
              <a:gd name="connsiteX213" fmla="*/ 1600200 w 4114828"/>
              <a:gd name="connsiteY213" fmla="*/ 1524000 h 4572000"/>
              <a:gd name="connsiteX214" fmla="*/ 1905000 w 4114828"/>
              <a:gd name="connsiteY214" fmla="*/ 1524000 h 4572000"/>
              <a:gd name="connsiteX215" fmla="*/ 1981200 w 4114828"/>
              <a:gd name="connsiteY215" fmla="*/ 1600200 h 4572000"/>
              <a:gd name="connsiteX216" fmla="*/ 1981200 w 4114828"/>
              <a:gd name="connsiteY216" fmla="*/ 1905000 h 4572000"/>
              <a:gd name="connsiteX217" fmla="*/ 1905000 w 4114828"/>
              <a:gd name="connsiteY217" fmla="*/ 1981200 h 4572000"/>
              <a:gd name="connsiteX218" fmla="*/ 1600200 w 4114828"/>
              <a:gd name="connsiteY218" fmla="*/ 1981200 h 4572000"/>
              <a:gd name="connsiteX219" fmla="*/ 1524000 w 4114828"/>
              <a:gd name="connsiteY219" fmla="*/ 1905000 h 4572000"/>
              <a:gd name="connsiteX220" fmla="*/ 1524000 w 4114828"/>
              <a:gd name="connsiteY220" fmla="*/ 1600200 h 4572000"/>
              <a:gd name="connsiteX221" fmla="*/ 1600200 w 4114828"/>
              <a:gd name="connsiteY221" fmla="*/ 1524000 h 4572000"/>
              <a:gd name="connsiteX222" fmla="*/ 3505200 w 4114828"/>
              <a:gd name="connsiteY222" fmla="*/ 1371600 h 4572000"/>
              <a:gd name="connsiteX223" fmla="*/ 3505200 w 4114828"/>
              <a:gd name="connsiteY223" fmla="*/ 1524000 h 4572000"/>
              <a:gd name="connsiteX224" fmla="*/ 3657600 w 4114828"/>
              <a:gd name="connsiteY224" fmla="*/ 1524000 h 4572000"/>
              <a:gd name="connsiteX225" fmla="*/ 3657600 w 4114828"/>
              <a:gd name="connsiteY225" fmla="*/ 1371600 h 4572000"/>
              <a:gd name="connsiteX226" fmla="*/ 3200400 w 4114828"/>
              <a:gd name="connsiteY226" fmla="*/ 1371600 h 4572000"/>
              <a:gd name="connsiteX227" fmla="*/ 3200400 w 4114828"/>
              <a:gd name="connsiteY227" fmla="*/ 1524000 h 4572000"/>
              <a:gd name="connsiteX228" fmla="*/ 3352800 w 4114828"/>
              <a:gd name="connsiteY228" fmla="*/ 1524000 h 4572000"/>
              <a:gd name="connsiteX229" fmla="*/ 3352800 w 4114828"/>
              <a:gd name="connsiteY229" fmla="*/ 1371600 h 4572000"/>
              <a:gd name="connsiteX230" fmla="*/ 3124200 w 4114828"/>
              <a:gd name="connsiteY230" fmla="*/ 1219200 h 4572000"/>
              <a:gd name="connsiteX231" fmla="*/ 3733800 w 4114828"/>
              <a:gd name="connsiteY231" fmla="*/ 1219200 h 4572000"/>
              <a:gd name="connsiteX232" fmla="*/ 3810000 w 4114828"/>
              <a:gd name="connsiteY232" fmla="*/ 1295400 h 4572000"/>
              <a:gd name="connsiteX233" fmla="*/ 3810000 w 4114828"/>
              <a:gd name="connsiteY233" fmla="*/ 1600200 h 4572000"/>
              <a:gd name="connsiteX234" fmla="*/ 3733800 w 4114828"/>
              <a:gd name="connsiteY234" fmla="*/ 1676400 h 4572000"/>
              <a:gd name="connsiteX235" fmla="*/ 3124200 w 4114828"/>
              <a:gd name="connsiteY235" fmla="*/ 1676400 h 4572000"/>
              <a:gd name="connsiteX236" fmla="*/ 3048000 w 4114828"/>
              <a:gd name="connsiteY236" fmla="*/ 1600200 h 4572000"/>
              <a:gd name="connsiteX237" fmla="*/ 3048000 w 4114828"/>
              <a:gd name="connsiteY237" fmla="*/ 1295400 h 4572000"/>
              <a:gd name="connsiteX238" fmla="*/ 3124200 w 4114828"/>
              <a:gd name="connsiteY238" fmla="*/ 1219200 h 4572000"/>
              <a:gd name="connsiteX239" fmla="*/ 2286000 w 4114828"/>
              <a:gd name="connsiteY239" fmla="*/ 1066800 h 4572000"/>
              <a:gd name="connsiteX240" fmla="*/ 2286000 w 4114828"/>
              <a:gd name="connsiteY240" fmla="*/ 1219200 h 4572000"/>
              <a:gd name="connsiteX241" fmla="*/ 2438400 w 4114828"/>
              <a:gd name="connsiteY241" fmla="*/ 1219200 h 4572000"/>
              <a:gd name="connsiteX242" fmla="*/ 2438400 w 4114828"/>
              <a:gd name="connsiteY242" fmla="*/ 1066800 h 4572000"/>
              <a:gd name="connsiteX243" fmla="*/ 1676400 w 4114828"/>
              <a:gd name="connsiteY243" fmla="*/ 1066800 h 4572000"/>
              <a:gd name="connsiteX244" fmla="*/ 1676400 w 4114828"/>
              <a:gd name="connsiteY244" fmla="*/ 1219200 h 4572000"/>
              <a:gd name="connsiteX245" fmla="*/ 1828800 w 4114828"/>
              <a:gd name="connsiteY245" fmla="*/ 1219200 h 4572000"/>
              <a:gd name="connsiteX246" fmla="*/ 1828800 w 4114828"/>
              <a:gd name="connsiteY246" fmla="*/ 1066800 h 4572000"/>
              <a:gd name="connsiteX247" fmla="*/ 2209800 w 4114828"/>
              <a:gd name="connsiteY247" fmla="*/ 914400 h 4572000"/>
              <a:gd name="connsiteX248" fmla="*/ 2514600 w 4114828"/>
              <a:gd name="connsiteY248" fmla="*/ 914400 h 4572000"/>
              <a:gd name="connsiteX249" fmla="*/ 2590800 w 4114828"/>
              <a:gd name="connsiteY249" fmla="*/ 990600 h 4572000"/>
              <a:gd name="connsiteX250" fmla="*/ 2590800 w 4114828"/>
              <a:gd name="connsiteY250" fmla="*/ 1295400 h 4572000"/>
              <a:gd name="connsiteX251" fmla="*/ 2514600 w 4114828"/>
              <a:gd name="connsiteY251" fmla="*/ 1371600 h 4572000"/>
              <a:gd name="connsiteX252" fmla="*/ 2209800 w 4114828"/>
              <a:gd name="connsiteY252" fmla="*/ 1371600 h 4572000"/>
              <a:gd name="connsiteX253" fmla="*/ 2133600 w 4114828"/>
              <a:gd name="connsiteY253" fmla="*/ 1295400 h 4572000"/>
              <a:gd name="connsiteX254" fmla="*/ 2133600 w 4114828"/>
              <a:gd name="connsiteY254" fmla="*/ 990600 h 4572000"/>
              <a:gd name="connsiteX255" fmla="*/ 2209800 w 4114828"/>
              <a:gd name="connsiteY255" fmla="*/ 914400 h 4572000"/>
              <a:gd name="connsiteX256" fmla="*/ 1600200 w 4114828"/>
              <a:gd name="connsiteY256" fmla="*/ 914400 h 4572000"/>
              <a:gd name="connsiteX257" fmla="*/ 1905000 w 4114828"/>
              <a:gd name="connsiteY257" fmla="*/ 914400 h 4572000"/>
              <a:gd name="connsiteX258" fmla="*/ 1981200 w 4114828"/>
              <a:gd name="connsiteY258" fmla="*/ 990600 h 4572000"/>
              <a:gd name="connsiteX259" fmla="*/ 1981200 w 4114828"/>
              <a:gd name="connsiteY259" fmla="*/ 1295400 h 4572000"/>
              <a:gd name="connsiteX260" fmla="*/ 1905000 w 4114828"/>
              <a:gd name="connsiteY260" fmla="*/ 1371600 h 4572000"/>
              <a:gd name="connsiteX261" fmla="*/ 1600200 w 4114828"/>
              <a:gd name="connsiteY261" fmla="*/ 1371600 h 4572000"/>
              <a:gd name="connsiteX262" fmla="*/ 1524000 w 4114828"/>
              <a:gd name="connsiteY262" fmla="*/ 1295400 h 4572000"/>
              <a:gd name="connsiteX263" fmla="*/ 1524000 w 4114828"/>
              <a:gd name="connsiteY263" fmla="*/ 990600 h 4572000"/>
              <a:gd name="connsiteX264" fmla="*/ 1600200 w 4114828"/>
              <a:gd name="connsiteY264" fmla="*/ 914400 h 4572000"/>
              <a:gd name="connsiteX265" fmla="*/ 1371600 w 4114828"/>
              <a:gd name="connsiteY265" fmla="*/ 762000 h 4572000"/>
              <a:gd name="connsiteX266" fmla="*/ 1371600 w 4114828"/>
              <a:gd name="connsiteY266" fmla="*/ 1600200 h 4572000"/>
              <a:gd name="connsiteX267" fmla="*/ 1371600 w 4114828"/>
              <a:gd name="connsiteY267" fmla="*/ 4419600 h 4572000"/>
              <a:gd name="connsiteX268" fmla="*/ 1752600 w 4114828"/>
              <a:gd name="connsiteY268" fmla="*/ 4419600 h 4572000"/>
              <a:gd name="connsiteX269" fmla="*/ 1752600 w 4114828"/>
              <a:gd name="connsiteY269" fmla="*/ 3810000 h 4572000"/>
              <a:gd name="connsiteX270" fmla="*/ 1524000 w 4114828"/>
              <a:gd name="connsiteY270" fmla="*/ 3810000 h 4572000"/>
              <a:gd name="connsiteX271" fmla="*/ 1524000 w 4114828"/>
              <a:gd name="connsiteY271" fmla="*/ 3657600 h 4572000"/>
              <a:gd name="connsiteX272" fmla="*/ 2126456 w 4114828"/>
              <a:gd name="connsiteY272" fmla="*/ 3657600 h 4572000"/>
              <a:gd name="connsiteX273" fmla="*/ 2126456 w 4114828"/>
              <a:gd name="connsiteY273" fmla="*/ 3810000 h 4572000"/>
              <a:gd name="connsiteX274" fmla="*/ 1905000 w 4114828"/>
              <a:gd name="connsiteY274" fmla="*/ 3810000 h 4572000"/>
              <a:gd name="connsiteX275" fmla="*/ 1905000 w 4114828"/>
              <a:gd name="connsiteY275" fmla="*/ 4419600 h 4572000"/>
              <a:gd name="connsiteX276" fmla="*/ 2126456 w 4114828"/>
              <a:gd name="connsiteY276" fmla="*/ 4419600 h 4572000"/>
              <a:gd name="connsiteX277" fmla="*/ 2494359 w 4114828"/>
              <a:gd name="connsiteY277" fmla="*/ 4419600 h 4572000"/>
              <a:gd name="connsiteX278" fmla="*/ 2494359 w 4114828"/>
              <a:gd name="connsiteY278" fmla="*/ 4419599 h 4572000"/>
              <a:gd name="connsiteX279" fmla="*/ 3401616 w 4114828"/>
              <a:gd name="connsiteY279" fmla="*/ 4419599 h 4572000"/>
              <a:gd name="connsiteX280" fmla="*/ 3401616 w 4114828"/>
              <a:gd name="connsiteY280" fmla="*/ 4419600 h 4572000"/>
              <a:gd name="connsiteX281" fmla="*/ 3962400 w 4114828"/>
              <a:gd name="connsiteY281" fmla="*/ 4419600 h 4572000"/>
              <a:gd name="connsiteX282" fmla="*/ 3962400 w 4114828"/>
              <a:gd name="connsiteY282" fmla="*/ 4221956 h 4572000"/>
              <a:gd name="connsiteX283" fmla="*/ 3962400 w 4114828"/>
              <a:gd name="connsiteY283" fmla="*/ 4139406 h 4572000"/>
              <a:gd name="connsiteX284" fmla="*/ 3962400 w 4114828"/>
              <a:gd name="connsiteY284" fmla="*/ 3999706 h 4572000"/>
              <a:gd name="connsiteX285" fmla="*/ 3962400 w 4114828"/>
              <a:gd name="connsiteY285" fmla="*/ 3917156 h 4572000"/>
              <a:gd name="connsiteX286" fmla="*/ 3962400 w 4114828"/>
              <a:gd name="connsiteY286" fmla="*/ 3777456 h 4572000"/>
              <a:gd name="connsiteX287" fmla="*/ 3962400 w 4114828"/>
              <a:gd name="connsiteY287" fmla="*/ 3694906 h 4572000"/>
              <a:gd name="connsiteX288" fmla="*/ 3962400 w 4114828"/>
              <a:gd name="connsiteY288" fmla="*/ 3555206 h 4572000"/>
              <a:gd name="connsiteX289" fmla="*/ 3962400 w 4114828"/>
              <a:gd name="connsiteY289" fmla="*/ 3472656 h 4572000"/>
              <a:gd name="connsiteX290" fmla="*/ 3962400 w 4114828"/>
              <a:gd name="connsiteY290" fmla="*/ 3332956 h 4572000"/>
              <a:gd name="connsiteX291" fmla="*/ 3962400 w 4114828"/>
              <a:gd name="connsiteY291" fmla="*/ 3250406 h 4572000"/>
              <a:gd name="connsiteX292" fmla="*/ 3962400 w 4114828"/>
              <a:gd name="connsiteY292" fmla="*/ 3110706 h 4572000"/>
              <a:gd name="connsiteX293" fmla="*/ 3962400 w 4114828"/>
              <a:gd name="connsiteY293" fmla="*/ 3028156 h 4572000"/>
              <a:gd name="connsiteX294" fmla="*/ 3962400 w 4114828"/>
              <a:gd name="connsiteY294" fmla="*/ 2888456 h 4572000"/>
              <a:gd name="connsiteX295" fmla="*/ 3962400 w 4114828"/>
              <a:gd name="connsiteY295" fmla="*/ 2805906 h 4572000"/>
              <a:gd name="connsiteX296" fmla="*/ 3962400 w 4114828"/>
              <a:gd name="connsiteY296" fmla="*/ 2736056 h 4572000"/>
              <a:gd name="connsiteX297" fmla="*/ 3962400 w 4114828"/>
              <a:gd name="connsiteY297" fmla="*/ 2583656 h 4572000"/>
              <a:gd name="connsiteX298" fmla="*/ 3962400 w 4114828"/>
              <a:gd name="connsiteY298" fmla="*/ 1066800 h 4572000"/>
              <a:gd name="connsiteX299" fmla="*/ 2895600 w 4114828"/>
              <a:gd name="connsiteY299" fmla="*/ 1066800 h 4572000"/>
              <a:gd name="connsiteX300" fmla="*/ 2895600 w 4114828"/>
              <a:gd name="connsiteY300" fmla="*/ 2290762 h 4572000"/>
              <a:gd name="connsiteX301" fmla="*/ 2895600 w 4114828"/>
              <a:gd name="connsiteY301" fmla="*/ 2362200 h 4572000"/>
              <a:gd name="connsiteX302" fmla="*/ 2895600 w 4114828"/>
              <a:gd name="connsiteY302" fmla="*/ 3626644 h 4572000"/>
              <a:gd name="connsiteX303" fmla="*/ 2743200 w 4114828"/>
              <a:gd name="connsiteY303" fmla="*/ 3626644 h 4572000"/>
              <a:gd name="connsiteX304" fmla="*/ 2743200 w 4114828"/>
              <a:gd name="connsiteY304" fmla="*/ 2362200 h 4572000"/>
              <a:gd name="connsiteX305" fmla="*/ 2743200 w 4114828"/>
              <a:gd name="connsiteY305" fmla="*/ 2290762 h 4572000"/>
              <a:gd name="connsiteX306" fmla="*/ 2743200 w 4114828"/>
              <a:gd name="connsiteY306" fmla="*/ 990600 h 4572000"/>
              <a:gd name="connsiteX307" fmla="*/ 2743200 w 4114828"/>
              <a:gd name="connsiteY307" fmla="*/ 762000 h 4572000"/>
              <a:gd name="connsiteX308" fmla="*/ 2057400 w 4114828"/>
              <a:gd name="connsiteY308" fmla="*/ 203225 h 4572000"/>
              <a:gd name="connsiteX309" fmla="*/ 1752600 w 4114828"/>
              <a:gd name="connsiteY309" fmla="*/ 609600 h 4572000"/>
              <a:gd name="connsiteX310" fmla="*/ 2362200 w 4114828"/>
              <a:gd name="connsiteY310" fmla="*/ 609600 h 4572000"/>
              <a:gd name="connsiteX311" fmla="*/ 3508629 w 4114828"/>
              <a:gd name="connsiteY311" fmla="*/ 187376 h 4572000"/>
              <a:gd name="connsiteX312" fmla="*/ 3476320 w 4114828"/>
              <a:gd name="connsiteY312" fmla="*/ 297713 h 4572000"/>
              <a:gd name="connsiteX313" fmla="*/ 3542843 w 4114828"/>
              <a:gd name="connsiteY313" fmla="*/ 463220 h 4572000"/>
              <a:gd name="connsiteX314" fmla="*/ 3650590 w 4114828"/>
              <a:gd name="connsiteY314" fmla="*/ 571043 h 4572000"/>
              <a:gd name="connsiteX315" fmla="*/ 3926129 w 4114828"/>
              <a:gd name="connsiteY315" fmla="*/ 604875 h 4572000"/>
              <a:gd name="connsiteX316" fmla="*/ 3505200 w 4114828"/>
              <a:gd name="connsiteY316" fmla="*/ 0 h 4572000"/>
              <a:gd name="connsiteX317" fmla="*/ 3559073 w 4114828"/>
              <a:gd name="connsiteY317" fmla="*/ 22326 h 4572000"/>
              <a:gd name="connsiteX318" fmla="*/ 3810000 w 4114828"/>
              <a:gd name="connsiteY318" fmla="*/ 273253 h 4572000"/>
              <a:gd name="connsiteX319" fmla="*/ 3984726 w 4114828"/>
              <a:gd name="connsiteY319" fmla="*/ 98526 h 4572000"/>
              <a:gd name="connsiteX320" fmla="*/ 4092473 w 4114828"/>
              <a:gd name="connsiteY320" fmla="*/ 206273 h 4572000"/>
              <a:gd name="connsiteX321" fmla="*/ 3917747 w 4114828"/>
              <a:gd name="connsiteY321" fmla="*/ 381000 h 4572000"/>
              <a:gd name="connsiteX322" fmla="*/ 4092473 w 4114828"/>
              <a:gd name="connsiteY322" fmla="*/ 555726 h 4572000"/>
              <a:gd name="connsiteX323" fmla="*/ 4092549 w 4114828"/>
              <a:gd name="connsiteY323" fmla="*/ 663397 h 4572000"/>
              <a:gd name="connsiteX324" fmla="*/ 4077309 w 4114828"/>
              <a:gd name="connsiteY324" fmla="*/ 678713 h 4572000"/>
              <a:gd name="connsiteX325" fmla="*/ 3810000 w 4114828"/>
              <a:gd name="connsiteY325" fmla="*/ 789203 h 4572000"/>
              <a:gd name="connsiteX326" fmla="*/ 3585286 w 4114828"/>
              <a:gd name="connsiteY326" fmla="*/ 713460 h 4572000"/>
              <a:gd name="connsiteX327" fmla="*/ 3505200 w 4114828"/>
              <a:gd name="connsiteY327" fmla="*/ 793547 h 4572000"/>
              <a:gd name="connsiteX328" fmla="*/ 3505200 w 4114828"/>
              <a:gd name="connsiteY328" fmla="*/ 914400 h 4572000"/>
              <a:gd name="connsiteX329" fmla="*/ 4038600 w 4114828"/>
              <a:gd name="connsiteY329" fmla="*/ 914400 h 4572000"/>
              <a:gd name="connsiteX330" fmla="*/ 4114800 w 4114828"/>
              <a:gd name="connsiteY330" fmla="*/ 990600 h 4572000"/>
              <a:gd name="connsiteX331" fmla="*/ 4114800 w 4114828"/>
              <a:gd name="connsiteY331" fmla="*/ 2583656 h 4572000"/>
              <a:gd name="connsiteX332" fmla="*/ 4114800 w 4114828"/>
              <a:gd name="connsiteY332" fmla="*/ 2736056 h 4572000"/>
              <a:gd name="connsiteX333" fmla="*/ 4114800 w 4114828"/>
              <a:gd name="connsiteY333" fmla="*/ 2805906 h 4572000"/>
              <a:gd name="connsiteX334" fmla="*/ 4114800 w 4114828"/>
              <a:gd name="connsiteY334" fmla="*/ 2888456 h 4572000"/>
              <a:gd name="connsiteX335" fmla="*/ 4114800 w 4114828"/>
              <a:gd name="connsiteY335" fmla="*/ 3028156 h 4572000"/>
              <a:gd name="connsiteX336" fmla="*/ 4114800 w 4114828"/>
              <a:gd name="connsiteY336" fmla="*/ 3110706 h 4572000"/>
              <a:gd name="connsiteX337" fmla="*/ 4114800 w 4114828"/>
              <a:gd name="connsiteY337" fmla="*/ 3250406 h 4572000"/>
              <a:gd name="connsiteX338" fmla="*/ 4114800 w 4114828"/>
              <a:gd name="connsiteY338" fmla="*/ 3332956 h 4572000"/>
              <a:gd name="connsiteX339" fmla="*/ 4114800 w 4114828"/>
              <a:gd name="connsiteY339" fmla="*/ 3472656 h 4572000"/>
              <a:gd name="connsiteX340" fmla="*/ 4114800 w 4114828"/>
              <a:gd name="connsiteY340" fmla="*/ 3555206 h 4572000"/>
              <a:gd name="connsiteX341" fmla="*/ 4114800 w 4114828"/>
              <a:gd name="connsiteY341" fmla="*/ 3694906 h 4572000"/>
              <a:gd name="connsiteX342" fmla="*/ 4114800 w 4114828"/>
              <a:gd name="connsiteY342" fmla="*/ 3777456 h 4572000"/>
              <a:gd name="connsiteX343" fmla="*/ 4114800 w 4114828"/>
              <a:gd name="connsiteY343" fmla="*/ 3917156 h 4572000"/>
              <a:gd name="connsiteX344" fmla="*/ 4114800 w 4114828"/>
              <a:gd name="connsiteY344" fmla="*/ 3999706 h 4572000"/>
              <a:gd name="connsiteX345" fmla="*/ 4114800 w 4114828"/>
              <a:gd name="connsiteY345" fmla="*/ 4139406 h 4572000"/>
              <a:gd name="connsiteX346" fmla="*/ 4114800 w 4114828"/>
              <a:gd name="connsiteY346" fmla="*/ 4221956 h 4572000"/>
              <a:gd name="connsiteX347" fmla="*/ 4114800 w 4114828"/>
              <a:gd name="connsiteY347" fmla="*/ 4444206 h 4572000"/>
              <a:gd name="connsiteX348" fmla="*/ 4114800 w 4114828"/>
              <a:gd name="connsiteY348" fmla="*/ 4495800 h 4572000"/>
              <a:gd name="connsiteX349" fmla="*/ 4038600 w 4114828"/>
              <a:gd name="connsiteY349" fmla="*/ 4572000 h 4572000"/>
              <a:gd name="connsiteX350" fmla="*/ 3045619 w 4114828"/>
              <a:gd name="connsiteY350" fmla="*/ 4572000 h 4572000"/>
              <a:gd name="connsiteX351" fmla="*/ 3045619 w 4114828"/>
              <a:gd name="connsiteY351" fmla="*/ 4571999 h 4572000"/>
              <a:gd name="connsiteX352" fmla="*/ 2783682 w 4114828"/>
              <a:gd name="connsiteY352" fmla="*/ 4571999 h 4572000"/>
              <a:gd name="connsiteX353" fmla="*/ 2783682 w 4114828"/>
              <a:gd name="connsiteY353" fmla="*/ 4572000 h 4572000"/>
              <a:gd name="connsiteX354" fmla="*/ 2126456 w 4114828"/>
              <a:gd name="connsiteY354" fmla="*/ 4572000 h 4572000"/>
              <a:gd name="connsiteX355" fmla="*/ 1876425 w 4114828"/>
              <a:gd name="connsiteY355" fmla="*/ 4572000 h 4572000"/>
              <a:gd name="connsiteX356" fmla="*/ 1828800 w 4114828"/>
              <a:gd name="connsiteY356" fmla="*/ 4572000 h 4572000"/>
              <a:gd name="connsiteX357" fmla="*/ 1295400 w 4114828"/>
              <a:gd name="connsiteY357" fmla="*/ 4572000 h 4572000"/>
              <a:gd name="connsiteX358" fmla="*/ 76200 w 4114828"/>
              <a:gd name="connsiteY358" fmla="*/ 4572000 h 4572000"/>
              <a:gd name="connsiteX359" fmla="*/ 0 w 4114828"/>
              <a:gd name="connsiteY359" fmla="*/ 4495800 h 4572000"/>
              <a:gd name="connsiteX360" fmla="*/ 0 w 4114828"/>
              <a:gd name="connsiteY360" fmla="*/ 1600200 h 4572000"/>
              <a:gd name="connsiteX361" fmla="*/ 76200 w 4114828"/>
              <a:gd name="connsiteY361" fmla="*/ 1524000 h 4572000"/>
              <a:gd name="connsiteX362" fmla="*/ 609600 w 4114828"/>
              <a:gd name="connsiteY362" fmla="*/ 1524000 h 4572000"/>
              <a:gd name="connsiteX363" fmla="*/ 609600 w 4114828"/>
              <a:gd name="connsiteY363" fmla="*/ 914400 h 4572000"/>
              <a:gd name="connsiteX364" fmla="*/ 762000 w 4114828"/>
              <a:gd name="connsiteY364" fmla="*/ 914400 h 4572000"/>
              <a:gd name="connsiteX365" fmla="*/ 762000 w 4114828"/>
              <a:gd name="connsiteY365" fmla="*/ 1524000 h 4572000"/>
              <a:gd name="connsiteX366" fmla="*/ 1219200 w 4114828"/>
              <a:gd name="connsiteY366" fmla="*/ 1524000 h 4572000"/>
              <a:gd name="connsiteX367" fmla="*/ 1219200 w 4114828"/>
              <a:gd name="connsiteY367" fmla="*/ 685800 h 4572000"/>
              <a:gd name="connsiteX368" fmla="*/ 1295400 w 4114828"/>
              <a:gd name="connsiteY368" fmla="*/ 609600 h 4572000"/>
              <a:gd name="connsiteX369" fmla="*/ 1562100 w 4114828"/>
              <a:gd name="connsiteY369" fmla="*/ 609600 h 4572000"/>
              <a:gd name="connsiteX370" fmla="*/ 1996440 w 4114828"/>
              <a:gd name="connsiteY370" fmla="*/ 30480 h 4572000"/>
              <a:gd name="connsiteX371" fmla="*/ 2118360 w 4114828"/>
              <a:gd name="connsiteY371" fmla="*/ 30480 h 4572000"/>
              <a:gd name="connsiteX372" fmla="*/ 2552700 w 4114828"/>
              <a:gd name="connsiteY372" fmla="*/ 609600 h 4572000"/>
              <a:gd name="connsiteX373" fmla="*/ 2819400 w 4114828"/>
              <a:gd name="connsiteY373" fmla="*/ 609600 h 4572000"/>
              <a:gd name="connsiteX374" fmla="*/ 2895600 w 4114828"/>
              <a:gd name="connsiteY374" fmla="*/ 685800 h 4572000"/>
              <a:gd name="connsiteX375" fmla="*/ 2895600 w 4114828"/>
              <a:gd name="connsiteY375" fmla="*/ 914400 h 4572000"/>
              <a:gd name="connsiteX376" fmla="*/ 3352800 w 4114828"/>
              <a:gd name="connsiteY376" fmla="*/ 914400 h 4572000"/>
              <a:gd name="connsiteX377" fmla="*/ 3352800 w 4114828"/>
              <a:gd name="connsiteY377" fmla="*/ 762000 h 4572000"/>
              <a:gd name="connsiteX378" fmla="*/ 3375126 w 4114828"/>
              <a:gd name="connsiteY378" fmla="*/ 708126 h 4572000"/>
              <a:gd name="connsiteX379" fmla="*/ 3473653 w 4114828"/>
              <a:gd name="connsiteY379" fmla="*/ 609600 h 4572000"/>
              <a:gd name="connsiteX380" fmla="*/ 3435020 w 4114828"/>
              <a:gd name="connsiteY380" fmla="*/ 570966 h 4572000"/>
              <a:gd name="connsiteX381" fmla="*/ 3323920 w 4114828"/>
              <a:gd name="connsiteY381" fmla="*/ 294437 h 4572000"/>
              <a:gd name="connsiteX382" fmla="*/ 3444011 w 4114828"/>
              <a:gd name="connsiteY382" fmla="*/ 27889 h 4572000"/>
              <a:gd name="connsiteX383" fmla="*/ 3505200 w 4114828"/>
              <a:gd name="connsiteY383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4114828" h="4572000">
                <a:moveTo>
                  <a:pt x="2876550" y="3990975"/>
                </a:moveTo>
                <a:lnTo>
                  <a:pt x="2876550" y="4143375"/>
                </a:lnTo>
                <a:lnTo>
                  <a:pt x="3028950" y="4143375"/>
                </a:lnTo>
                <a:lnTo>
                  <a:pt x="3028950" y="3990975"/>
                </a:lnTo>
                <a:close/>
                <a:moveTo>
                  <a:pt x="3495675" y="3990974"/>
                </a:moveTo>
                <a:lnTo>
                  <a:pt x="3495675" y="4143374"/>
                </a:lnTo>
                <a:lnTo>
                  <a:pt x="3648075" y="4143374"/>
                </a:lnTo>
                <a:lnTo>
                  <a:pt x="3648075" y="3990974"/>
                </a:lnTo>
                <a:close/>
                <a:moveTo>
                  <a:pt x="2800350" y="3838575"/>
                </a:moveTo>
                <a:lnTo>
                  <a:pt x="3105150" y="3838575"/>
                </a:lnTo>
                <a:cubicBezTo>
                  <a:pt x="3147288" y="3838575"/>
                  <a:pt x="3181350" y="3872712"/>
                  <a:pt x="3181350" y="3914775"/>
                </a:cubicBezTo>
                <a:lnTo>
                  <a:pt x="3181350" y="4219575"/>
                </a:lnTo>
                <a:cubicBezTo>
                  <a:pt x="3181350" y="4261637"/>
                  <a:pt x="3147288" y="4295775"/>
                  <a:pt x="3105150" y="4295775"/>
                </a:cubicBezTo>
                <a:lnTo>
                  <a:pt x="2800350" y="4295775"/>
                </a:lnTo>
                <a:cubicBezTo>
                  <a:pt x="2758211" y="4295775"/>
                  <a:pt x="2724150" y="4261637"/>
                  <a:pt x="2724150" y="4219575"/>
                </a:cubicBezTo>
                <a:lnTo>
                  <a:pt x="2724150" y="3914775"/>
                </a:lnTo>
                <a:cubicBezTo>
                  <a:pt x="2724150" y="3872712"/>
                  <a:pt x="2758211" y="3838575"/>
                  <a:pt x="2800350" y="3838575"/>
                </a:cubicBezTo>
                <a:close/>
                <a:moveTo>
                  <a:pt x="3419475" y="3838574"/>
                </a:moveTo>
                <a:lnTo>
                  <a:pt x="3724275" y="3838574"/>
                </a:lnTo>
                <a:cubicBezTo>
                  <a:pt x="3766413" y="3838574"/>
                  <a:pt x="3800475" y="3872711"/>
                  <a:pt x="3800475" y="3914774"/>
                </a:cubicBezTo>
                <a:lnTo>
                  <a:pt x="3800475" y="4219574"/>
                </a:lnTo>
                <a:cubicBezTo>
                  <a:pt x="3800475" y="4261636"/>
                  <a:pt x="3766413" y="4295774"/>
                  <a:pt x="3724275" y="4295774"/>
                </a:cubicBezTo>
                <a:lnTo>
                  <a:pt x="3419475" y="4295774"/>
                </a:lnTo>
                <a:cubicBezTo>
                  <a:pt x="3377336" y="4295774"/>
                  <a:pt x="3343275" y="4261636"/>
                  <a:pt x="3343275" y="4219574"/>
                </a:cubicBezTo>
                <a:lnTo>
                  <a:pt x="3343275" y="3914774"/>
                </a:lnTo>
                <a:cubicBezTo>
                  <a:pt x="3343275" y="3872711"/>
                  <a:pt x="3377336" y="3838574"/>
                  <a:pt x="3419475" y="3838574"/>
                </a:cubicBezTo>
                <a:close/>
                <a:moveTo>
                  <a:pt x="914400" y="3657600"/>
                </a:moveTo>
                <a:lnTo>
                  <a:pt x="1066800" y="3657600"/>
                </a:lnTo>
                <a:lnTo>
                  <a:pt x="1066800" y="3810000"/>
                </a:lnTo>
                <a:lnTo>
                  <a:pt x="914400" y="3810000"/>
                </a:lnTo>
                <a:close/>
                <a:moveTo>
                  <a:pt x="609600" y="3657600"/>
                </a:moveTo>
                <a:lnTo>
                  <a:pt x="762000" y="3657600"/>
                </a:lnTo>
                <a:lnTo>
                  <a:pt x="762000" y="3810000"/>
                </a:lnTo>
                <a:lnTo>
                  <a:pt x="609600" y="3810000"/>
                </a:lnTo>
                <a:close/>
                <a:moveTo>
                  <a:pt x="304800" y="3657600"/>
                </a:moveTo>
                <a:lnTo>
                  <a:pt x="457200" y="3657600"/>
                </a:lnTo>
                <a:lnTo>
                  <a:pt x="457200" y="3810000"/>
                </a:lnTo>
                <a:lnTo>
                  <a:pt x="304800" y="3810000"/>
                </a:lnTo>
                <a:close/>
                <a:moveTo>
                  <a:pt x="3505200" y="3409950"/>
                </a:moveTo>
                <a:lnTo>
                  <a:pt x="3505200" y="3562350"/>
                </a:lnTo>
                <a:lnTo>
                  <a:pt x="3657600" y="3562350"/>
                </a:lnTo>
                <a:lnTo>
                  <a:pt x="3657600" y="3409950"/>
                </a:lnTo>
                <a:close/>
                <a:moveTo>
                  <a:pt x="3200400" y="3409950"/>
                </a:moveTo>
                <a:lnTo>
                  <a:pt x="3200400" y="3562350"/>
                </a:lnTo>
                <a:lnTo>
                  <a:pt x="3352800" y="3562350"/>
                </a:lnTo>
                <a:lnTo>
                  <a:pt x="3352800" y="3409950"/>
                </a:lnTo>
                <a:close/>
                <a:moveTo>
                  <a:pt x="3124200" y="3257550"/>
                </a:moveTo>
                <a:lnTo>
                  <a:pt x="3733800" y="3257550"/>
                </a:lnTo>
                <a:cubicBezTo>
                  <a:pt x="3775938" y="3257550"/>
                  <a:pt x="3810000" y="3291687"/>
                  <a:pt x="3810000" y="3333750"/>
                </a:cubicBezTo>
                <a:lnTo>
                  <a:pt x="3810000" y="3638550"/>
                </a:lnTo>
                <a:cubicBezTo>
                  <a:pt x="3810000" y="3680612"/>
                  <a:pt x="3775938" y="3714750"/>
                  <a:pt x="3733800" y="3714750"/>
                </a:cubicBezTo>
                <a:lnTo>
                  <a:pt x="3124200" y="3714750"/>
                </a:lnTo>
                <a:cubicBezTo>
                  <a:pt x="3082061" y="3714750"/>
                  <a:pt x="3048000" y="3680612"/>
                  <a:pt x="3048000" y="3638550"/>
                </a:cubicBezTo>
                <a:lnTo>
                  <a:pt x="3048000" y="3333750"/>
                </a:lnTo>
                <a:cubicBezTo>
                  <a:pt x="3048000" y="3291687"/>
                  <a:pt x="3082061" y="3257550"/>
                  <a:pt x="3124200" y="3257550"/>
                </a:cubicBezTo>
                <a:close/>
                <a:moveTo>
                  <a:pt x="1676400" y="3200400"/>
                </a:moveTo>
                <a:lnTo>
                  <a:pt x="1676400" y="3352800"/>
                </a:lnTo>
                <a:lnTo>
                  <a:pt x="1828800" y="3352800"/>
                </a:lnTo>
                <a:lnTo>
                  <a:pt x="1828800" y="3200400"/>
                </a:lnTo>
                <a:close/>
                <a:moveTo>
                  <a:pt x="762000" y="3200400"/>
                </a:moveTo>
                <a:lnTo>
                  <a:pt x="762000" y="3352800"/>
                </a:lnTo>
                <a:lnTo>
                  <a:pt x="914400" y="3352800"/>
                </a:lnTo>
                <a:lnTo>
                  <a:pt x="914400" y="3200400"/>
                </a:lnTo>
                <a:close/>
                <a:moveTo>
                  <a:pt x="457200" y="3200400"/>
                </a:moveTo>
                <a:lnTo>
                  <a:pt x="457200" y="3352800"/>
                </a:lnTo>
                <a:lnTo>
                  <a:pt x="609600" y="3352800"/>
                </a:lnTo>
                <a:lnTo>
                  <a:pt x="609600" y="3200400"/>
                </a:lnTo>
                <a:close/>
                <a:moveTo>
                  <a:pt x="2295525" y="3200399"/>
                </a:moveTo>
                <a:lnTo>
                  <a:pt x="2295525" y="3352799"/>
                </a:lnTo>
                <a:lnTo>
                  <a:pt x="2447925" y="3352799"/>
                </a:lnTo>
                <a:lnTo>
                  <a:pt x="2447925" y="3200399"/>
                </a:lnTo>
                <a:close/>
                <a:moveTo>
                  <a:pt x="1600200" y="3048000"/>
                </a:moveTo>
                <a:lnTo>
                  <a:pt x="1905000" y="3048000"/>
                </a:lnTo>
                <a:cubicBezTo>
                  <a:pt x="1947138" y="3048000"/>
                  <a:pt x="1981200" y="3082137"/>
                  <a:pt x="1981200" y="3124200"/>
                </a:cubicBezTo>
                <a:lnTo>
                  <a:pt x="1981200" y="3429000"/>
                </a:lnTo>
                <a:cubicBezTo>
                  <a:pt x="1981200" y="3471062"/>
                  <a:pt x="1947138" y="3505200"/>
                  <a:pt x="1905000" y="3505200"/>
                </a:cubicBezTo>
                <a:lnTo>
                  <a:pt x="1600200" y="3505200"/>
                </a:lnTo>
                <a:cubicBezTo>
                  <a:pt x="1558061" y="3505200"/>
                  <a:pt x="1524000" y="3471062"/>
                  <a:pt x="1524000" y="3429000"/>
                </a:cubicBezTo>
                <a:lnTo>
                  <a:pt x="1524000" y="3124200"/>
                </a:lnTo>
                <a:cubicBezTo>
                  <a:pt x="1524000" y="3082137"/>
                  <a:pt x="1558061" y="3048000"/>
                  <a:pt x="1600200" y="3048000"/>
                </a:cubicBezTo>
                <a:close/>
                <a:moveTo>
                  <a:pt x="381000" y="3048000"/>
                </a:moveTo>
                <a:lnTo>
                  <a:pt x="990600" y="3048000"/>
                </a:lnTo>
                <a:cubicBezTo>
                  <a:pt x="1032738" y="3048000"/>
                  <a:pt x="1066800" y="3082137"/>
                  <a:pt x="1066800" y="3124200"/>
                </a:cubicBezTo>
                <a:lnTo>
                  <a:pt x="1066800" y="3429000"/>
                </a:lnTo>
                <a:cubicBezTo>
                  <a:pt x="1066800" y="3471062"/>
                  <a:pt x="1032738" y="3505200"/>
                  <a:pt x="990600" y="3505200"/>
                </a:cubicBezTo>
                <a:lnTo>
                  <a:pt x="381000" y="3505200"/>
                </a:lnTo>
                <a:cubicBezTo>
                  <a:pt x="338861" y="3505200"/>
                  <a:pt x="304800" y="3471062"/>
                  <a:pt x="304800" y="3429000"/>
                </a:cubicBezTo>
                <a:lnTo>
                  <a:pt x="304800" y="3124200"/>
                </a:lnTo>
                <a:cubicBezTo>
                  <a:pt x="304800" y="3082137"/>
                  <a:pt x="338861" y="3048000"/>
                  <a:pt x="381000" y="3048000"/>
                </a:cubicBezTo>
                <a:close/>
                <a:moveTo>
                  <a:pt x="2219325" y="3047999"/>
                </a:moveTo>
                <a:lnTo>
                  <a:pt x="2524125" y="3047999"/>
                </a:lnTo>
                <a:cubicBezTo>
                  <a:pt x="2566263" y="3047999"/>
                  <a:pt x="2600325" y="3082136"/>
                  <a:pt x="2600325" y="3124199"/>
                </a:cubicBezTo>
                <a:lnTo>
                  <a:pt x="2600325" y="3428999"/>
                </a:lnTo>
                <a:cubicBezTo>
                  <a:pt x="2600325" y="3471061"/>
                  <a:pt x="2566263" y="3505199"/>
                  <a:pt x="2524125" y="3505199"/>
                </a:cubicBezTo>
                <a:lnTo>
                  <a:pt x="2219325" y="3505199"/>
                </a:lnTo>
                <a:cubicBezTo>
                  <a:pt x="2177186" y="3505199"/>
                  <a:pt x="2143125" y="3471061"/>
                  <a:pt x="2143125" y="3428999"/>
                </a:cubicBezTo>
                <a:lnTo>
                  <a:pt x="2143125" y="3124199"/>
                </a:lnTo>
                <a:cubicBezTo>
                  <a:pt x="2143125" y="3082136"/>
                  <a:pt x="2177186" y="3047999"/>
                  <a:pt x="2219325" y="3047999"/>
                </a:cubicBezTo>
                <a:close/>
                <a:moveTo>
                  <a:pt x="3505200" y="2800350"/>
                </a:moveTo>
                <a:lnTo>
                  <a:pt x="3505200" y="2952750"/>
                </a:lnTo>
                <a:lnTo>
                  <a:pt x="3657600" y="2952750"/>
                </a:lnTo>
                <a:lnTo>
                  <a:pt x="3657600" y="2800350"/>
                </a:lnTo>
                <a:close/>
                <a:moveTo>
                  <a:pt x="3200400" y="2800350"/>
                </a:moveTo>
                <a:lnTo>
                  <a:pt x="3200400" y="2952750"/>
                </a:lnTo>
                <a:lnTo>
                  <a:pt x="3352800" y="2952750"/>
                </a:lnTo>
                <a:lnTo>
                  <a:pt x="3352800" y="2800350"/>
                </a:lnTo>
                <a:close/>
                <a:moveTo>
                  <a:pt x="3124200" y="2647950"/>
                </a:moveTo>
                <a:lnTo>
                  <a:pt x="3733800" y="2647950"/>
                </a:lnTo>
                <a:cubicBezTo>
                  <a:pt x="3775938" y="2647950"/>
                  <a:pt x="3810000" y="2682087"/>
                  <a:pt x="3810000" y="2724150"/>
                </a:cubicBezTo>
                <a:lnTo>
                  <a:pt x="3810000" y="3028950"/>
                </a:lnTo>
                <a:cubicBezTo>
                  <a:pt x="3810000" y="3071012"/>
                  <a:pt x="3775938" y="3105150"/>
                  <a:pt x="3733800" y="3105150"/>
                </a:cubicBezTo>
                <a:lnTo>
                  <a:pt x="3124200" y="3105150"/>
                </a:lnTo>
                <a:cubicBezTo>
                  <a:pt x="3082061" y="3105150"/>
                  <a:pt x="3048000" y="3071012"/>
                  <a:pt x="3048000" y="3028950"/>
                </a:cubicBezTo>
                <a:lnTo>
                  <a:pt x="3048000" y="2724150"/>
                </a:lnTo>
                <a:cubicBezTo>
                  <a:pt x="3048000" y="2682087"/>
                  <a:pt x="3082061" y="2647950"/>
                  <a:pt x="3124200" y="2647950"/>
                </a:cubicBezTo>
                <a:close/>
                <a:moveTo>
                  <a:pt x="762000" y="2590800"/>
                </a:moveTo>
                <a:lnTo>
                  <a:pt x="762000" y="2743200"/>
                </a:lnTo>
                <a:lnTo>
                  <a:pt x="914400" y="2743200"/>
                </a:lnTo>
                <a:lnTo>
                  <a:pt x="914400" y="2590800"/>
                </a:lnTo>
                <a:close/>
                <a:moveTo>
                  <a:pt x="457200" y="2590800"/>
                </a:moveTo>
                <a:lnTo>
                  <a:pt x="457200" y="2743200"/>
                </a:lnTo>
                <a:lnTo>
                  <a:pt x="609600" y="2743200"/>
                </a:lnTo>
                <a:lnTo>
                  <a:pt x="609600" y="2590800"/>
                </a:lnTo>
                <a:close/>
                <a:moveTo>
                  <a:pt x="381000" y="2438400"/>
                </a:moveTo>
                <a:lnTo>
                  <a:pt x="990600" y="2438400"/>
                </a:lnTo>
                <a:cubicBezTo>
                  <a:pt x="1032738" y="2438400"/>
                  <a:pt x="1066800" y="2472537"/>
                  <a:pt x="1066800" y="2514600"/>
                </a:cubicBezTo>
                <a:lnTo>
                  <a:pt x="1066800" y="2819400"/>
                </a:lnTo>
                <a:cubicBezTo>
                  <a:pt x="1066800" y="2861462"/>
                  <a:pt x="1032738" y="2895600"/>
                  <a:pt x="990600" y="2895600"/>
                </a:cubicBezTo>
                <a:lnTo>
                  <a:pt x="381000" y="2895600"/>
                </a:lnTo>
                <a:cubicBezTo>
                  <a:pt x="338861" y="2895600"/>
                  <a:pt x="304800" y="2861462"/>
                  <a:pt x="304800" y="2819400"/>
                </a:cubicBezTo>
                <a:lnTo>
                  <a:pt x="304800" y="2514600"/>
                </a:lnTo>
                <a:cubicBezTo>
                  <a:pt x="304800" y="2472537"/>
                  <a:pt x="338861" y="2438400"/>
                  <a:pt x="381000" y="2438400"/>
                </a:cubicBezTo>
                <a:close/>
                <a:moveTo>
                  <a:pt x="2286000" y="2286000"/>
                </a:moveTo>
                <a:lnTo>
                  <a:pt x="2286000" y="2438400"/>
                </a:lnTo>
                <a:lnTo>
                  <a:pt x="2438400" y="2438400"/>
                </a:lnTo>
                <a:lnTo>
                  <a:pt x="2438400" y="2286000"/>
                </a:lnTo>
                <a:close/>
                <a:moveTo>
                  <a:pt x="1676400" y="2286000"/>
                </a:moveTo>
                <a:lnTo>
                  <a:pt x="1676400" y="2438400"/>
                </a:lnTo>
                <a:lnTo>
                  <a:pt x="1828800" y="2438400"/>
                </a:lnTo>
                <a:lnTo>
                  <a:pt x="1828800" y="2286000"/>
                </a:lnTo>
                <a:close/>
                <a:moveTo>
                  <a:pt x="2209800" y="2133600"/>
                </a:moveTo>
                <a:lnTo>
                  <a:pt x="2514600" y="2133600"/>
                </a:lnTo>
                <a:cubicBezTo>
                  <a:pt x="2556738" y="2133600"/>
                  <a:pt x="2590800" y="2167737"/>
                  <a:pt x="2590800" y="2209800"/>
                </a:cubicBezTo>
                <a:lnTo>
                  <a:pt x="2590800" y="2514600"/>
                </a:lnTo>
                <a:cubicBezTo>
                  <a:pt x="2590800" y="2556662"/>
                  <a:pt x="2556738" y="2590800"/>
                  <a:pt x="2514600" y="2590800"/>
                </a:cubicBezTo>
                <a:lnTo>
                  <a:pt x="2209800" y="2590800"/>
                </a:lnTo>
                <a:cubicBezTo>
                  <a:pt x="2167661" y="2590800"/>
                  <a:pt x="2133600" y="2556662"/>
                  <a:pt x="2133600" y="2514600"/>
                </a:cubicBezTo>
                <a:lnTo>
                  <a:pt x="2133600" y="2209800"/>
                </a:lnTo>
                <a:cubicBezTo>
                  <a:pt x="2133600" y="2167737"/>
                  <a:pt x="2167661" y="2133600"/>
                  <a:pt x="2209800" y="2133600"/>
                </a:cubicBezTo>
                <a:close/>
                <a:moveTo>
                  <a:pt x="1600200" y="2133600"/>
                </a:moveTo>
                <a:lnTo>
                  <a:pt x="1905000" y="2133600"/>
                </a:lnTo>
                <a:cubicBezTo>
                  <a:pt x="1947138" y="2133600"/>
                  <a:pt x="1981200" y="2167737"/>
                  <a:pt x="1981200" y="2209800"/>
                </a:cubicBezTo>
                <a:lnTo>
                  <a:pt x="1981200" y="2514600"/>
                </a:lnTo>
                <a:cubicBezTo>
                  <a:pt x="1981200" y="2556662"/>
                  <a:pt x="1947138" y="2590800"/>
                  <a:pt x="1905000" y="2590800"/>
                </a:cubicBezTo>
                <a:lnTo>
                  <a:pt x="1600200" y="2590800"/>
                </a:lnTo>
                <a:cubicBezTo>
                  <a:pt x="1558061" y="2590800"/>
                  <a:pt x="1524000" y="2556662"/>
                  <a:pt x="1524000" y="2514600"/>
                </a:cubicBezTo>
                <a:lnTo>
                  <a:pt x="1524000" y="2209800"/>
                </a:lnTo>
                <a:cubicBezTo>
                  <a:pt x="1524000" y="2167737"/>
                  <a:pt x="1558061" y="2133600"/>
                  <a:pt x="1600200" y="2133600"/>
                </a:cubicBezTo>
                <a:close/>
                <a:moveTo>
                  <a:pt x="3505200" y="1981200"/>
                </a:moveTo>
                <a:lnTo>
                  <a:pt x="3505200" y="2133600"/>
                </a:lnTo>
                <a:lnTo>
                  <a:pt x="3657600" y="2133600"/>
                </a:lnTo>
                <a:lnTo>
                  <a:pt x="3657600" y="1981200"/>
                </a:lnTo>
                <a:close/>
                <a:moveTo>
                  <a:pt x="3200400" y="1981200"/>
                </a:moveTo>
                <a:lnTo>
                  <a:pt x="3200400" y="2133600"/>
                </a:lnTo>
                <a:lnTo>
                  <a:pt x="3352800" y="2133600"/>
                </a:lnTo>
                <a:lnTo>
                  <a:pt x="3352800" y="1981200"/>
                </a:lnTo>
                <a:close/>
                <a:moveTo>
                  <a:pt x="762000" y="1981200"/>
                </a:moveTo>
                <a:lnTo>
                  <a:pt x="762000" y="2133600"/>
                </a:lnTo>
                <a:lnTo>
                  <a:pt x="914400" y="2133600"/>
                </a:lnTo>
                <a:lnTo>
                  <a:pt x="914400" y="1981200"/>
                </a:lnTo>
                <a:close/>
                <a:moveTo>
                  <a:pt x="457200" y="1981200"/>
                </a:moveTo>
                <a:lnTo>
                  <a:pt x="457200" y="2133600"/>
                </a:lnTo>
                <a:lnTo>
                  <a:pt x="609600" y="2133600"/>
                </a:lnTo>
                <a:lnTo>
                  <a:pt x="609600" y="1981200"/>
                </a:lnTo>
                <a:close/>
                <a:moveTo>
                  <a:pt x="3124200" y="1828800"/>
                </a:moveTo>
                <a:lnTo>
                  <a:pt x="3733800" y="1828800"/>
                </a:lnTo>
                <a:cubicBezTo>
                  <a:pt x="3775938" y="1828800"/>
                  <a:pt x="3810000" y="1862937"/>
                  <a:pt x="3810000" y="1905000"/>
                </a:cubicBezTo>
                <a:lnTo>
                  <a:pt x="3810000" y="2209800"/>
                </a:lnTo>
                <a:cubicBezTo>
                  <a:pt x="3810000" y="2251862"/>
                  <a:pt x="3775938" y="2286000"/>
                  <a:pt x="3733800" y="2286000"/>
                </a:cubicBezTo>
                <a:lnTo>
                  <a:pt x="3124200" y="2286000"/>
                </a:lnTo>
                <a:cubicBezTo>
                  <a:pt x="3082061" y="2286000"/>
                  <a:pt x="3048000" y="2251862"/>
                  <a:pt x="3048000" y="2209800"/>
                </a:cubicBezTo>
                <a:lnTo>
                  <a:pt x="3048000" y="1905000"/>
                </a:lnTo>
                <a:cubicBezTo>
                  <a:pt x="3048000" y="1862937"/>
                  <a:pt x="3082061" y="1828800"/>
                  <a:pt x="3124200" y="1828800"/>
                </a:cubicBezTo>
                <a:close/>
                <a:moveTo>
                  <a:pt x="381000" y="1828800"/>
                </a:moveTo>
                <a:lnTo>
                  <a:pt x="990600" y="1828800"/>
                </a:lnTo>
                <a:cubicBezTo>
                  <a:pt x="1032738" y="1828800"/>
                  <a:pt x="1066800" y="1862937"/>
                  <a:pt x="1066800" y="1905000"/>
                </a:cubicBezTo>
                <a:lnTo>
                  <a:pt x="1066800" y="2209800"/>
                </a:lnTo>
                <a:cubicBezTo>
                  <a:pt x="1066800" y="2251862"/>
                  <a:pt x="1032738" y="2286000"/>
                  <a:pt x="990600" y="2286000"/>
                </a:cubicBezTo>
                <a:lnTo>
                  <a:pt x="381000" y="2286000"/>
                </a:lnTo>
                <a:cubicBezTo>
                  <a:pt x="338861" y="2286000"/>
                  <a:pt x="304800" y="2251862"/>
                  <a:pt x="304800" y="2209800"/>
                </a:cubicBezTo>
                <a:lnTo>
                  <a:pt x="304800" y="1905000"/>
                </a:lnTo>
                <a:cubicBezTo>
                  <a:pt x="304800" y="1862937"/>
                  <a:pt x="338861" y="1828800"/>
                  <a:pt x="381000" y="1828800"/>
                </a:cubicBezTo>
                <a:close/>
                <a:moveTo>
                  <a:pt x="2286000" y="1676400"/>
                </a:moveTo>
                <a:lnTo>
                  <a:pt x="2286000" y="1828800"/>
                </a:lnTo>
                <a:lnTo>
                  <a:pt x="2438400" y="1828800"/>
                </a:lnTo>
                <a:lnTo>
                  <a:pt x="2438400" y="1676400"/>
                </a:lnTo>
                <a:close/>
                <a:moveTo>
                  <a:pt x="1676400" y="1676400"/>
                </a:moveTo>
                <a:lnTo>
                  <a:pt x="1676400" y="1828800"/>
                </a:lnTo>
                <a:lnTo>
                  <a:pt x="1828800" y="1828800"/>
                </a:lnTo>
                <a:lnTo>
                  <a:pt x="1828800" y="1676400"/>
                </a:lnTo>
                <a:close/>
                <a:moveTo>
                  <a:pt x="152400" y="1676400"/>
                </a:moveTo>
                <a:lnTo>
                  <a:pt x="152400" y="4419600"/>
                </a:lnTo>
                <a:lnTo>
                  <a:pt x="1219200" y="4419600"/>
                </a:lnTo>
                <a:lnTo>
                  <a:pt x="1219200" y="1676400"/>
                </a:lnTo>
                <a:close/>
                <a:moveTo>
                  <a:pt x="2209800" y="1524000"/>
                </a:moveTo>
                <a:lnTo>
                  <a:pt x="2514600" y="1524000"/>
                </a:lnTo>
                <a:cubicBezTo>
                  <a:pt x="2556738" y="1524000"/>
                  <a:pt x="2590800" y="1558137"/>
                  <a:pt x="2590800" y="1600200"/>
                </a:cubicBezTo>
                <a:lnTo>
                  <a:pt x="2590800" y="1905000"/>
                </a:lnTo>
                <a:cubicBezTo>
                  <a:pt x="2590800" y="1947062"/>
                  <a:pt x="2556738" y="1981200"/>
                  <a:pt x="2514600" y="1981200"/>
                </a:cubicBezTo>
                <a:lnTo>
                  <a:pt x="2209800" y="1981200"/>
                </a:lnTo>
                <a:cubicBezTo>
                  <a:pt x="2167661" y="1981200"/>
                  <a:pt x="2133600" y="1947062"/>
                  <a:pt x="2133600" y="1905000"/>
                </a:cubicBezTo>
                <a:lnTo>
                  <a:pt x="2133600" y="1600200"/>
                </a:lnTo>
                <a:cubicBezTo>
                  <a:pt x="2133600" y="1558137"/>
                  <a:pt x="2167661" y="1524000"/>
                  <a:pt x="2209800" y="1524000"/>
                </a:cubicBezTo>
                <a:close/>
                <a:moveTo>
                  <a:pt x="1600200" y="1524000"/>
                </a:moveTo>
                <a:lnTo>
                  <a:pt x="1905000" y="1524000"/>
                </a:lnTo>
                <a:cubicBezTo>
                  <a:pt x="1947138" y="1524000"/>
                  <a:pt x="1981200" y="1558137"/>
                  <a:pt x="1981200" y="1600200"/>
                </a:cubicBezTo>
                <a:lnTo>
                  <a:pt x="1981200" y="1905000"/>
                </a:lnTo>
                <a:cubicBezTo>
                  <a:pt x="1981200" y="1947062"/>
                  <a:pt x="1947138" y="1981200"/>
                  <a:pt x="1905000" y="1981200"/>
                </a:cubicBezTo>
                <a:lnTo>
                  <a:pt x="1600200" y="1981200"/>
                </a:lnTo>
                <a:cubicBezTo>
                  <a:pt x="1558061" y="1981200"/>
                  <a:pt x="1524000" y="1947062"/>
                  <a:pt x="1524000" y="1905000"/>
                </a:cubicBezTo>
                <a:lnTo>
                  <a:pt x="1524000" y="1600200"/>
                </a:lnTo>
                <a:cubicBezTo>
                  <a:pt x="1524000" y="1558137"/>
                  <a:pt x="1558061" y="1524000"/>
                  <a:pt x="1600200" y="1524000"/>
                </a:cubicBezTo>
                <a:close/>
                <a:moveTo>
                  <a:pt x="3505200" y="1371600"/>
                </a:moveTo>
                <a:lnTo>
                  <a:pt x="3505200" y="1524000"/>
                </a:lnTo>
                <a:lnTo>
                  <a:pt x="3657600" y="1524000"/>
                </a:lnTo>
                <a:lnTo>
                  <a:pt x="3657600" y="1371600"/>
                </a:lnTo>
                <a:close/>
                <a:moveTo>
                  <a:pt x="3200400" y="1371600"/>
                </a:moveTo>
                <a:lnTo>
                  <a:pt x="3200400" y="1524000"/>
                </a:lnTo>
                <a:lnTo>
                  <a:pt x="3352800" y="1524000"/>
                </a:lnTo>
                <a:lnTo>
                  <a:pt x="3352800" y="1371600"/>
                </a:lnTo>
                <a:close/>
                <a:moveTo>
                  <a:pt x="3124200" y="1219200"/>
                </a:moveTo>
                <a:lnTo>
                  <a:pt x="3733800" y="1219200"/>
                </a:lnTo>
                <a:cubicBezTo>
                  <a:pt x="3775938" y="1219200"/>
                  <a:pt x="3810000" y="1253337"/>
                  <a:pt x="3810000" y="1295400"/>
                </a:cubicBezTo>
                <a:lnTo>
                  <a:pt x="3810000" y="1600200"/>
                </a:lnTo>
                <a:cubicBezTo>
                  <a:pt x="3810000" y="1642262"/>
                  <a:pt x="3775938" y="1676400"/>
                  <a:pt x="3733800" y="1676400"/>
                </a:cubicBezTo>
                <a:lnTo>
                  <a:pt x="3124200" y="1676400"/>
                </a:lnTo>
                <a:cubicBezTo>
                  <a:pt x="3082061" y="1676400"/>
                  <a:pt x="3048000" y="1642262"/>
                  <a:pt x="3048000" y="1600200"/>
                </a:cubicBezTo>
                <a:lnTo>
                  <a:pt x="3048000" y="1295400"/>
                </a:lnTo>
                <a:cubicBezTo>
                  <a:pt x="3048000" y="1253337"/>
                  <a:pt x="3082061" y="1219200"/>
                  <a:pt x="3124200" y="1219200"/>
                </a:cubicBezTo>
                <a:close/>
                <a:moveTo>
                  <a:pt x="2286000" y="1066800"/>
                </a:moveTo>
                <a:lnTo>
                  <a:pt x="2286000" y="1219200"/>
                </a:lnTo>
                <a:lnTo>
                  <a:pt x="2438400" y="1219200"/>
                </a:lnTo>
                <a:lnTo>
                  <a:pt x="2438400" y="1066800"/>
                </a:lnTo>
                <a:close/>
                <a:moveTo>
                  <a:pt x="1676400" y="1066800"/>
                </a:moveTo>
                <a:lnTo>
                  <a:pt x="1676400" y="1219200"/>
                </a:lnTo>
                <a:lnTo>
                  <a:pt x="1828800" y="1219200"/>
                </a:lnTo>
                <a:lnTo>
                  <a:pt x="1828800" y="1066800"/>
                </a:lnTo>
                <a:close/>
                <a:moveTo>
                  <a:pt x="2209800" y="914400"/>
                </a:moveTo>
                <a:lnTo>
                  <a:pt x="2514600" y="914400"/>
                </a:lnTo>
                <a:cubicBezTo>
                  <a:pt x="2556738" y="914400"/>
                  <a:pt x="2590800" y="948537"/>
                  <a:pt x="2590800" y="990600"/>
                </a:cubicBezTo>
                <a:lnTo>
                  <a:pt x="2590800" y="1295400"/>
                </a:lnTo>
                <a:cubicBezTo>
                  <a:pt x="2590800" y="1337462"/>
                  <a:pt x="2556738" y="1371600"/>
                  <a:pt x="2514600" y="1371600"/>
                </a:cubicBezTo>
                <a:lnTo>
                  <a:pt x="2209800" y="1371600"/>
                </a:lnTo>
                <a:cubicBezTo>
                  <a:pt x="2167661" y="1371600"/>
                  <a:pt x="2133600" y="1337462"/>
                  <a:pt x="2133600" y="1295400"/>
                </a:cubicBezTo>
                <a:lnTo>
                  <a:pt x="2133600" y="990600"/>
                </a:lnTo>
                <a:cubicBezTo>
                  <a:pt x="2133600" y="948537"/>
                  <a:pt x="2167661" y="914400"/>
                  <a:pt x="2209800" y="914400"/>
                </a:cubicBezTo>
                <a:close/>
                <a:moveTo>
                  <a:pt x="1600200" y="914400"/>
                </a:moveTo>
                <a:lnTo>
                  <a:pt x="1905000" y="914400"/>
                </a:lnTo>
                <a:cubicBezTo>
                  <a:pt x="1947138" y="914400"/>
                  <a:pt x="1981200" y="948537"/>
                  <a:pt x="1981200" y="990600"/>
                </a:cubicBezTo>
                <a:lnTo>
                  <a:pt x="1981200" y="1295400"/>
                </a:lnTo>
                <a:cubicBezTo>
                  <a:pt x="1981200" y="1337462"/>
                  <a:pt x="1947138" y="1371600"/>
                  <a:pt x="1905000" y="1371600"/>
                </a:cubicBezTo>
                <a:lnTo>
                  <a:pt x="1600200" y="1371600"/>
                </a:lnTo>
                <a:cubicBezTo>
                  <a:pt x="1558061" y="1371600"/>
                  <a:pt x="1524000" y="1337462"/>
                  <a:pt x="1524000" y="1295400"/>
                </a:cubicBezTo>
                <a:lnTo>
                  <a:pt x="1524000" y="990600"/>
                </a:lnTo>
                <a:cubicBezTo>
                  <a:pt x="1524000" y="948537"/>
                  <a:pt x="1558061" y="914400"/>
                  <a:pt x="1600200" y="914400"/>
                </a:cubicBezTo>
                <a:close/>
                <a:moveTo>
                  <a:pt x="1371600" y="762000"/>
                </a:moveTo>
                <a:lnTo>
                  <a:pt x="1371600" y="1600200"/>
                </a:lnTo>
                <a:lnTo>
                  <a:pt x="1371600" y="4419600"/>
                </a:lnTo>
                <a:lnTo>
                  <a:pt x="1752600" y="4419600"/>
                </a:lnTo>
                <a:lnTo>
                  <a:pt x="1752600" y="3810000"/>
                </a:lnTo>
                <a:lnTo>
                  <a:pt x="1524000" y="3810000"/>
                </a:lnTo>
                <a:lnTo>
                  <a:pt x="1524000" y="3657600"/>
                </a:lnTo>
                <a:lnTo>
                  <a:pt x="2126456" y="3657600"/>
                </a:lnTo>
                <a:lnTo>
                  <a:pt x="2126456" y="3810000"/>
                </a:lnTo>
                <a:lnTo>
                  <a:pt x="1905000" y="3810000"/>
                </a:lnTo>
                <a:lnTo>
                  <a:pt x="1905000" y="4419600"/>
                </a:lnTo>
                <a:lnTo>
                  <a:pt x="2126456" y="4419600"/>
                </a:lnTo>
                <a:lnTo>
                  <a:pt x="2494359" y="4419600"/>
                </a:lnTo>
                <a:lnTo>
                  <a:pt x="2494359" y="4419599"/>
                </a:lnTo>
                <a:lnTo>
                  <a:pt x="3401616" y="4419599"/>
                </a:lnTo>
                <a:lnTo>
                  <a:pt x="3401616" y="4419600"/>
                </a:lnTo>
                <a:lnTo>
                  <a:pt x="3962400" y="4419600"/>
                </a:lnTo>
                <a:lnTo>
                  <a:pt x="3962400" y="4221956"/>
                </a:lnTo>
                <a:lnTo>
                  <a:pt x="3962400" y="4139406"/>
                </a:lnTo>
                <a:lnTo>
                  <a:pt x="3962400" y="3999706"/>
                </a:lnTo>
                <a:lnTo>
                  <a:pt x="3962400" y="3917156"/>
                </a:lnTo>
                <a:lnTo>
                  <a:pt x="3962400" y="3777456"/>
                </a:lnTo>
                <a:lnTo>
                  <a:pt x="3962400" y="3694906"/>
                </a:lnTo>
                <a:lnTo>
                  <a:pt x="3962400" y="3555206"/>
                </a:lnTo>
                <a:lnTo>
                  <a:pt x="3962400" y="3472656"/>
                </a:lnTo>
                <a:lnTo>
                  <a:pt x="3962400" y="3332956"/>
                </a:lnTo>
                <a:lnTo>
                  <a:pt x="3962400" y="3250406"/>
                </a:lnTo>
                <a:lnTo>
                  <a:pt x="3962400" y="3110706"/>
                </a:lnTo>
                <a:lnTo>
                  <a:pt x="3962400" y="3028156"/>
                </a:lnTo>
                <a:lnTo>
                  <a:pt x="3962400" y="2888456"/>
                </a:lnTo>
                <a:lnTo>
                  <a:pt x="3962400" y="2805906"/>
                </a:lnTo>
                <a:lnTo>
                  <a:pt x="3962400" y="2736056"/>
                </a:lnTo>
                <a:lnTo>
                  <a:pt x="3962400" y="2583656"/>
                </a:lnTo>
                <a:lnTo>
                  <a:pt x="3962400" y="1066800"/>
                </a:lnTo>
                <a:lnTo>
                  <a:pt x="2895600" y="1066800"/>
                </a:lnTo>
                <a:lnTo>
                  <a:pt x="2895600" y="2290762"/>
                </a:lnTo>
                <a:lnTo>
                  <a:pt x="2895600" y="2362200"/>
                </a:lnTo>
                <a:lnTo>
                  <a:pt x="2895600" y="3626644"/>
                </a:lnTo>
                <a:lnTo>
                  <a:pt x="2743200" y="3626644"/>
                </a:lnTo>
                <a:lnTo>
                  <a:pt x="2743200" y="2362200"/>
                </a:lnTo>
                <a:lnTo>
                  <a:pt x="2743200" y="2290762"/>
                </a:lnTo>
                <a:lnTo>
                  <a:pt x="2743200" y="990600"/>
                </a:lnTo>
                <a:lnTo>
                  <a:pt x="2743200" y="762000"/>
                </a:lnTo>
                <a:close/>
                <a:moveTo>
                  <a:pt x="2057400" y="203225"/>
                </a:moveTo>
                <a:lnTo>
                  <a:pt x="1752600" y="609600"/>
                </a:lnTo>
                <a:lnTo>
                  <a:pt x="2362200" y="609600"/>
                </a:lnTo>
                <a:close/>
                <a:moveTo>
                  <a:pt x="3508629" y="187376"/>
                </a:moveTo>
                <a:cubicBezTo>
                  <a:pt x="3487979" y="220675"/>
                  <a:pt x="3477158" y="258165"/>
                  <a:pt x="3476320" y="297713"/>
                </a:cubicBezTo>
                <a:cubicBezTo>
                  <a:pt x="3474949" y="360197"/>
                  <a:pt x="3498647" y="418947"/>
                  <a:pt x="3542843" y="463220"/>
                </a:cubicBezTo>
                <a:lnTo>
                  <a:pt x="3650590" y="571043"/>
                </a:lnTo>
                <a:cubicBezTo>
                  <a:pt x="3725189" y="645566"/>
                  <a:pt x="3839566" y="656920"/>
                  <a:pt x="3926129" y="604875"/>
                </a:cubicBezTo>
                <a:close/>
                <a:moveTo>
                  <a:pt x="3505200" y="0"/>
                </a:moveTo>
                <a:cubicBezTo>
                  <a:pt x="3525469" y="0"/>
                  <a:pt x="3544824" y="8001"/>
                  <a:pt x="3559073" y="22326"/>
                </a:cubicBezTo>
                <a:lnTo>
                  <a:pt x="3810000" y="273253"/>
                </a:lnTo>
                <a:lnTo>
                  <a:pt x="3984726" y="98526"/>
                </a:lnTo>
                <a:lnTo>
                  <a:pt x="4092473" y="206273"/>
                </a:lnTo>
                <a:lnTo>
                  <a:pt x="3917747" y="381000"/>
                </a:lnTo>
                <a:lnTo>
                  <a:pt x="4092473" y="555726"/>
                </a:lnTo>
                <a:cubicBezTo>
                  <a:pt x="4122267" y="585444"/>
                  <a:pt x="4122267" y="633603"/>
                  <a:pt x="4092549" y="663397"/>
                </a:cubicBezTo>
                <a:lnTo>
                  <a:pt x="4077309" y="678713"/>
                </a:lnTo>
                <a:cubicBezTo>
                  <a:pt x="4003548" y="752399"/>
                  <a:pt x="3906774" y="789203"/>
                  <a:pt x="3810000" y="789203"/>
                </a:cubicBezTo>
                <a:cubicBezTo>
                  <a:pt x="3730523" y="789203"/>
                  <a:pt x="3651961" y="762990"/>
                  <a:pt x="3585286" y="713460"/>
                </a:cubicBezTo>
                <a:lnTo>
                  <a:pt x="3505200" y="793547"/>
                </a:lnTo>
                <a:lnTo>
                  <a:pt x="3505200" y="914400"/>
                </a:lnTo>
                <a:lnTo>
                  <a:pt x="4038600" y="914400"/>
                </a:lnTo>
                <a:cubicBezTo>
                  <a:pt x="4080739" y="914400"/>
                  <a:pt x="4114800" y="948537"/>
                  <a:pt x="4114800" y="990600"/>
                </a:cubicBezTo>
                <a:lnTo>
                  <a:pt x="4114800" y="2583656"/>
                </a:lnTo>
                <a:lnTo>
                  <a:pt x="4114800" y="2736056"/>
                </a:lnTo>
                <a:lnTo>
                  <a:pt x="4114800" y="2805906"/>
                </a:lnTo>
                <a:lnTo>
                  <a:pt x="4114800" y="2888456"/>
                </a:lnTo>
                <a:lnTo>
                  <a:pt x="4114800" y="3028156"/>
                </a:lnTo>
                <a:lnTo>
                  <a:pt x="4114800" y="3110706"/>
                </a:lnTo>
                <a:lnTo>
                  <a:pt x="4114800" y="3250406"/>
                </a:lnTo>
                <a:lnTo>
                  <a:pt x="4114800" y="3332956"/>
                </a:lnTo>
                <a:lnTo>
                  <a:pt x="4114800" y="3472656"/>
                </a:lnTo>
                <a:lnTo>
                  <a:pt x="4114800" y="3555206"/>
                </a:lnTo>
                <a:lnTo>
                  <a:pt x="4114800" y="3694906"/>
                </a:lnTo>
                <a:lnTo>
                  <a:pt x="4114800" y="3777456"/>
                </a:lnTo>
                <a:lnTo>
                  <a:pt x="4114800" y="3917156"/>
                </a:lnTo>
                <a:lnTo>
                  <a:pt x="4114800" y="3999706"/>
                </a:lnTo>
                <a:lnTo>
                  <a:pt x="4114800" y="4139406"/>
                </a:lnTo>
                <a:lnTo>
                  <a:pt x="4114800" y="4221956"/>
                </a:lnTo>
                <a:lnTo>
                  <a:pt x="4114800" y="4444206"/>
                </a:lnTo>
                <a:lnTo>
                  <a:pt x="4114800" y="4495800"/>
                </a:lnTo>
                <a:cubicBezTo>
                  <a:pt x="4114800" y="4537862"/>
                  <a:pt x="4080739" y="4572000"/>
                  <a:pt x="4038600" y="4572000"/>
                </a:cubicBezTo>
                <a:lnTo>
                  <a:pt x="3045619" y="4572000"/>
                </a:lnTo>
                <a:lnTo>
                  <a:pt x="3045619" y="4571999"/>
                </a:lnTo>
                <a:lnTo>
                  <a:pt x="2783682" y="4571999"/>
                </a:lnTo>
                <a:lnTo>
                  <a:pt x="2783682" y="4572000"/>
                </a:lnTo>
                <a:lnTo>
                  <a:pt x="2126456" y="4572000"/>
                </a:lnTo>
                <a:lnTo>
                  <a:pt x="1876425" y="4572000"/>
                </a:lnTo>
                <a:lnTo>
                  <a:pt x="1828800" y="4572000"/>
                </a:lnTo>
                <a:lnTo>
                  <a:pt x="1295400" y="4572000"/>
                </a:lnTo>
                <a:lnTo>
                  <a:pt x="76200" y="4572000"/>
                </a:lnTo>
                <a:cubicBezTo>
                  <a:pt x="34061" y="4572000"/>
                  <a:pt x="0" y="4537862"/>
                  <a:pt x="0" y="4495800"/>
                </a:cubicBezTo>
                <a:lnTo>
                  <a:pt x="0" y="1600200"/>
                </a:lnTo>
                <a:cubicBezTo>
                  <a:pt x="0" y="1558137"/>
                  <a:pt x="34061" y="1524000"/>
                  <a:pt x="76200" y="1524000"/>
                </a:cubicBezTo>
                <a:lnTo>
                  <a:pt x="609600" y="1524000"/>
                </a:lnTo>
                <a:lnTo>
                  <a:pt x="609600" y="914400"/>
                </a:lnTo>
                <a:lnTo>
                  <a:pt x="762000" y="914400"/>
                </a:lnTo>
                <a:lnTo>
                  <a:pt x="762000" y="1524000"/>
                </a:lnTo>
                <a:lnTo>
                  <a:pt x="1219200" y="1524000"/>
                </a:lnTo>
                <a:lnTo>
                  <a:pt x="1219200" y="685800"/>
                </a:lnTo>
                <a:cubicBezTo>
                  <a:pt x="1219200" y="643737"/>
                  <a:pt x="1253261" y="609600"/>
                  <a:pt x="1295400" y="609600"/>
                </a:cubicBezTo>
                <a:lnTo>
                  <a:pt x="1562100" y="609600"/>
                </a:lnTo>
                <a:lnTo>
                  <a:pt x="1996440" y="30480"/>
                </a:lnTo>
                <a:cubicBezTo>
                  <a:pt x="2025167" y="-7925"/>
                  <a:pt x="2089632" y="-7925"/>
                  <a:pt x="2118360" y="30480"/>
                </a:cubicBezTo>
                <a:lnTo>
                  <a:pt x="2552700" y="609600"/>
                </a:lnTo>
                <a:lnTo>
                  <a:pt x="2819400" y="609600"/>
                </a:lnTo>
                <a:cubicBezTo>
                  <a:pt x="2861539" y="609600"/>
                  <a:pt x="2895600" y="643737"/>
                  <a:pt x="2895600" y="685800"/>
                </a:cubicBezTo>
                <a:lnTo>
                  <a:pt x="2895600" y="914400"/>
                </a:lnTo>
                <a:lnTo>
                  <a:pt x="3352800" y="914400"/>
                </a:lnTo>
                <a:lnTo>
                  <a:pt x="3352800" y="762000"/>
                </a:lnTo>
                <a:cubicBezTo>
                  <a:pt x="3352800" y="741807"/>
                  <a:pt x="3360801" y="722376"/>
                  <a:pt x="3375126" y="708126"/>
                </a:cubicBezTo>
                <a:lnTo>
                  <a:pt x="3473653" y="609600"/>
                </a:lnTo>
                <a:lnTo>
                  <a:pt x="3435020" y="570966"/>
                </a:lnTo>
                <a:cubicBezTo>
                  <a:pt x="3362173" y="498195"/>
                  <a:pt x="3321710" y="397383"/>
                  <a:pt x="3323920" y="294437"/>
                </a:cubicBezTo>
                <a:cubicBezTo>
                  <a:pt x="3326054" y="191643"/>
                  <a:pt x="3368726" y="96926"/>
                  <a:pt x="3444011" y="27889"/>
                </a:cubicBezTo>
                <a:cubicBezTo>
                  <a:pt x="3456280" y="16688"/>
                  <a:pt x="3474644" y="0"/>
                  <a:pt x="350520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62" name="Shape 2779">
            <a:extLst>
              <a:ext uri="{FF2B5EF4-FFF2-40B4-BE49-F238E27FC236}">
                <a16:creationId xmlns:a16="http://schemas.microsoft.com/office/drawing/2014/main" xmlns="" id="{9417DF02-8A78-440B-AE7B-90C2A0D3424E}"/>
              </a:ext>
            </a:extLst>
          </p:cNvPr>
          <p:cNvSpPr/>
          <p:nvPr/>
        </p:nvSpPr>
        <p:spPr>
          <a:xfrm>
            <a:off x="793439" y="3473327"/>
            <a:ext cx="322424" cy="383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defTabSz="2285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Source Sans Pro Light" charset="0"/>
              <a:ea typeface="Source Sans Pro Light" charset="0"/>
              <a:cs typeface="Source Sans Pro Light" charset="0"/>
              <a:sym typeface="Gill Sans"/>
            </a:endParaRPr>
          </a:p>
        </p:txBody>
      </p:sp>
      <p:sp>
        <p:nvSpPr>
          <p:cNvPr id="63" name="Shape 2784">
            <a:extLst>
              <a:ext uri="{FF2B5EF4-FFF2-40B4-BE49-F238E27FC236}">
                <a16:creationId xmlns:a16="http://schemas.microsoft.com/office/drawing/2014/main" xmlns="" id="{5085B4F8-CCD0-4BF6-A546-69505D246986}"/>
              </a:ext>
            </a:extLst>
          </p:cNvPr>
          <p:cNvSpPr/>
          <p:nvPr/>
        </p:nvSpPr>
        <p:spPr>
          <a:xfrm>
            <a:off x="736717" y="1149351"/>
            <a:ext cx="448238" cy="426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uLnTx/>
              <a:uFillTx/>
              <a:latin typeface="+mj-lt"/>
              <a:ea typeface="Source Sans Pro Light" charset="0"/>
              <a:cs typeface="Source Sans Pro Light" charset="0"/>
              <a:sym typeface="Gill Sans"/>
            </a:endParaRPr>
          </a:p>
        </p:txBody>
      </p:sp>
      <p:grpSp>
        <p:nvGrpSpPr>
          <p:cNvPr id="64" name="Group 31">
            <a:extLst>
              <a:ext uri="{FF2B5EF4-FFF2-40B4-BE49-F238E27FC236}">
                <a16:creationId xmlns:a16="http://schemas.microsoft.com/office/drawing/2014/main" xmlns="" id="{5C48379D-143D-4332-9E7C-796A4399EDE9}"/>
              </a:ext>
            </a:extLst>
          </p:cNvPr>
          <p:cNvGrpSpPr/>
          <p:nvPr/>
        </p:nvGrpSpPr>
        <p:grpSpPr>
          <a:xfrm>
            <a:off x="622805" y="4233175"/>
            <a:ext cx="684000" cy="684000"/>
            <a:chOff x="6094010" y="3956321"/>
            <a:chExt cx="684000" cy="684000"/>
          </a:xfrm>
          <a:solidFill>
            <a:schemeClr val="accent1"/>
          </a:solidFill>
        </p:grpSpPr>
        <p:sp>
          <p:nvSpPr>
            <p:cNvPr id="65" name="Document 32">
              <a:extLst>
                <a:ext uri="{FF2B5EF4-FFF2-40B4-BE49-F238E27FC236}">
                  <a16:creationId xmlns:a16="http://schemas.microsoft.com/office/drawing/2014/main" xmlns="" id="{06706966-DE76-4FBE-A485-568C00132E85}"/>
                </a:ext>
              </a:extLst>
            </p:cNvPr>
            <p:cNvSpPr/>
            <p:nvPr/>
          </p:nvSpPr>
          <p:spPr>
            <a:xfrm>
              <a:off x="6094010" y="3956321"/>
              <a:ext cx="684000" cy="684000"/>
            </a:xfrm>
            <a:prstGeom prst="flowChartDocument">
              <a:avLst/>
            </a:prstGeom>
            <a:grpFill/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" name="Shape 2540">
              <a:extLst>
                <a:ext uri="{FF2B5EF4-FFF2-40B4-BE49-F238E27FC236}">
                  <a16:creationId xmlns:a16="http://schemas.microsoft.com/office/drawing/2014/main" xmlns="" id="{8D5519FA-3337-4354-A094-AD0E5CBDFCA2}"/>
                </a:ext>
              </a:extLst>
            </p:cNvPr>
            <p:cNvSpPr/>
            <p:nvPr/>
          </p:nvSpPr>
          <p:spPr>
            <a:xfrm>
              <a:off x="6272006" y="4094123"/>
              <a:ext cx="324000" cy="3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69" name="Google Shape;431;p44">
            <a:extLst>
              <a:ext uri="{FF2B5EF4-FFF2-40B4-BE49-F238E27FC236}">
                <a16:creationId xmlns:a16="http://schemas.microsoft.com/office/drawing/2014/main" xmlns="" id="{137EC5AF-DE0E-4C79-A4F0-32C4DC9866B4}"/>
              </a:ext>
            </a:extLst>
          </p:cNvPr>
          <p:cNvSpPr txBox="1">
            <a:spLocks/>
          </p:cNvSpPr>
          <p:nvPr/>
        </p:nvSpPr>
        <p:spPr>
          <a:xfrm>
            <a:off x="1134913" y="43459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omfortaa"/>
              <a:buNone/>
              <a:defRPr sz="3500" b="0" i="0" u="none" strike="noStrike" cap="non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>
              <a:lnSpc>
                <a:spcPct val="130000"/>
              </a:lnSpc>
            </a:pPr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МАКЕТ ДЕТСКОЙ ИГРОВОЙ ПЛОЩАДКИ НА ТЕРРИТОРИИ МО ВАСИЛЬЕВСКИЙ</a:t>
            </a:r>
            <a:endParaRPr lang="en-US" sz="1200" kern="1200" dirty="0">
              <a:solidFill>
                <a:schemeClr val="accent3">
                  <a:lumMod val="7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E6844DF-7C2F-4350-913C-4DDA00582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697" y="577757"/>
            <a:ext cx="575251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6"/>
          <p:cNvSpPr txBox="1">
            <a:spLocks noGrp="1"/>
          </p:cNvSpPr>
          <p:nvPr>
            <p:ph type="title"/>
          </p:nvPr>
        </p:nvSpPr>
        <p:spPr>
          <a:xfrm>
            <a:off x="720000" y="9650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ДИНАМИКА ИЗМЕНЕНИЯ ДОХОДОВ И РАСХОДОВ</a:t>
            </a:r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xmlns="" id="{F2B16196-B8CE-43E9-9A5F-931CB6B93E99}"/>
              </a:ext>
            </a:extLst>
          </p:cNvPr>
          <p:cNvSpPr txBox="1">
            <a:spLocks/>
          </p:cNvSpPr>
          <p:nvPr/>
        </p:nvSpPr>
        <p:spPr>
          <a:xfrm>
            <a:off x="1134508" y="4530183"/>
            <a:ext cx="3096485" cy="25506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ru-RU" sz="1200" b="1" dirty="0">
                <a:solidFill>
                  <a:schemeClr val="accent1"/>
                </a:solidFill>
                <a:latin typeface="Comfortaa" panose="020B0604020202020204" charset="0"/>
              </a:rPr>
              <a:t>Диаграмма показателей (тыс. руб.)</a:t>
            </a:r>
          </a:p>
        </p:txBody>
      </p:sp>
      <p:grpSp>
        <p:nvGrpSpPr>
          <p:cNvPr id="12" name="Group 31">
            <a:extLst>
              <a:ext uri="{FF2B5EF4-FFF2-40B4-BE49-F238E27FC236}">
                <a16:creationId xmlns:a16="http://schemas.microsoft.com/office/drawing/2014/main" xmlns="" id="{428A63F8-2B9E-4209-AC04-988238FFA748}"/>
              </a:ext>
            </a:extLst>
          </p:cNvPr>
          <p:cNvGrpSpPr/>
          <p:nvPr/>
        </p:nvGrpSpPr>
        <p:grpSpPr>
          <a:xfrm>
            <a:off x="378000" y="4315713"/>
            <a:ext cx="684000" cy="684000"/>
            <a:chOff x="6094010" y="3956321"/>
            <a:chExt cx="684000" cy="684000"/>
          </a:xfrm>
          <a:solidFill>
            <a:schemeClr val="accent1"/>
          </a:solidFill>
        </p:grpSpPr>
        <p:sp>
          <p:nvSpPr>
            <p:cNvPr id="13" name="Document 32">
              <a:extLst>
                <a:ext uri="{FF2B5EF4-FFF2-40B4-BE49-F238E27FC236}">
                  <a16:creationId xmlns:a16="http://schemas.microsoft.com/office/drawing/2014/main" xmlns="" id="{0AEE45F9-FDCD-4117-8AB5-34122A1CD8B4}"/>
                </a:ext>
              </a:extLst>
            </p:cNvPr>
            <p:cNvSpPr/>
            <p:nvPr/>
          </p:nvSpPr>
          <p:spPr>
            <a:xfrm>
              <a:off x="6094010" y="3956321"/>
              <a:ext cx="684000" cy="684000"/>
            </a:xfrm>
            <a:prstGeom prst="flowChartDocument">
              <a:avLst/>
            </a:prstGeom>
            <a:grpFill/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Shape 2540">
              <a:extLst>
                <a:ext uri="{FF2B5EF4-FFF2-40B4-BE49-F238E27FC236}">
                  <a16:creationId xmlns:a16="http://schemas.microsoft.com/office/drawing/2014/main" xmlns="" id="{10E398F2-DA1D-4C76-ADC1-04357529DB2B}"/>
                </a:ext>
              </a:extLst>
            </p:cNvPr>
            <p:cNvSpPr/>
            <p:nvPr/>
          </p:nvSpPr>
          <p:spPr>
            <a:xfrm>
              <a:off x="6272006" y="4094123"/>
              <a:ext cx="324000" cy="3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314953AD-85CB-47E5-A536-D920FE673C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576343"/>
              </p:ext>
            </p:extLst>
          </p:nvPr>
        </p:nvGraphicFramePr>
        <p:xfrm>
          <a:off x="-117300" y="-95250"/>
          <a:ext cx="9537525" cy="588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7"/>
          <p:cNvSpPr txBox="1">
            <a:spLocks noGrp="1"/>
          </p:cNvSpPr>
          <p:nvPr>
            <p:ph type="title"/>
          </p:nvPr>
        </p:nvSpPr>
        <p:spPr>
          <a:xfrm>
            <a:off x="720000" y="1484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ДОХОДЫ БЮДЖЕТА НА 2024 ФИНАНСОВЫЙ ГОД</a:t>
            </a:r>
          </a:p>
        </p:txBody>
      </p:sp>
      <p:graphicFrame>
        <p:nvGraphicFramePr>
          <p:cNvPr id="44" name="Таблица 43">
            <a:extLst>
              <a:ext uri="{FF2B5EF4-FFF2-40B4-BE49-F238E27FC236}">
                <a16:creationId xmlns:a16="http://schemas.microsoft.com/office/drawing/2014/main" xmlns="" id="{E14F2DB6-632D-431F-869E-278AFF266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437039"/>
              </p:ext>
            </p:extLst>
          </p:nvPr>
        </p:nvGraphicFramePr>
        <p:xfrm>
          <a:off x="3024204" y="3189028"/>
          <a:ext cx="6083319" cy="1849613"/>
        </p:xfrm>
        <a:graphic>
          <a:graphicData uri="http://schemas.openxmlformats.org/drawingml/2006/table">
            <a:tbl>
              <a:tblPr firstRow="1" firstCol="1" bandRow="1"/>
              <a:tblGrid>
                <a:gridCol w="2397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5941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Наименование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Раздел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Истекший период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Отчетный</a:t>
                      </a:r>
                    </a:p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800" b="0" i="0" u="none" strike="noStrike" cap="none" spc="0" dirty="0">
                          <a:ln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Очередной</a:t>
                      </a:r>
                    </a:p>
                    <a:p>
                      <a:pPr algn="ctr" rtl="0" fontAlgn="ctr"/>
                      <a:r>
                        <a:rPr lang="ru-RU" sz="800" b="0" i="0" u="none" strike="noStrike" cap="none" spc="0" dirty="0">
                          <a:ln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%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254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254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Налоговые и неналоговые доходы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100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27 208,3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10 439,5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11 874,6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11 429,9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16,0</a:t>
                      </a:r>
                      <a:r>
                        <a:rPr lang="ru-RU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11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Налоги на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 прибыль</a:t>
                      </a: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, доходы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101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26 241,2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10  422,1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10 694,0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11 253,0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15,</a:t>
                      </a:r>
                      <a:r>
                        <a:rPr lang="ru-RU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33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</a:rPr>
                        <a:t>Налог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</a:rPr>
                        <a:t> на доходы физических лиц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</a:rPr>
                        <a:t>101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26 241,2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10 422,1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10 694,0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11 253,0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15,8</a:t>
                      </a:r>
                      <a:r>
                        <a:rPr lang="ru-RU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95836058"/>
                  </a:ext>
                </a:extLst>
              </a:tr>
              <a:tr h="16301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Доходы от компенсации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 затрат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113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60,4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1 084,0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175,1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0,2</a:t>
                      </a:r>
                      <a:r>
                        <a:rPr lang="ru-RU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4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Штрафы, санкции, возмещение ущерба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116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906,7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15,8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96,6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0,0</a:t>
                      </a:r>
                      <a:r>
                        <a:rPr lang="ru-RU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525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Прочие неналоговые доходы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117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1,0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0,00</a:t>
                      </a:r>
                      <a:r>
                        <a:rPr lang="en-US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</a:t>
                      </a:r>
                      <a:endParaRPr lang="ru-RU" sz="800" b="0" i="0" u="none" strike="noStrike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4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Безвозмездные поступления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(субвенции, субсидии)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200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34 724,5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48 552,3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68 296,4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59 720,8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83,94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096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Безвозмездные поступления 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202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34 724,5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48 552,3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68 296,4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59 720,8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83</a:t>
                      </a:r>
                      <a:r>
                        <a:rPr lang="en-US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,</a:t>
                      </a:r>
                      <a:r>
                        <a:rPr lang="ru-RU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200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Итого: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 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61 932,8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58 991,9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80 171,0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71 150,7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8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EEB7C5D4-C4A9-4F2D-AFF6-CD1739EC4D6D}"/>
              </a:ext>
            </a:extLst>
          </p:cNvPr>
          <p:cNvGrpSpPr/>
          <p:nvPr/>
        </p:nvGrpSpPr>
        <p:grpSpPr>
          <a:xfrm>
            <a:off x="5361955" y="2356247"/>
            <a:ext cx="3891196" cy="684000"/>
            <a:chOff x="893360" y="5086507"/>
            <a:chExt cx="3891196" cy="684001"/>
          </a:xfrm>
        </p:grpSpPr>
        <p:grpSp>
          <p:nvGrpSpPr>
            <p:cNvPr id="46" name="Group 31">
              <a:extLst>
                <a:ext uri="{FF2B5EF4-FFF2-40B4-BE49-F238E27FC236}">
                  <a16:creationId xmlns:a16="http://schemas.microsoft.com/office/drawing/2014/main" xmlns="" id="{26396348-5244-435D-9BEE-992C9728AABD}"/>
                </a:ext>
              </a:extLst>
            </p:cNvPr>
            <p:cNvGrpSpPr/>
            <p:nvPr/>
          </p:nvGrpSpPr>
          <p:grpSpPr>
            <a:xfrm>
              <a:off x="893360" y="5086507"/>
              <a:ext cx="684000" cy="684001"/>
              <a:chOff x="6094010" y="3956329"/>
              <a:chExt cx="684000" cy="684001"/>
            </a:xfrm>
          </p:grpSpPr>
          <p:sp>
            <p:nvSpPr>
              <p:cNvPr id="48" name="Document 32">
                <a:extLst>
                  <a:ext uri="{FF2B5EF4-FFF2-40B4-BE49-F238E27FC236}">
                    <a16:creationId xmlns:a16="http://schemas.microsoft.com/office/drawing/2014/main" xmlns="" id="{CEBF16CB-A636-451A-BD85-4DF4C46F3D87}"/>
                  </a:ext>
                </a:extLst>
              </p:cNvPr>
              <p:cNvSpPr/>
              <p:nvPr/>
            </p:nvSpPr>
            <p:spPr>
              <a:xfrm>
                <a:off x="6094010" y="3956329"/>
                <a:ext cx="684000" cy="684001"/>
              </a:xfrm>
              <a:prstGeom prst="flowChartDocument">
                <a:avLst/>
              </a:prstGeom>
              <a:gradFill rotWithShape="1">
                <a:gsLst>
                  <a:gs pos="0">
                    <a:srgbClr val="1E88E5">
                      <a:satMod val="103000"/>
                      <a:lumMod val="102000"/>
                      <a:tint val="94000"/>
                    </a:srgbClr>
                  </a:gs>
                  <a:gs pos="50000">
                    <a:srgbClr val="1E88E5">
                      <a:satMod val="110000"/>
                      <a:lumMod val="100000"/>
                      <a:shade val="100000"/>
                    </a:srgbClr>
                  </a:gs>
                  <a:gs pos="100000">
                    <a:srgbClr val="1E88E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Shape 2540">
                <a:extLst>
                  <a:ext uri="{FF2B5EF4-FFF2-40B4-BE49-F238E27FC236}">
                    <a16:creationId xmlns:a16="http://schemas.microsoft.com/office/drawing/2014/main" xmlns="" id="{9EEFAFC2-29AE-407A-9F03-E785D7E5B0F5}"/>
                  </a:ext>
                </a:extLst>
              </p:cNvPr>
              <p:cNvSpPr/>
              <p:nvPr/>
            </p:nvSpPr>
            <p:spPr>
              <a:xfrm>
                <a:off x="6272006" y="4094123"/>
                <a:ext cx="324000" cy="32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32" y="6661"/>
                    </a:moveTo>
                    <a:cubicBezTo>
                      <a:pt x="20540" y="6471"/>
                      <a:pt x="20228" y="6473"/>
                      <a:pt x="20038" y="6667"/>
                    </a:cubicBezTo>
                    <a:cubicBezTo>
                      <a:pt x="19903" y="6804"/>
                      <a:pt x="19870" y="7000"/>
                      <a:pt x="19929" y="7171"/>
                    </a:cubicBezTo>
                    <a:lnTo>
                      <a:pt x="19918" y="7175"/>
                    </a:lnTo>
                    <a:cubicBezTo>
                      <a:pt x="20365" y="8298"/>
                      <a:pt x="20618" y="9518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cubicBezTo>
                      <a:pt x="5378" y="20618"/>
                      <a:pt x="982" y="16223"/>
                      <a:pt x="982" y="10800"/>
                    </a:cubicBezTo>
                    <a:cubicBezTo>
                      <a:pt x="982" y="5377"/>
                      <a:pt x="5378" y="982"/>
                      <a:pt x="10800" y="982"/>
                    </a:cubicBezTo>
                    <a:cubicBezTo>
                      <a:pt x="13575" y="982"/>
                      <a:pt x="16077" y="2136"/>
                      <a:pt x="17862" y="3989"/>
                    </a:cubicBezTo>
                    <a:lnTo>
                      <a:pt x="17868" y="3982"/>
                    </a:lnTo>
                    <a:cubicBezTo>
                      <a:pt x="18062" y="4157"/>
                      <a:pt x="18359" y="4153"/>
                      <a:pt x="18544" y="3965"/>
                    </a:cubicBezTo>
                    <a:cubicBezTo>
                      <a:pt x="18734" y="3771"/>
                      <a:pt x="18732" y="3461"/>
                      <a:pt x="18539" y="3270"/>
                    </a:cubicBezTo>
                    <a:cubicBezTo>
                      <a:pt x="18520" y="3252"/>
                      <a:pt x="18496" y="3244"/>
                      <a:pt x="18476" y="3230"/>
                    </a:cubicBezTo>
                    <a:cubicBezTo>
                      <a:pt x="16521" y="1241"/>
                      <a:pt x="13810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5" y="21600"/>
                      <a:pt x="21600" y="16764"/>
                      <a:pt x="21600" y="10800"/>
                    </a:cubicBezTo>
                    <a:cubicBezTo>
                      <a:pt x="21600" y="9412"/>
                      <a:pt x="21329" y="8089"/>
                      <a:pt x="20851" y="6869"/>
                    </a:cubicBezTo>
                    <a:cubicBezTo>
                      <a:pt x="20828" y="6794"/>
                      <a:pt x="20793" y="6721"/>
                      <a:pt x="20732" y="6661"/>
                    </a:cubicBezTo>
                    <a:moveTo>
                      <a:pt x="10792" y="13534"/>
                    </a:moveTo>
                    <a:lnTo>
                      <a:pt x="6238" y="8980"/>
                    </a:lnTo>
                    <a:cubicBezTo>
                      <a:pt x="6149" y="8891"/>
                      <a:pt x="6027" y="8836"/>
                      <a:pt x="5891" y="8836"/>
                    </a:cubicBezTo>
                    <a:cubicBezTo>
                      <a:pt x="5620" y="8836"/>
                      <a:pt x="5400" y="9056"/>
                      <a:pt x="5400" y="9327"/>
                    </a:cubicBezTo>
                    <a:cubicBezTo>
                      <a:pt x="5400" y="9463"/>
                      <a:pt x="5455" y="9585"/>
                      <a:pt x="5544" y="9675"/>
                    </a:cubicBezTo>
                    <a:lnTo>
                      <a:pt x="10453" y="14583"/>
                    </a:lnTo>
                    <a:cubicBezTo>
                      <a:pt x="10542" y="14672"/>
                      <a:pt x="10664" y="14727"/>
                      <a:pt x="10800" y="14727"/>
                    </a:cubicBezTo>
                    <a:cubicBezTo>
                      <a:pt x="10940" y="14727"/>
                      <a:pt x="11064" y="14668"/>
                      <a:pt x="11154" y="14574"/>
                    </a:cubicBezTo>
                    <a:lnTo>
                      <a:pt x="11155" y="14576"/>
                    </a:lnTo>
                    <a:lnTo>
                      <a:pt x="19353" y="5988"/>
                    </a:lnTo>
                    <a:cubicBezTo>
                      <a:pt x="19353" y="5989"/>
                      <a:pt x="19354" y="5990"/>
                      <a:pt x="19354" y="5991"/>
                    </a:cubicBezTo>
                    <a:lnTo>
                      <a:pt x="20055" y="5255"/>
                    </a:lnTo>
                    <a:cubicBezTo>
                      <a:pt x="20055" y="5255"/>
                      <a:pt x="20054" y="5254"/>
                      <a:pt x="20054" y="5253"/>
                    </a:cubicBezTo>
                    <a:lnTo>
                      <a:pt x="21464" y="3775"/>
                    </a:lnTo>
                    <a:lnTo>
                      <a:pt x="21463" y="3774"/>
                    </a:lnTo>
                    <a:cubicBezTo>
                      <a:pt x="21547" y="3686"/>
                      <a:pt x="21600" y="3567"/>
                      <a:pt x="21600" y="3436"/>
                    </a:cubicBezTo>
                    <a:cubicBezTo>
                      <a:pt x="21600" y="3166"/>
                      <a:pt x="21380" y="2945"/>
                      <a:pt x="21109" y="2945"/>
                    </a:cubicBezTo>
                    <a:cubicBezTo>
                      <a:pt x="20969" y="2945"/>
                      <a:pt x="20844" y="3005"/>
                      <a:pt x="20755" y="3099"/>
                    </a:cubicBezTo>
                    <a:lnTo>
                      <a:pt x="20754" y="3097"/>
                    </a:lnTo>
                    <a:lnTo>
                      <a:pt x="19493" y="4419"/>
                    </a:lnTo>
                    <a:cubicBezTo>
                      <a:pt x="19492" y="4418"/>
                      <a:pt x="19491" y="4416"/>
                      <a:pt x="19490" y="4415"/>
                    </a:cubicBezTo>
                    <a:lnTo>
                      <a:pt x="18805" y="5133"/>
                    </a:lnTo>
                    <a:cubicBezTo>
                      <a:pt x="18806" y="5134"/>
                      <a:pt x="18807" y="5136"/>
                      <a:pt x="18807" y="5137"/>
                    </a:cubicBezTo>
                    <a:cubicBezTo>
                      <a:pt x="18807" y="5137"/>
                      <a:pt x="10792" y="13534"/>
                      <a:pt x="10792" y="135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marL="0" marR="0" lvl="0" indent="0" defTabSz="22853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Source Sans Pro Light" charset="0"/>
                  <a:ea typeface="Source Sans Pro Light" charset="0"/>
                  <a:cs typeface="Source Sans Pro Light" charset="0"/>
                  <a:sym typeface="Gill Sans"/>
                </a:endParaRPr>
              </a:p>
            </p:txBody>
          </p:sp>
        </p:grpSp>
        <p:sp>
          <p:nvSpPr>
            <p:cNvPr id="47" name="Text Placeholder 33">
              <a:extLst>
                <a:ext uri="{FF2B5EF4-FFF2-40B4-BE49-F238E27FC236}">
                  <a16:creationId xmlns:a16="http://schemas.microsoft.com/office/drawing/2014/main" xmlns="" id="{E95EE2D7-1719-441C-803A-662E74F93C54}"/>
                </a:ext>
              </a:extLst>
            </p:cNvPr>
            <p:cNvSpPr txBox="1">
              <a:spLocks/>
            </p:cNvSpPr>
            <p:nvPr/>
          </p:nvSpPr>
          <p:spPr>
            <a:xfrm>
              <a:off x="1755356" y="5224301"/>
              <a:ext cx="3029200" cy="339293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3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i="0" u="none" strike="noStrike" kern="1200" cap="none" spc="0" normalizeH="0" baseline="0" noProof="0" dirty="0">
                  <a:ln>
                    <a:noFill/>
                  </a:ln>
                  <a:solidFill>
                    <a:srgbClr val="42A5F5"/>
                  </a:solidFill>
                  <a:uLnTx/>
                  <a:uFillTx/>
                  <a:latin typeface="Comfortaa" panose="020B0604020202020204" charset="0"/>
                </a:rPr>
                <a:t>Таблица показателей (тыс. руб.)</a:t>
              </a: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0D6FC31F-01B2-456F-8A76-63F51CB89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85" y="616660"/>
            <a:ext cx="437337" cy="43272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0C902DCA-B875-4775-9DAE-C947A35EC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9" y="763413"/>
            <a:ext cx="488422" cy="42607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FB9D016C-E76D-4E8F-B982-2FF7A7E3F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8" y="1086446"/>
            <a:ext cx="437337" cy="436791"/>
          </a:xfrm>
          <a:prstGeom prst="rect">
            <a:avLst/>
          </a:prstGeom>
        </p:spPr>
      </p:pic>
      <p:sp>
        <p:nvSpPr>
          <p:cNvPr id="53" name="Freeform: Shape 88">
            <a:extLst>
              <a:ext uri="{FF2B5EF4-FFF2-40B4-BE49-F238E27FC236}">
                <a16:creationId xmlns:a16="http://schemas.microsoft.com/office/drawing/2014/main" xmlns="" id="{D24E258A-B92C-4B39-90B0-12939B430BFC}"/>
              </a:ext>
            </a:extLst>
          </p:cNvPr>
          <p:cNvSpPr>
            <a:spLocks noChangeAspect="1"/>
          </p:cNvSpPr>
          <p:nvPr/>
        </p:nvSpPr>
        <p:spPr>
          <a:xfrm>
            <a:off x="4024057" y="907505"/>
            <a:ext cx="426720" cy="426720"/>
          </a:xfrm>
          <a:custGeom>
            <a:avLst/>
            <a:gdLst>
              <a:gd name="connsiteX0" fmla="*/ 1751685 w 4876800"/>
              <a:gd name="connsiteY0" fmla="*/ 4114209 h 4876800"/>
              <a:gd name="connsiteX1" fmla="*/ 1656435 w 4876800"/>
              <a:gd name="connsiteY1" fmla="*/ 4209459 h 4876800"/>
              <a:gd name="connsiteX2" fmla="*/ 1751685 w 4876800"/>
              <a:gd name="connsiteY2" fmla="*/ 4304709 h 4876800"/>
              <a:gd name="connsiteX3" fmla="*/ 1846935 w 4876800"/>
              <a:gd name="connsiteY3" fmla="*/ 4209459 h 4876800"/>
              <a:gd name="connsiteX4" fmla="*/ 1820103 w 4876800"/>
              <a:gd name="connsiteY4" fmla="*/ 4143347 h 4876800"/>
              <a:gd name="connsiteX5" fmla="*/ 1818684 w 4876800"/>
              <a:gd name="connsiteY5" fmla="*/ 4142070 h 4876800"/>
              <a:gd name="connsiteX6" fmla="*/ 1817579 w 4876800"/>
              <a:gd name="connsiteY6" fmla="*/ 4140851 h 4876800"/>
              <a:gd name="connsiteX7" fmla="*/ 1751685 w 4876800"/>
              <a:gd name="connsiteY7" fmla="*/ 4114209 h 4876800"/>
              <a:gd name="connsiteX8" fmla="*/ 3235985 w 4876800"/>
              <a:gd name="connsiteY8" fmla="*/ 4113809 h 4876800"/>
              <a:gd name="connsiteX9" fmla="*/ 3140735 w 4876800"/>
              <a:gd name="connsiteY9" fmla="*/ 4209059 h 4876800"/>
              <a:gd name="connsiteX10" fmla="*/ 3235985 w 4876800"/>
              <a:gd name="connsiteY10" fmla="*/ 4304309 h 4876800"/>
              <a:gd name="connsiteX11" fmla="*/ 3331235 w 4876800"/>
              <a:gd name="connsiteY11" fmla="*/ 4209059 h 4876800"/>
              <a:gd name="connsiteX12" fmla="*/ 3235985 w 4876800"/>
              <a:gd name="connsiteY12" fmla="*/ 4113809 h 4876800"/>
              <a:gd name="connsiteX13" fmla="*/ 2483472 w 4876800"/>
              <a:gd name="connsiteY13" fmla="*/ 3387128 h 4876800"/>
              <a:gd name="connsiteX14" fmla="*/ 2388222 w 4876800"/>
              <a:gd name="connsiteY14" fmla="*/ 3482378 h 4876800"/>
              <a:gd name="connsiteX15" fmla="*/ 2483472 w 4876800"/>
              <a:gd name="connsiteY15" fmla="*/ 3577628 h 4876800"/>
              <a:gd name="connsiteX16" fmla="*/ 2578722 w 4876800"/>
              <a:gd name="connsiteY16" fmla="*/ 3482378 h 4876800"/>
              <a:gd name="connsiteX17" fmla="*/ 2483472 w 4876800"/>
              <a:gd name="connsiteY17" fmla="*/ 3387128 h 4876800"/>
              <a:gd name="connsiteX18" fmla="*/ 895350 w 4876800"/>
              <a:gd name="connsiteY18" fmla="*/ 3333750 h 4876800"/>
              <a:gd name="connsiteX19" fmla="*/ 962682 w 4876800"/>
              <a:gd name="connsiteY19" fmla="*/ 3361658 h 4876800"/>
              <a:gd name="connsiteX20" fmla="*/ 990600 w 4876800"/>
              <a:gd name="connsiteY20" fmla="*/ 3429000 h 4876800"/>
              <a:gd name="connsiteX21" fmla="*/ 962682 w 4876800"/>
              <a:gd name="connsiteY21" fmla="*/ 3496332 h 4876800"/>
              <a:gd name="connsiteX22" fmla="*/ 895350 w 4876800"/>
              <a:gd name="connsiteY22" fmla="*/ 3524250 h 4876800"/>
              <a:gd name="connsiteX23" fmla="*/ 828008 w 4876800"/>
              <a:gd name="connsiteY23" fmla="*/ 3496332 h 4876800"/>
              <a:gd name="connsiteX24" fmla="*/ 800100 w 4876800"/>
              <a:gd name="connsiteY24" fmla="*/ 3429000 h 4876800"/>
              <a:gd name="connsiteX25" fmla="*/ 828008 w 4876800"/>
              <a:gd name="connsiteY25" fmla="*/ 3361658 h 4876800"/>
              <a:gd name="connsiteX26" fmla="*/ 895350 w 4876800"/>
              <a:gd name="connsiteY26" fmla="*/ 3333750 h 4876800"/>
              <a:gd name="connsiteX27" fmla="*/ 4172626 w 4876800"/>
              <a:gd name="connsiteY27" fmla="*/ 3196628 h 4876800"/>
              <a:gd name="connsiteX28" fmla="*/ 4077376 w 4876800"/>
              <a:gd name="connsiteY28" fmla="*/ 3291878 h 4876800"/>
              <a:gd name="connsiteX29" fmla="*/ 4172626 w 4876800"/>
              <a:gd name="connsiteY29" fmla="*/ 3387128 h 4876800"/>
              <a:gd name="connsiteX30" fmla="*/ 4267876 w 4876800"/>
              <a:gd name="connsiteY30" fmla="*/ 3291878 h 4876800"/>
              <a:gd name="connsiteX31" fmla="*/ 4172626 w 4876800"/>
              <a:gd name="connsiteY31" fmla="*/ 3196628 h 4876800"/>
              <a:gd name="connsiteX32" fmla="*/ 4172645 w 4876800"/>
              <a:gd name="connsiteY32" fmla="*/ 3006138 h 4876800"/>
              <a:gd name="connsiteX33" fmla="*/ 4458395 w 4876800"/>
              <a:gd name="connsiteY33" fmla="*/ 3291888 h 4876800"/>
              <a:gd name="connsiteX34" fmla="*/ 4172645 w 4876800"/>
              <a:gd name="connsiteY34" fmla="*/ 3577638 h 4876800"/>
              <a:gd name="connsiteX35" fmla="*/ 4038219 w 4876800"/>
              <a:gd name="connsiteY35" fmla="*/ 3543957 h 4876800"/>
              <a:gd name="connsiteX36" fmla="*/ 3494579 w 4876800"/>
              <a:gd name="connsiteY36" fmla="*/ 4087597 h 4876800"/>
              <a:gd name="connsiteX37" fmla="*/ 3521754 w 4876800"/>
              <a:gd name="connsiteY37" fmla="*/ 4209059 h 4876800"/>
              <a:gd name="connsiteX38" fmla="*/ 3236004 w 4876800"/>
              <a:gd name="connsiteY38" fmla="*/ 4494809 h 4876800"/>
              <a:gd name="connsiteX39" fmla="*/ 2950254 w 4876800"/>
              <a:gd name="connsiteY39" fmla="*/ 4209059 h 4876800"/>
              <a:gd name="connsiteX40" fmla="*/ 2978696 w 4876800"/>
              <a:gd name="connsiteY40" fmla="*/ 4084853 h 4876800"/>
              <a:gd name="connsiteX41" fmla="*/ 2624566 w 4876800"/>
              <a:gd name="connsiteY41" fmla="*/ 3730723 h 4876800"/>
              <a:gd name="connsiteX42" fmla="*/ 2483491 w 4876800"/>
              <a:gd name="connsiteY42" fmla="*/ 3768128 h 4876800"/>
              <a:gd name="connsiteX43" fmla="*/ 2356970 w 4876800"/>
              <a:gd name="connsiteY43" fmla="*/ 3738496 h 4876800"/>
              <a:gd name="connsiteX44" fmla="*/ 2009403 w 4876800"/>
              <a:gd name="connsiteY44" fmla="*/ 4086063 h 4876800"/>
              <a:gd name="connsiteX45" fmla="*/ 2037445 w 4876800"/>
              <a:gd name="connsiteY45" fmla="*/ 4209450 h 4876800"/>
              <a:gd name="connsiteX46" fmla="*/ 1751695 w 4876800"/>
              <a:gd name="connsiteY46" fmla="*/ 4495200 h 4876800"/>
              <a:gd name="connsiteX47" fmla="*/ 1465945 w 4876800"/>
              <a:gd name="connsiteY47" fmla="*/ 4209450 h 4876800"/>
              <a:gd name="connsiteX48" fmla="*/ 1751695 w 4876800"/>
              <a:gd name="connsiteY48" fmla="*/ 3923700 h 4876800"/>
              <a:gd name="connsiteX49" fmla="*/ 1874539 w 4876800"/>
              <a:gd name="connsiteY49" fmla="*/ 3951503 h 4876800"/>
              <a:gd name="connsiteX50" fmla="*/ 2224059 w 4876800"/>
              <a:gd name="connsiteY50" fmla="*/ 3601984 h 4876800"/>
              <a:gd name="connsiteX51" fmla="*/ 2197722 w 4876800"/>
              <a:gd name="connsiteY51" fmla="*/ 3482378 h 4876800"/>
              <a:gd name="connsiteX52" fmla="*/ 2483472 w 4876800"/>
              <a:gd name="connsiteY52" fmla="*/ 3196628 h 4876800"/>
              <a:gd name="connsiteX53" fmla="*/ 2769222 w 4876800"/>
              <a:gd name="connsiteY53" fmla="*/ 3482378 h 4876800"/>
              <a:gd name="connsiteX54" fmla="*/ 2749582 w 4876800"/>
              <a:gd name="connsiteY54" fmla="*/ 3586324 h 4876800"/>
              <a:gd name="connsiteX55" fmla="*/ 3113989 w 4876800"/>
              <a:gd name="connsiteY55" fmla="*/ 3950732 h 4876800"/>
              <a:gd name="connsiteX56" fmla="*/ 3236004 w 4876800"/>
              <a:gd name="connsiteY56" fmla="*/ 3923309 h 4876800"/>
              <a:gd name="connsiteX57" fmla="*/ 3360734 w 4876800"/>
              <a:gd name="connsiteY57" fmla="*/ 3952018 h 4876800"/>
              <a:gd name="connsiteX58" fmla="*/ 3909498 w 4876800"/>
              <a:gd name="connsiteY58" fmla="*/ 3403254 h 4876800"/>
              <a:gd name="connsiteX59" fmla="*/ 3886895 w 4876800"/>
              <a:gd name="connsiteY59" fmla="*/ 3291888 h 4876800"/>
              <a:gd name="connsiteX60" fmla="*/ 4172645 w 4876800"/>
              <a:gd name="connsiteY60" fmla="*/ 3006138 h 4876800"/>
              <a:gd name="connsiteX61" fmla="*/ 4130231 w 4876800"/>
              <a:gd name="connsiteY61" fmla="*/ 2238375 h 4876800"/>
              <a:gd name="connsiteX62" fmla="*/ 4197563 w 4876800"/>
              <a:gd name="connsiteY62" fmla="*/ 2266283 h 4876800"/>
              <a:gd name="connsiteX63" fmla="*/ 4225481 w 4876800"/>
              <a:gd name="connsiteY63" fmla="*/ 2333625 h 4876800"/>
              <a:gd name="connsiteX64" fmla="*/ 4197563 w 4876800"/>
              <a:gd name="connsiteY64" fmla="*/ 2400957 h 4876800"/>
              <a:gd name="connsiteX65" fmla="*/ 4130231 w 4876800"/>
              <a:gd name="connsiteY65" fmla="*/ 2428875 h 4876800"/>
              <a:gd name="connsiteX66" fmla="*/ 4062889 w 4876800"/>
              <a:gd name="connsiteY66" fmla="*/ 2400957 h 4876800"/>
              <a:gd name="connsiteX67" fmla="*/ 4034981 w 4876800"/>
              <a:gd name="connsiteY67" fmla="*/ 2333625 h 4876800"/>
              <a:gd name="connsiteX68" fmla="*/ 4062889 w 4876800"/>
              <a:gd name="connsiteY68" fmla="*/ 2266283 h 4876800"/>
              <a:gd name="connsiteX69" fmla="*/ 4130231 w 4876800"/>
              <a:gd name="connsiteY69" fmla="*/ 2238375 h 4876800"/>
              <a:gd name="connsiteX70" fmla="*/ 3193838 w 4876800"/>
              <a:gd name="connsiteY70" fmla="*/ 2238375 h 4876800"/>
              <a:gd name="connsiteX71" fmla="*/ 3696558 w 4876800"/>
              <a:gd name="connsiteY71" fmla="*/ 2238375 h 4876800"/>
              <a:gd name="connsiteX72" fmla="*/ 3791808 w 4876800"/>
              <a:gd name="connsiteY72" fmla="*/ 2333625 h 4876800"/>
              <a:gd name="connsiteX73" fmla="*/ 3696558 w 4876800"/>
              <a:gd name="connsiteY73" fmla="*/ 2428875 h 4876800"/>
              <a:gd name="connsiteX74" fmla="*/ 3193838 w 4876800"/>
              <a:gd name="connsiteY74" fmla="*/ 2428875 h 4876800"/>
              <a:gd name="connsiteX75" fmla="*/ 3098588 w 4876800"/>
              <a:gd name="connsiteY75" fmla="*/ 2333625 h 4876800"/>
              <a:gd name="connsiteX76" fmla="*/ 3193838 w 4876800"/>
              <a:gd name="connsiteY76" fmla="*/ 2238375 h 4876800"/>
              <a:gd name="connsiteX77" fmla="*/ 3193838 w 4876800"/>
              <a:gd name="connsiteY77" fmla="*/ 1781175 h 4876800"/>
              <a:gd name="connsiteX78" fmla="*/ 4357355 w 4876800"/>
              <a:gd name="connsiteY78" fmla="*/ 1781175 h 4876800"/>
              <a:gd name="connsiteX79" fmla="*/ 4452605 w 4876800"/>
              <a:gd name="connsiteY79" fmla="*/ 1876425 h 4876800"/>
              <a:gd name="connsiteX80" fmla="*/ 4357355 w 4876800"/>
              <a:gd name="connsiteY80" fmla="*/ 1971675 h 4876800"/>
              <a:gd name="connsiteX81" fmla="*/ 3193838 w 4876800"/>
              <a:gd name="connsiteY81" fmla="*/ 1971675 h 4876800"/>
              <a:gd name="connsiteX82" fmla="*/ 3098588 w 4876800"/>
              <a:gd name="connsiteY82" fmla="*/ 1876425 h 4876800"/>
              <a:gd name="connsiteX83" fmla="*/ 3193838 w 4876800"/>
              <a:gd name="connsiteY83" fmla="*/ 1781175 h 4876800"/>
              <a:gd name="connsiteX84" fmla="*/ 3193838 w 4876800"/>
              <a:gd name="connsiteY84" fmla="*/ 1323975 h 4876800"/>
              <a:gd name="connsiteX85" fmla="*/ 4357355 w 4876800"/>
              <a:gd name="connsiteY85" fmla="*/ 1323975 h 4876800"/>
              <a:gd name="connsiteX86" fmla="*/ 4452605 w 4876800"/>
              <a:gd name="connsiteY86" fmla="*/ 1419225 h 4876800"/>
              <a:gd name="connsiteX87" fmla="*/ 4357355 w 4876800"/>
              <a:gd name="connsiteY87" fmla="*/ 1514475 h 4876800"/>
              <a:gd name="connsiteX88" fmla="*/ 3193838 w 4876800"/>
              <a:gd name="connsiteY88" fmla="*/ 1514475 h 4876800"/>
              <a:gd name="connsiteX89" fmla="*/ 3098588 w 4876800"/>
              <a:gd name="connsiteY89" fmla="*/ 1419225 h 4876800"/>
              <a:gd name="connsiteX90" fmla="*/ 3193838 w 4876800"/>
              <a:gd name="connsiteY90" fmla="*/ 1323975 h 4876800"/>
              <a:gd name="connsiteX91" fmla="*/ 2418302 w 4876800"/>
              <a:gd name="connsiteY91" fmla="*/ 1296086 h 4876800"/>
              <a:gd name="connsiteX92" fmla="*/ 1666694 w 4876800"/>
              <a:gd name="connsiteY92" fmla="*/ 2047684 h 4876800"/>
              <a:gd name="connsiteX93" fmla="*/ 1666656 w 4876800"/>
              <a:gd name="connsiteY93" fmla="*/ 2047713 h 4876800"/>
              <a:gd name="connsiteX94" fmla="*/ 1599333 w 4876800"/>
              <a:gd name="connsiteY94" fmla="*/ 2075583 h 4876800"/>
              <a:gd name="connsiteX95" fmla="*/ 535895 w 4876800"/>
              <a:gd name="connsiteY95" fmla="*/ 2075583 h 4876800"/>
              <a:gd name="connsiteX96" fmla="*/ 1599333 w 4876800"/>
              <a:gd name="connsiteY96" fmla="*/ 3048000 h 4876800"/>
              <a:gd name="connsiteX97" fmla="*/ 2667000 w 4876800"/>
              <a:gd name="connsiteY97" fmla="*/ 1980333 h 4876800"/>
              <a:gd name="connsiteX98" fmla="*/ 2418302 w 4876800"/>
              <a:gd name="connsiteY98" fmla="*/ 1296086 h 4876800"/>
              <a:gd name="connsiteX99" fmla="*/ 1694583 w 4876800"/>
              <a:gd name="connsiteY99" fmla="*/ 916895 h 4876800"/>
              <a:gd name="connsiteX100" fmla="*/ 1694583 w 4876800"/>
              <a:gd name="connsiteY100" fmla="*/ 1750380 h 4876800"/>
              <a:gd name="connsiteX101" fmla="*/ 2283571 w 4876800"/>
              <a:gd name="connsiteY101" fmla="*/ 1161402 h 4876800"/>
              <a:gd name="connsiteX102" fmla="*/ 1694583 w 4876800"/>
              <a:gd name="connsiteY102" fmla="*/ 916895 h 4876800"/>
              <a:gd name="connsiteX103" fmla="*/ 1599333 w 4876800"/>
              <a:gd name="connsiteY103" fmla="*/ 722176 h 4876800"/>
              <a:gd name="connsiteX104" fmla="*/ 2857500 w 4876800"/>
              <a:gd name="connsiteY104" fmla="*/ 1980333 h 4876800"/>
              <a:gd name="connsiteX105" fmla="*/ 1599333 w 4876800"/>
              <a:gd name="connsiteY105" fmla="*/ 3238500 h 4876800"/>
              <a:gd name="connsiteX106" fmla="*/ 341176 w 4876800"/>
              <a:gd name="connsiteY106" fmla="*/ 1980333 h 4876800"/>
              <a:gd name="connsiteX107" fmla="*/ 436426 w 4876800"/>
              <a:gd name="connsiteY107" fmla="*/ 1885083 h 4876800"/>
              <a:gd name="connsiteX108" fmla="*/ 1504083 w 4876800"/>
              <a:gd name="connsiteY108" fmla="*/ 1885083 h 4876800"/>
              <a:gd name="connsiteX109" fmla="*/ 1504083 w 4876800"/>
              <a:gd name="connsiteY109" fmla="*/ 817426 h 4876800"/>
              <a:gd name="connsiteX110" fmla="*/ 1599333 w 4876800"/>
              <a:gd name="connsiteY110" fmla="*/ 722176 h 4876800"/>
              <a:gd name="connsiteX111" fmla="*/ 1162907 w 4876800"/>
              <a:gd name="connsiteY111" fmla="*/ 575719 h 4876800"/>
              <a:gd name="connsiteX112" fmla="*/ 194710 w 4876800"/>
              <a:gd name="connsiteY112" fmla="*/ 1543917 h 4876800"/>
              <a:gd name="connsiteX113" fmla="*/ 1162907 w 4876800"/>
              <a:gd name="connsiteY113" fmla="*/ 1543917 h 4876800"/>
              <a:gd name="connsiteX114" fmla="*/ 4010025 w 4876800"/>
              <a:gd name="connsiteY114" fmla="*/ 325183 h 4876800"/>
              <a:gd name="connsiteX115" fmla="*/ 4010025 w 4876800"/>
              <a:gd name="connsiteY115" fmla="*/ 771525 h 4876800"/>
              <a:gd name="connsiteX116" fmla="*/ 4105275 w 4876800"/>
              <a:gd name="connsiteY116" fmla="*/ 866775 h 4876800"/>
              <a:gd name="connsiteX117" fmla="*/ 4551693 w 4876800"/>
              <a:gd name="connsiteY117" fmla="*/ 866775 h 4876800"/>
              <a:gd name="connsiteX118" fmla="*/ 1085850 w 4876800"/>
              <a:gd name="connsiteY118" fmla="*/ 0 h 4876800"/>
              <a:gd name="connsiteX119" fmla="*/ 3914775 w 4876800"/>
              <a:gd name="connsiteY119" fmla="*/ 0 h 4876800"/>
              <a:gd name="connsiteX120" fmla="*/ 3982117 w 4876800"/>
              <a:gd name="connsiteY120" fmla="*/ 27898 h 4876800"/>
              <a:gd name="connsiteX121" fmla="*/ 4848892 w 4876800"/>
              <a:gd name="connsiteY121" fmla="*/ 894550 h 4876800"/>
              <a:gd name="connsiteX122" fmla="*/ 4876800 w 4876800"/>
              <a:gd name="connsiteY122" fmla="*/ 961901 h 4876800"/>
              <a:gd name="connsiteX123" fmla="*/ 4876800 w 4876800"/>
              <a:gd name="connsiteY123" fmla="*/ 4591050 h 4876800"/>
              <a:gd name="connsiteX124" fmla="*/ 4591050 w 4876800"/>
              <a:gd name="connsiteY124" fmla="*/ 4876800 h 4876800"/>
              <a:gd name="connsiteX125" fmla="*/ 1085850 w 4876800"/>
              <a:gd name="connsiteY125" fmla="*/ 4876800 h 4876800"/>
              <a:gd name="connsiteX126" fmla="*/ 800100 w 4876800"/>
              <a:gd name="connsiteY126" fmla="*/ 4591050 h 4876800"/>
              <a:gd name="connsiteX127" fmla="*/ 800100 w 4876800"/>
              <a:gd name="connsiteY127" fmla="*/ 3775072 h 4876800"/>
              <a:gd name="connsiteX128" fmla="*/ 895350 w 4876800"/>
              <a:gd name="connsiteY128" fmla="*/ 3679822 h 4876800"/>
              <a:gd name="connsiteX129" fmla="*/ 990600 w 4876800"/>
              <a:gd name="connsiteY129" fmla="*/ 3775072 h 4876800"/>
              <a:gd name="connsiteX130" fmla="*/ 990600 w 4876800"/>
              <a:gd name="connsiteY130" fmla="*/ 4591050 h 4876800"/>
              <a:gd name="connsiteX131" fmla="*/ 1085850 w 4876800"/>
              <a:gd name="connsiteY131" fmla="*/ 4686300 h 4876800"/>
              <a:gd name="connsiteX132" fmla="*/ 4591050 w 4876800"/>
              <a:gd name="connsiteY132" fmla="*/ 4686300 h 4876800"/>
              <a:gd name="connsiteX133" fmla="*/ 4686300 w 4876800"/>
              <a:gd name="connsiteY133" fmla="*/ 4591050 h 4876800"/>
              <a:gd name="connsiteX134" fmla="*/ 4686300 w 4876800"/>
              <a:gd name="connsiteY134" fmla="*/ 1057275 h 4876800"/>
              <a:gd name="connsiteX135" fmla="*/ 4105275 w 4876800"/>
              <a:gd name="connsiteY135" fmla="*/ 1057275 h 4876800"/>
              <a:gd name="connsiteX136" fmla="*/ 3819525 w 4876800"/>
              <a:gd name="connsiteY136" fmla="*/ 771525 h 4876800"/>
              <a:gd name="connsiteX137" fmla="*/ 3819525 w 4876800"/>
              <a:gd name="connsiteY137" fmla="*/ 190500 h 4876800"/>
              <a:gd name="connsiteX138" fmla="*/ 1085850 w 4876800"/>
              <a:gd name="connsiteY138" fmla="*/ 190500 h 4876800"/>
              <a:gd name="connsiteX139" fmla="*/ 990600 w 4876800"/>
              <a:gd name="connsiteY139" fmla="*/ 285750 h 4876800"/>
              <a:gd name="connsiteX140" fmla="*/ 990600 w 4876800"/>
              <a:gd name="connsiteY140" fmla="*/ 409737 h 4876800"/>
              <a:gd name="connsiteX141" fmla="*/ 1258167 w 4876800"/>
              <a:gd name="connsiteY141" fmla="*/ 381000 h 4876800"/>
              <a:gd name="connsiteX142" fmla="*/ 1353417 w 4876800"/>
              <a:gd name="connsiteY142" fmla="*/ 476250 h 4876800"/>
              <a:gd name="connsiteX143" fmla="*/ 1353417 w 4876800"/>
              <a:gd name="connsiteY143" fmla="*/ 1639167 h 4876800"/>
              <a:gd name="connsiteX144" fmla="*/ 1258167 w 4876800"/>
              <a:gd name="connsiteY144" fmla="*/ 1734417 h 4876800"/>
              <a:gd name="connsiteX145" fmla="*/ 95250 w 4876800"/>
              <a:gd name="connsiteY145" fmla="*/ 1734417 h 4876800"/>
              <a:gd name="connsiteX146" fmla="*/ 0 w 4876800"/>
              <a:gd name="connsiteY146" fmla="*/ 1639167 h 4876800"/>
              <a:gd name="connsiteX147" fmla="*/ 800100 w 4876800"/>
              <a:gd name="connsiteY147" fmla="*/ 467334 h 4876800"/>
              <a:gd name="connsiteX148" fmla="*/ 800100 w 4876800"/>
              <a:gd name="connsiteY148" fmla="*/ 285750 h 4876800"/>
              <a:gd name="connsiteX149" fmla="*/ 1085850 w 4876800"/>
              <a:gd name="connsiteY149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4876800" h="4876800">
                <a:moveTo>
                  <a:pt x="1751685" y="4114209"/>
                </a:moveTo>
                <a:cubicBezTo>
                  <a:pt x="1699164" y="4114209"/>
                  <a:pt x="1656435" y="4156939"/>
                  <a:pt x="1656435" y="4209459"/>
                </a:cubicBezTo>
                <a:cubicBezTo>
                  <a:pt x="1656435" y="4261980"/>
                  <a:pt x="1699164" y="4304709"/>
                  <a:pt x="1751685" y="4304709"/>
                </a:cubicBezTo>
                <a:cubicBezTo>
                  <a:pt x="1804206" y="4304709"/>
                  <a:pt x="1846935" y="4261971"/>
                  <a:pt x="1846935" y="4209459"/>
                </a:cubicBezTo>
                <a:cubicBezTo>
                  <a:pt x="1846935" y="4183790"/>
                  <a:pt x="1836677" y="4160491"/>
                  <a:pt x="1820103" y="4143347"/>
                </a:cubicBezTo>
                <a:cubicBezTo>
                  <a:pt x="1819637" y="4142908"/>
                  <a:pt x="1819141" y="4142527"/>
                  <a:pt x="1818684" y="4142070"/>
                </a:cubicBezTo>
                <a:cubicBezTo>
                  <a:pt x="1818294" y="4141680"/>
                  <a:pt x="1817960" y="4141251"/>
                  <a:pt x="1817579" y="4140851"/>
                </a:cubicBezTo>
                <a:cubicBezTo>
                  <a:pt x="1800453" y="4124392"/>
                  <a:pt x="1777260" y="4114209"/>
                  <a:pt x="1751685" y="4114209"/>
                </a:cubicBezTo>
                <a:close/>
                <a:moveTo>
                  <a:pt x="3235985" y="4113809"/>
                </a:moveTo>
                <a:cubicBezTo>
                  <a:pt x="3183464" y="4113809"/>
                  <a:pt x="3140735" y="4156539"/>
                  <a:pt x="3140735" y="4209059"/>
                </a:cubicBezTo>
                <a:cubicBezTo>
                  <a:pt x="3140735" y="4261580"/>
                  <a:pt x="3183464" y="4304309"/>
                  <a:pt x="3235985" y="4304309"/>
                </a:cubicBezTo>
                <a:cubicBezTo>
                  <a:pt x="3288506" y="4304309"/>
                  <a:pt x="3331235" y="4261580"/>
                  <a:pt x="3331235" y="4209059"/>
                </a:cubicBezTo>
                <a:cubicBezTo>
                  <a:pt x="3331235" y="4156539"/>
                  <a:pt x="3288506" y="4113809"/>
                  <a:pt x="3235985" y="4113809"/>
                </a:cubicBezTo>
                <a:close/>
                <a:moveTo>
                  <a:pt x="2483472" y="3387128"/>
                </a:moveTo>
                <a:cubicBezTo>
                  <a:pt x="2430951" y="3387128"/>
                  <a:pt x="2388222" y="3429857"/>
                  <a:pt x="2388222" y="3482378"/>
                </a:cubicBezTo>
                <a:cubicBezTo>
                  <a:pt x="2388222" y="3534899"/>
                  <a:pt x="2430951" y="3577628"/>
                  <a:pt x="2483472" y="3577628"/>
                </a:cubicBezTo>
                <a:cubicBezTo>
                  <a:pt x="2535993" y="3577628"/>
                  <a:pt x="2578722" y="3534899"/>
                  <a:pt x="2578722" y="3482378"/>
                </a:cubicBezTo>
                <a:cubicBezTo>
                  <a:pt x="2578722" y="3429857"/>
                  <a:pt x="2535993" y="3387128"/>
                  <a:pt x="2483472" y="3387128"/>
                </a:cubicBezTo>
                <a:close/>
                <a:moveTo>
                  <a:pt x="895350" y="3333750"/>
                </a:moveTo>
                <a:cubicBezTo>
                  <a:pt x="920400" y="3333750"/>
                  <a:pt x="944975" y="3343932"/>
                  <a:pt x="962682" y="3361658"/>
                </a:cubicBezTo>
                <a:cubicBezTo>
                  <a:pt x="980408" y="3379375"/>
                  <a:pt x="990600" y="3403949"/>
                  <a:pt x="990600" y="3429000"/>
                </a:cubicBezTo>
                <a:cubicBezTo>
                  <a:pt x="990600" y="3454051"/>
                  <a:pt x="980408" y="3478625"/>
                  <a:pt x="962682" y="3496332"/>
                </a:cubicBezTo>
                <a:cubicBezTo>
                  <a:pt x="944975" y="3514058"/>
                  <a:pt x="920400" y="3524250"/>
                  <a:pt x="895350" y="3524250"/>
                </a:cubicBezTo>
                <a:cubicBezTo>
                  <a:pt x="870299" y="3524250"/>
                  <a:pt x="845725" y="3514058"/>
                  <a:pt x="828008" y="3496332"/>
                </a:cubicBezTo>
                <a:cubicBezTo>
                  <a:pt x="810282" y="3478625"/>
                  <a:pt x="800100" y="3454051"/>
                  <a:pt x="800100" y="3429000"/>
                </a:cubicBezTo>
                <a:cubicBezTo>
                  <a:pt x="800100" y="3403949"/>
                  <a:pt x="810291" y="3379375"/>
                  <a:pt x="828008" y="3361658"/>
                </a:cubicBezTo>
                <a:cubicBezTo>
                  <a:pt x="845725" y="3343932"/>
                  <a:pt x="870299" y="3333750"/>
                  <a:pt x="895350" y="3333750"/>
                </a:cubicBezTo>
                <a:close/>
                <a:moveTo>
                  <a:pt x="4172626" y="3196628"/>
                </a:moveTo>
                <a:cubicBezTo>
                  <a:pt x="4120115" y="3196628"/>
                  <a:pt x="4077376" y="3239357"/>
                  <a:pt x="4077376" y="3291878"/>
                </a:cubicBezTo>
                <a:cubicBezTo>
                  <a:pt x="4077376" y="3344399"/>
                  <a:pt x="4120105" y="3387128"/>
                  <a:pt x="4172626" y="3387128"/>
                </a:cubicBezTo>
                <a:cubicBezTo>
                  <a:pt x="4225147" y="3387128"/>
                  <a:pt x="4267876" y="3344399"/>
                  <a:pt x="4267876" y="3291878"/>
                </a:cubicBezTo>
                <a:cubicBezTo>
                  <a:pt x="4267876" y="3239357"/>
                  <a:pt x="4225147" y="3196628"/>
                  <a:pt x="4172626" y="3196628"/>
                </a:cubicBezTo>
                <a:close/>
                <a:moveTo>
                  <a:pt x="4172645" y="3006138"/>
                </a:moveTo>
                <a:cubicBezTo>
                  <a:pt x="4330208" y="3006138"/>
                  <a:pt x="4458395" y="3134325"/>
                  <a:pt x="4458395" y="3291888"/>
                </a:cubicBezTo>
                <a:cubicBezTo>
                  <a:pt x="4458395" y="3449450"/>
                  <a:pt x="4330208" y="3577638"/>
                  <a:pt x="4172645" y="3577638"/>
                </a:cubicBezTo>
                <a:cubicBezTo>
                  <a:pt x="4124077" y="3577638"/>
                  <a:pt x="4078310" y="3565427"/>
                  <a:pt x="4038219" y="3543957"/>
                </a:cubicBezTo>
                <a:lnTo>
                  <a:pt x="3494579" y="4087597"/>
                </a:lnTo>
                <a:cubicBezTo>
                  <a:pt x="3511982" y="4124477"/>
                  <a:pt x="3521754" y="4165645"/>
                  <a:pt x="3521754" y="4209059"/>
                </a:cubicBezTo>
                <a:cubicBezTo>
                  <a:pt x="3521754" y="4366622"/>
                  <a:pt x="3393567" y="4494809"/>
                  <a:pt x="3236004" y="4494809"/>
                </a:cubicBezTo>
                <a:cubicBezTo>
                  <a:pt x="3078442" y="4494809"/>
                  <a:pt x="2950254" y="4366622"/>
                  <a:pt x="2950254" y="4209059"/>
                </a:cubicBezTo>
                <a:cubicBezTo>
                  <a:pt x="2950254" y="4164568"/>
                  <a:pt x="2960484" y="4122430"/>
                  <a:pt x="2978696" y="4084853"/>
                </a:cubicBezTo>
                <a:lnTo>
                  <a:pt x="2624566" y="3730723"/>
                </a:lnTo>
                <a:cubicBezTo>
                  <a:pt x="2582913" y="3754479"/>
                  <a:pt x="2534783" y="3768128"/>
                  <a:pt x="2483491" y="3768128"/>
                </a:cubicBezTo>
                <a:cubicBezTo>
                  <a:pt x="2438076" y="3768128"/>
                  <a:pt x="2395137" y="3757431"/>
                  <a:pt x="2356970" y="3738496"/>
                </a:cubicBezTo>
                <a:lnTo>
                  <a:pt x="2009403" y="4086063"/>
                </a:lnTo>
                <a:cubicBezTo>
                  <a:pt x="2027367" y="4123430"/>
                  <a:pt x="2037445" y="4165282"/>
                  <a:pt x="2037445" y="4209450"/>
                </a:cubicBezTo>
                <a:cubicBezTo>
                  <a:pt x="2037445" y="4367013"/>
                  <a:pt x="1909257" y="4495200"/>
                  <a:pt x="1751695" y="4495200"/>
                </a:cubicBezTo>
                <a:cubicBezTo>
                  <a:pt x="1594132" y="4495200"/>
                  <a:pt x="1465945" y="4367013"/>
                  <a:pt x="1465945" y="4209450"/>
                </a:cubicBezTo>
                <a:cubicBezTo>
                  <a:pt x="1465945" y="4051887"/>
                  <a:pt x="1594132" y="3923700"/>
                  <a:pt x="1751695" y="3923700"/>
                </a:cubicBezTo>
                <a:cubicBezTo>
                  <a:pt x="1795643" y="3923700"/>
                  <a:pt x="1837306" y="3933692"/>
                  <a:pt x="1874539" y="3951503"/>
                </a:cubicBezTo>
                <a:lnTo>
                  <a:pt x="2224059" y="3601984"/>
                </a:lnTo>
                <a:cubicBezTo>
                  <a:pt x="2207199" y="3565570"/>
                  <a:pt x="2197722" y="3525069"/>
                  <a:pt x="2197722" y="3482378"/>
                </a:cubicBezTo>
                <a:cubicBezTo>
                  <a:pt x="2197722" y="3324816"/>
                  <a:pt x="2325909" y="3196628"/>
                  <a:pt x="2483472" y="3196628"/>
                </a:cubicBezTo>
                <a:cubicBezTo>
                  <a:pt x="2641034" y="3196628"/>
                  <a:pt x="2769222" y="3324816"/>
                  <a:pt x="2769222" y="3482378"/>
                </a:cubicBezTo>
                <a:cubicBezTo>
                  <a:pt x="2769222" y="3519049"/>
                  <a:pt x="2762212" y="3554092"/>
                  <a:pt x="2749582" y="3586324"/>
                </a:cubicBezTo>
                <a:lnTo>
                  <a:pt x="3113989" y="3950732"/>
                </a:lnTo>
                <a:cubicBezTo>
                  <a:pt x="3151013" y="3933177"/>
                  <a:pt x="3192370" y="3923309"/>
                  <a:pt x="3236004" y="3923309"/>
                </a:cubicBezTo>
                <a:cubicBezTo>
                  <a:pt x="3280695" y="3923309"/>
                  <a:pt x="3323024" y="3933644"/>
                  <a:pt x="3360734" y="3952018"/>
                </a:cubicBezTo>
                <a:lnTo>
                  <a:pt x="3909498" y="3403254"/>
                </a:lnTo>
                <a:cubicBezTo>
                  <a:pt x="3894953" y="3369012"/>
                  <a:pt x="3886895" y="3331378"/>
                  <a:pt x="3886895" y="3291888"/>
                </a:cubicBezTo>
                <a:cubicBezTo>
                  <a:pt x="3886895" y="3134325"/>
                  <a:pt x="4015083" y="3006138"/>
                  <a:pt x="4172645" y="3006138"/>
                </a:cubicBezTo>
                <a:close/>
                <a:moveTo>
                  <a:pt x="4130231" y="2238375"/>
                </a:moveTo>
                <a:cubicBezTo>
                  <a:pt x="4155282" y="2238375"/>
                  <a:pt x="4179856" y="2248567"/>
                  <a:pt x="4197563" y="2266283"/>
                </a:cubicBezTo>
                <a:cubicBezTo>
                  <a:pt x="4215289" y="2283999"/>
                  <a:pt x="4225481" y="2308574"/>
                  <a:pt x="4225481" y="2333625"/>
                </a:cubicBezTo>
                <a:cubicBezTo>
                  <a:pt x="4225481" y="2358676"/>
                  <a:pt x="4215280" y="2383250"/>
                  <a:pt x="4197563" y="2400957"/>
                </a:cubicBezTo>
                <a:cubicBezTo>
                  <a:pt x="4179856" y="2418683"/>
                  <a:pt x="4155282" y="2428875"/>
                  <a:pt x="4130231" y="2428875"/>
                </a:cubicBezTo>
                <a:cubicBezTo>
                  <a:pt x="4105085" y="2428875"/>
                  <a:pt x="4080606" y="2418673"/>
                  <a:pt x="4062889" y="2400957"/>
                </a:cubicBezTo>
                <a:cubicBezTo>
                  <a:pt x="4045163" y="2383250"/>
                  <a:pt x="4034981" y="2358676"/>
                  <a:pt x="4034981" y="2333625"/>
                </a:cubicBezTo>
                <a:cubicBezTo>
                  <a:pt x="4034981" y="2308574"/>
                  <a:pt x="4045173" y="2283999"/>
                  <a:pt x="4062889" y="2266283"/>
                </a:cubicBezTo>
                <a:cubicBezTo>
                  <a:pt x="4080606" y="2248557"/>
                  <a:pt x="4105180" y="2238375"/>
                  <a:pt x="4130231" y="2238375"/>
                </a:cubicBezTo>
                <a:close/>
                <a:moveTo>
                  <a:pt x="3193838" y="2238375"/>
                </a:moveTo>
                <a:lnTo>
                  <a:pt x="3696558" y="2238375"/>
                </a:lnTo>
                <a:cubicBezTo>
                  <a:pt x="3749155" y="2238375"/>
                  <a:pt x="3791808" y="2281028"/>
                  <a:pt x="3791808" y="2333625"/>
                </a:cubicBezTo>
                <a:cubicBezTo>
                  <a:pt x="3791808" y="2386222"/>
                  <a:pt x="3749155" y="2428875"/>
                  <a:pt x="3696558" y="2428875"/>
                </a:cubicBezTo>
                <a:lnTo>
                  <a:pt x="3193838" y="2428875"/>
                </a:lnTo>
                <a:cubicBezTo>
                  <a:pt x="3141231" y="2428875"/>
                  <a:pt x="3098588" y="2386222"/>
                  <a:pt x="3098588" y="2333625"/>
                </a:cubicBezTo>
                <a:cubicBezTo>
                  <a:pt x="3098588" y="2281028"/>
                  <a:pt x="3141241" y="2238375"/>
                  <a:pt x="3193838" y="2238375"/>
                </a:cubicBezTo>
                <a:close/>
                <a:moveTo>
                  <a:pt x="3193838" y="1781175"/>
                </a:moveTo>
                <a:lnTo>
                  <a:pt x="4357355" y="1781175"/>
                </a:lnTo>
                <a:cubicBezTo>
                  <a:pt x="4409952" y="1781175"/>
                  <a:pt x="4452605" y="1823828"/>
                  <a:pt x="4452605" y="1876425"/>
                </a:cubicBezTo>
                <a:cubicBezTo>
                  <a:pt x="4452605" y="1929022"/>
                  <a:pt x="4409952" y="1971675"/>
                  <a:pt x="4357355" y="1971675"/>
                </a:cubicBezTo>
                <a:lnTo>
                  <a:pt x="3193838" y="1971675"/>
                </a:lnTo>
                <a:cubicBezTo>
                  <a:pt x="3141231" y="1971675"/>
                  <a:pt x="3098588" y="1929022"/>
                  <a:pt x="3098588" y="1876425"/>
                </a:cubicBezTo>
                <a:cubicBezTo>
                  <a:pt x="3098588" y="1823828"/>
                  <a:pt x="3141241" y="1781175"/>
                  <a:pt x="3193838" y="1781175"/>
                </a:cubicBezTo>
                <a:close/>
                <a:moveTo>
                  <a:pt x="3193838" y="1323975"/>
                </a:moveTo>
                <a:lnTo>
                  <a:pt x="4357355" y="1323975"/>
                </a:lnTo>
                <a:cubicBezTo>
                  <a:pt x="4409952" y="1323975"/>
                  <a:pt x="4452605" y="1366628"/>
                  <a:pt x="4452605" y="1419225"/>
                </a:cubicBezTo>
                <a:cubicBezTo>
                  <a:pt x="4452605" y="1471822"/>
                  <a:pt x="4409952" y="1514475"/>
                  <a:pt x="4357355" y="1514475"/>
                </a:cubicBezTo>
                <a:lnTo>
                  <a:pt x="3193838" y="1514475"/>
                </a:lnTo>
                <a:cubicBezTo>
                  <a:pt x="3141231" y="1514475"/>
                  <a:pt x="3098588" y="1471822"/>
                  <a:pt x="3098588" y="1419225"/>
                </a:cubicBezTo>
                <a:cubicBezTo>
                  <a:pt x="3098588" y="1366628"/>
                  <a:pt x="3141241" y="1323975"/>
                  <a:pt x="3193838" y="1323975"/>
                </a:cubicBezTo>
                <a:close/>
                <a:moveTo>
                  <a:pt x="2418302" y="1296086"/>
                </a:moveTo>
                <a:lnTo>
                  <a:pt x="1666694" y="2047684"/>
                </a:lnTo>
                <a:cubicBezTo>
                  <a:pt x="1666675" y="2047703"/>
                  <a:pt x="1666665" y="2047703"/>
                  <a:pt x="1666656" y="2047713"/>
                </a:cubicBezTo>
                <a:cubicBezTo>
                  <a:pt x="1649416" y="2064934"/>
                  <a:pt x="1625622" y="2075583"/>
                  <a:pt x="1599333" y="2075583"/>
                </a:cubicBezTo>
                <a:lnTo>
                  <a:pt x="535895" y="2075583"/>
                </a:lnTo>
                <a:cubicBezTo>
                  <a:pt x="584216" y="2619861"/>
                  <a:pt x="1042721" y="3048000"/>
                  <a:pt x="1599333" y="3048000"/>
                </a:cubicBezTo>
                <a:cubicBezTo>
                  <a:pt x="2188045" y="3048000"/>
                  <a:pt x="2667000" y="2569045"/>
                  <a:pt x="2667000" y="1980333"/>
                </a:cubicBezTo>
                <a:cubicBezTo>
                  <a:pt x="2667000" y="1720205"/>
                  <a:pt x="2573474" y="1481509"/>
                  <a:pt x="2418302" y="1296086"/>
                </a:cubicBezTo>
                <a:close/>
                <a:moveTo>
                  <a:pt x="1694583" y="916895"/>
                </a:moveTo>
                <a:lnTo>
                  <a:pt x="1694583" y="1750380"/>
                </a:lnTo>
                <a:lnTo>
                  <a:pt x="2283571" y="1161402"/>
                </a:lnTo>
                <a:cubicBezTo>
                  <a:pt x="2121027" y="1025366"/>
                  <a:pt x="1917563" y="936688"/>
                  <a:pt x="1694583" y="916895"/>
                </a:cubicBezTo>
                <a:close/>
                <a:moveTo>
                  <a:pt x="1599333" y="722176"/>
                </a:moveTo>
                <a:cubicBezTo>
                  <a:pt x="2293086" y="722176"/>
                  <a:pt x="2857500" y="1286580"/>
                  <a:pt x="2857500" y="1980333"/>
                </a:cubicBezTo>
                <a:cubicBezTo>
                  <a:pt x="2857500" y="2674086"/>
                  <a:pt x="2293086" y="3238500"/>
                  <a:pt x="1599333" y="3238500"/>
                </a:cubicBezTo>
                <a:cubicBezTo>
                  <a:pt x="905580" y="3238500"/>
                  <a:pt x="341176" y="2674086"/>
                  <a:pt x="341176" y="1980333"/>
                </a:cubicBezTo>
                <a:cubicBezTo>
                  <a:pt x="341176" y="1927736"/>
                  <a:pt x="383829" y="1885083"/>
                  <a:pt x="436426" y="1885083"/>
                </a:cubicBezTo>
                <a:lnTo>
                  <a:pt x="1504083" y="1885083"/>
                </a:lnTo>
                <a:lnTo>
                  <a:pt x="1504083" y="817426"/>
                </a:lnTo>
                <a:cubicBezTo>
                  <a:pt x="1504083" y="764829"/>
                  <a:pt x="1546736" y="722176"/>
                  <a:pt x="1599333" y="722176"/>
                </a:cubicBezTo>
                <a:close/>
                <a:moveTo>
                  <a:pt x="1162907" y="575719"/>
                </a:moveTo>
                <a:cubicBezTo>
                  <a:pt x="650014" y="621258"/>
                  <a:pt x="240249" y="1031014"/>
                  <a:pt x="194710" y="1543917"/>
                </a:cubicBezTo>
                <a:lnTo>
                  <a:pt x="1162907" y="1543917"/>
                </a:lnTo>
                <a:close/>
                <a:moveTo>
                  <a:pt x="4010025" y="325183"/>
                </a:moveTo>
                <a:lnTo>
                  <a:pt x="4010025" y="771525"/>
                </a:lnTo>
                <a:cubicBezTo>
                  <a:pt x="4010025" y="824046"/>
                  <a:pt x="4052754" y="866775"/>
                  <a:pt x="4105275" y="866775"/>
                </a:cubicBezTo>
                <a:lnTo>
                  <a:pt x="4551693" y="866775"/>
                </a:lnTo>
                <a:close/>
                <a:moveTo>
                  <a:pt x="1085850" y="0"/>
                </a:moveTo>
                <a:lnTo>
                  <a:pt x="3914775" y="0"/>
                </a:lnTo>
                <a:cubicBezTo>
                  <a:pt x="3940035" y="0"/>
                  <a:pt x="3964257" y="10039"/>
                  <a:pt x="3982117" y="27898"/>
                </a:cubicBezTo>
                <a:lnTo>
                  <a:pt x="4848892" y="894550"/>
                </a:lnTo>
                <a:cubicBezTo>
                  <a:pt x="4866761" y="912409"/>
                  <a:pt x="4876800" y="936641"/>
                  <a:pt x="4876800" y="961901"/>
                </a:cubicBezTo>
                <a:lnTo>
                  <a:pt x="4876800" y="4591050"/>
                </a:lnTo>
                <a:cubicBezTo>
                  <a:pt x="4876800" y="4748612"/>
                  <a:pt x="4748612" y="4876800"/>
                  <a:pt x="4591050" y="4876800"/>
                </a:cubicBezTo>
                <a:lnTo>
                  <a:pt x="1085850" y="4876800"/>
                </a:lnTo>
                <a:cubicBezTo>
                  <a:pt x="928287" y="4876800"/>
                  <a:pt x="800100" y="4748612"/>
                  <a:pt x="800100" y="4591050"/>
                </a:cubicBezTo>
                <a:lnTo>
                  <a:pt x="800100" y="3775072"/>
                </a:lnTo>
                <a:cubicBezTo>
                  <a:pt x="800100" y="3722475"/>
                  <a:pt x="842753" y="3679822"/>
                  <a:pt x="895350" y="3679822"/>
                </a:cubicBezTo>
                <a:cubicBezTo>
                  <a:pt x="947947" y="3679822"/>
                  <a:pt x="990600" y="3722475"/>
                  <a:pt x="990600" y="3775072"/>
                </a:cubicBezTo>
                <a:lnTo>
                  <a:pt x="990600" y="4591050"/>
                </a:lnTo>
                <a:cubicBezTo>
                  <a:pt x="990600" y="4643571"/>
                  <a:pt x="1033329" y="4686300"/>
                  <a:pt x="1085850" y="4686300"/>
                </a:cubicBezTo>
                <a:lnTo>
                  <a:pt x="4591050" y="4686300"/>
                </a:lnTo>
                <a:cubicBezTo>
                  <a:pt x="4643571" y="4686300"/>
                  <a:pt x="4686300" y="4643571"/>
                  <a:pt x="4686300" y="4591050"/>
                </a:cubicBezTo>
                <a:lnTo>
                  <a:pt x="4686300" y="1057275"/>
                </a:lnTo>
                <a:lnTo>
                  <a:pt x="4105275" y="1057275"/>
                </a:lnTo>
                <a:cubicBezTo>
                  <a:pt x="3947712" y="1057275"/>
                  <a:pt x="3819525" y="929087"/>
                  <a:pt x="3819525" y="771525"/>
                </a:cubicBezTo>
                <a:lnTo>
                  <a:pt x="3819525" y="190500"/>
                </a:lnTo>
                <a:lnTo>
                  <a:pt x="1085850" y="190500"/>
                </a:lnTo>
                <a:cubicBezTo>
                  <a:pt x="1033329" y="190500"/>
                  <a:pt x="990600" y="233229"/>
                  <a:pt x="990600" y="285750"/>
                </a:cubicBezTo>
                <a:lnTo>
                  <a:pt x="990600" y="409737"/>
                </a:lnTo>
                <a:cubicBezTo>
                  <a:pt x="1076868" y="390972"/>
                  <a:pt x="1166365" y="381000"/>
                  <a:pt x="1258167" y="381000"/>
                </a:cubicBezTo>
                <a:cubicBezTo>
                  <a:pt x="1310764" y="381000"/>
                  <a:pt x="1353417" y="423653"/>
                  <a:pt x="1353417" y="476250"/>
                </a:cubicBezTo>
                <a:lnTo>
                  <a:pt x="1353417" y="1639167"/>
                </a:lnTo>
                <a:cubicBezTo>
                  <a:pt x="1353417" y="1691764"/>
                  <a:pt x="1310764" y="1734417"/>
                  <a:pt x="1258167" y="1734417"/>
                </a:cubicBezTo>
                <a:lnTo>
                  <a:pt x="95250" y="1734417"/>
                </a:lnTo>
                <a:cubicBezTo>
                  <a:pt x="42653" y="1734417"/>
                  <a:pt x="0" y="1691764"/>
                  <a:pt x="0" y="1639167"/>
                </a:cubicBezTo>
                <a:cubicBezTo>
                  <a:pt x="0" y="1106948"/>
                  <a:pt x="332184" y="650881"/>
                  <a:pt x="800100" y="467334"/>
                </a:cubicBezTo>
                <a:lnTo>
                  <a:pt x="800100" y="285750"/>
                </a:lnTo>
                <a:cubicBezTo>
                  <a:pt x="800100" y="128187"/>
                  <a:pt x="928287" y="0"/>
                  <a:pt x="1085850" y="0"/>
                </a:cubicBezTo>
                <a:close/>
              </a:path>
            </a:pathLst>
          </a:custGeom>
          <a:gradFill>
            <a:gsLst>
              <a:gs pos="0">
                <a:srgbClr val="42A5F5"/>
              </a:gs>
              <a:gs pos="51000">
                <a:srgbClr val="1E88E5"/>
              </a:gs>
              <a:gs pos="100000">
                <a:srgbClr val="2196F3">
                  <a:lumMod val="75000"/>
                </a:srgbClr>
              </a:gs>
              <a:gs pos="100000">
                <a:srgbClr val="1E88E5"/>
              </a:gs>
              <a:gs pos="100000">
                <a:srgbClr val="1E88E5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1776CB3-5FCF-4A28-AB2D-53C50069D169}"/>
              </a:ext>
            </a:extLst>
          </p:cNvPr>
          <p:cNvSpPr txBox="1"/>
          <p:nvPr/>
        </p:nvSpPr>
        <p:spPr>
          <a:xfrm>
            <a:off x="3029458" y="22061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ru-RU" sz="18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graphicFrame>
        <p:nvGraphicFramePr>
          <p:cNvPr id="58" name="Диаграмма 57">
            <a:extLst>
              <a:ext uri="{FF2B5EF4-FFF2-40B4-BE49-F238E27FC236}">
                <a16:creationId xmlns:a16="http://schemas.microsoft.com/office/drawing/2014/main" xmlns="" id="{0F5A665C-B9E6-4139-8615-1BAF66F64C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9569917"/>
              </p:ext>
            </p:extLst>
          </p:nvPr>
        </p:nvGraphicFramePr>
        <p:xfrm>
          <a:off x="-755841" y="340435"/>
          <a:ext cx="5987835" cy="4303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9" name="Диаграмма 58">
            <a:extLst>
              <a:ext uri="{FF2B5EF4-FFF2-40B4-BE49-F238E27FC236}">
                <a16:creationId xmlns:a16="http://schemas.microsoft.com/office/drawing/2014/main" xmlns="" id="{EF25DB83-8D0D-4D14-BC4E-85EC82661A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632006"/>
              </p:ext>
            </p:extLst>
          </p:nvPr>
        </p:nvGraphicFramePr>
        <p:xfrm>
          <a:off x="-671124" y="7144"/>
          <a:ext cx="5948362" cy="4698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60" name="Google Shape;7901;p83">
            <a:extLst>
              <a:ext uri="{FF2B5EF4-FFF2-40B4-BE49-F238E27FC236}">
                <a16:creationId xmlns:a16="http://schemas.microsoft.com/office/drawing/2014/main" xmlns="" id="{C609B9FA-4629-48EE-997D-0B6567AF2202}"/>
              </a:ext>
            </a:extLst>
          </p:cNvPr>
          <p:cNvGrpSpPr/>
          <p:nvPr/>
        </p:nvGrpSpPr>
        <p:grpSpPr>
          <a:xfrm>
            <a:off x="1085124" y="3667407"/>
            <a:ext cx="319874" cy="419623"/>
            <a:chOff x="-3365275" y="3253275"/>
            <a:chExt cx="222150" cy="291425"/>
          </a:xfrm>
          <a:solidFill>
            <a:schemeClr val="accent1"/>
          </a:solidFill>
        </p:grpSpPr>
        <p:sp>
          <p:nvSpPr>
            <p:cNvPr id="61" name="Google Shape;7902;p83">
              <a:extLst>
                <a:ext uri="{FF2B5EF4-FFF2-40B4-BE49-F238E27FC236}">
                  <a16:creationId xmlns:a16="http://schemas.microsoft.com/office/drawing/2014/main" xmlns="" id="{5E520847-7CA9-4686-92F7-CFD571675322}"/>
                </a:ext>
              </a:extLst>
            </p:cNvPr>
            <p:cNvSpPr/>
            <p:nvPr/>
          </p:nvSpPr>
          <p:spPr>
            <a:xfrm>
              <a:off x="-3365275" y="3253275"/>
              <a:ext cx="222150" cy="291425"/>
            </a:xfrm>
            <a:custGeom>
              <a:avLst/>
              <a:gdLst/>
              <a:ahLst/>
              <a:cxnLst/>
              <a:rect l="l" t="t" r="r" b="b"/>
              <a:pathLst>
                <a:path w="8886" h="11657" extrusionOk="0">
                  <a:moveTo>
                    <a:pt x="5861" y="662"/>
                  </a:moveTo>
                  <a:cubicBezTo>
                    <a:pt x="6302" y="662"/>
                    <a:pt x="6302" y="1323"/>
                    <a:pt x="5861" y="1323"/>
                  </a:cubicBezTo>
                  <a:lnTo>
                    <a:pt x="3120" y="1323"/>
                  </a:lnTo>
                  <a:cubicBezTo>
                    <a:pt x="2647" y="1323"/>
                    <a:pt x="2647" y="662"/>
                    <a:pt x="3120" y="662"/>
                  </a:cubicBezTo>
                  <a:close/>
                  <a:moveTo>
                    <a:pt x="7215" y="3466"/>
                  </a:moveTo>
                  <a:cubicBezTo>
                    <a:pt x="7625" y="3466"/>
                    <a:pt x="7625" y="4127"/>
                    <a:pt x="7215" y="4127"/>
                  </a:cubicBezTo>
                  <a:lnTo>
                    <a:pt x="4443" y="4127"/>
                  </a:lnTo>
                  <a:cubicBezTo>
                    <a:pt x="4002" y="4127"/>
                    <a:pt x="3970" y="3466"/>
                    <a:pt x="4443" y="3466"/>
                  </a:cubicBezTo>
                  <a:close/>
                  <a:moveTo>
                    <a:pt x="3101" y="2795"/>
                  </a:moveTo>
                  <a:cubicBezTo>
                    <a:pt x="3360" y="2795"/>
                    <a:pt x="3582" y="3129"/>
                    <a:pt x="3340" y="3371"/>
                  </a:cubicBezTo>
                  <a:lnTo>
                    <a:pt x="2899" y="3812"/>
                  </a:lnTo>
                  <a:lnTo>
                    <a:pt x="3340" y="4253"/>
                  </a:lnTo>
                  <a:cubicBezTo>
                    <a:pt x="3582" y="4495"/>
                    <a:pt x="3360" y="4830"/>
                    <a:pt x="3101" y="4830"/>
                  </a:cubicBezTo>
                  <a:cubicBezTo>
                    <a:pt x="3023" y="4830"/>
                    <a:pt x="2941" y="4799"/>
                    <a:pt x="2868" y="4726"/>
                  </a:cubicBezTo>
                  <a:lnTo>
                    <a:pt x="2427" y="4285"/>
                  </a:lnTo>
                  <a:lnTo>
                    <a:pt x="2017" y="4726"/>
                  </a:lnTo>
                  <a:cubicBezTo>
                    <a:pt x="1944" y="4799"/>
                    <a:pt x="1862" y="4830"/>
                    <a:pt x="1784" y="4830"/>
                  </a:cubicBezTo>
                  <a:cubicBezTo>
                    <a:pt x="1525" y="4830"/>
                    <a:pt x="1303" y="4495"/>
                    <a:pt x="1545" y="4253"/>
                  </a:cubicBezTo>
                  <a:lnTo>
                    <a:pt x="1954" y="3812"/>
                  </a:lnTo>
                  <a:lnTo>
                    <a:pt x="1545" y="3371"/>
                  </a:lnTo>
                  <a:cubicBezTo>
                    <a:pt x="1303" y="3129"/>
                    <a:pt x="1525" y="2795"/>
                    <a:pt x="1784" y="2795"/>
                  </a:cubicBezTo>
                  <a:cubicBezTo>
                    <a:pt x="1862" y="2795"/>
                    <a:pt x="1944" y="2825"/>
                    <a:pt x="2017" y="2899"/>
                  </a:cubicBezTo>
                  <a:lnTo>
                    <a:pt x="2427" y="3340"/>
                  </a:lnTo>
                  <a:lnTo>
                    <a:pt x="2868" y="2899"/>
                  </a:lnTo>
                  <a:cubicBezTo>
                    <a:pt x="2941" y="2825"/>
                    <a:pt x="3023" y="2795"/>
                    <a:pt x="3101" y="2795"/>
                  </a:cubicBezTo>
                  <a:close/>
                  <a:moveTo>
                    <a:pt x="7242" y="6206"/>
                  </a:moveTo>
                  <a:cubicBezTo>
                    <a:pt x="7625" y="6206"/>
                    <a:pt x="7616" y="6868"/>
                    <a:pt x="7215" y="6868"/>
                  </a:cubicBezTo>
                  <a:lnTo>
                    <a:pt x="4443" y="6868"/>
                  </a:lnTo>
                  <a:cubicBezTo>
                    <a:pt x="4002" y="6868"/>
                    <a:pt x="3970" y="6207"/>
                    <a:pt x="4443" y="6207"/>
                  </a:cubicBezTo>
                  <a:lnTo>
                    <a:pt x="7215" y="6207"/>
                  </a:lnTo>
                  <a:cubicBezTo>
                    <a:pt x="7225" y="6206"/>
                    <a:pt x="7233" y="6206"/>
                    <a:pt x="7242" y="6206"/>
                  </a:cubicBezTo>
                  <a:close/>
                  <a:moveTo>
                    <a:pt x="3101" y="5504"/>
                  </a:moveTo>
                  <a:cubicBezTo>
                    <a:pt x="3360" y="5504"/>
                    <a:pt x="3582" y="5839"/>
                    <a:pt x="3340" y="6081"/>
                  </a:cubicBezTo>
                  <a:lnTo>
                    <a:pt x="2899" y="6522"/>
                  </a:lnTo>
                  <a:lnTo>
                    <a:pt x="3340" y="6963"/>
                  </a:lnTo>
                  <a:cubicBezTo>
                    <a:pt x="3582" y="7205"/>
                    <a:pt x="3360" y="7539"/>
                    <a:pt x="3101" y="7539"/>
                  </a:cubicBezTo>
                  <a:cubicBezTo>
                    <a:pt x="3023" y="7539"/>
                    <a:pt x="2941" y="7509"/>
                    <a:pt x="2868" y="7435"/>
                  </a:cubicBezTo>
                  <a:lnTo>
                    <a:pt x="2427" y="6994"/>
                  </a:lnTo>
                  <a:lnTo>
                    <a:pt x="2017" y="7435"/>
                  </a:lnTo>
                  <a:cubicBezTo>
                    <a:pt x="1944" y="7509"/>
                    <a:pt x="1862" y="7539"/>
                    <a:pt x="1784" y="7539"/>
                  </a:cubicBezTo>
                  <a:cubicBezTo>
                    <a:pt x="1525" y="7539"/>
                    <a:pt x="1303" y="7205"/>
                    <a:pt x="1545" y="6963"/>
                  </a:cubicBezTo>
                  <a:lnTo>
                    <a:pt x="1954" y="6522"/>
                  </a:lnTo>
                  <a:lnTo>
                    <a:pt x="1545" y="6081"/>
                  </a:lnTo>
                  <a:cubicBezTo>
                    <a:pt x="1303" y="5839"/>
                    <a:pt x="1525" y="5504"/>
                    <a:pt x="1784" y="5504"/>
                  </a:cubicBezTo>
                  <a:cubicBezTo>
                    <a:pt x="1862" y="5504"/>
                    <a:pt x="1944" y="5535"/>
                    <a:pt x="2017" y="5608"/>
                  </a:cubicBezTo>
                  <a:lnTo>
                    <a:pt x="2427" y="6049"/>
                  </a:lnTo>
                  <a:lnTo>
                    <a:pt x="2868" y="5608"/>
                  </a:lnTo>
                  <a:cubicBezTo>
                    <a:pt x="2941" y="5535"/>
                    <a:pt x="3023" y="5504"/>
                    <a:pt x="3101" y="5504"/>
                  </a:cubicBezTo>
                  <a:close/>
                  <a:moveTo>
                    <a:pt x="7215" y="8916"/>
                  </a:moveTo>
                  <a:cubicBezTo>
                    <a:pt x="7625" y="8916"/>
                    <a:pt x="7625" y="9609"/>
                    <a:pt x="7215" y="9609"/>
                  </a:cubicBezTo>
                  <a:lnTo>
                    <a:pt x="4443" y="9609"/>
                  </a:lnTo>
                  <a:cubicBezTo>
                    <a:pt x="4002" y="9609"/>
                    <a:pt x="3970" y="8916"/>
                    <a:pt x="4443" y="8916"/>
                  </a:cubicBezTo>
                  <a:close/>
                  <a:moveTo>
                    <a:pt x="2395" y="8254"/>
                  </a:moveTo>
                  <a:cubicBezTo>
                    <a:pt x="2962" y="8254"/>
                    <a:pt x="3435" y="8727"/>
                    <a:pt x="3435" y="9263"/>
                  </a:cubicBezTo>
                  <a:cubicBezTo>
                    <a:pt x="3435" y="9830"/>
                    <a:pt x="2994" y="10302"/>
                    <a:pt x="2395" y="10302"/>
                  </a:cubicBezTo>
                  <a:cubicBezTo>
                    <a:pt x="1860" y="10302"/>
                    <a:pt x="1387" y="9830"/>
                    <a:pt x="1387" y="9263"/>
                  </a:cubicBezTo>
                  <a:cubicBezTo>
                    <a:pt x="1387" y="8727"/>
                    <a:pt x="1860" y="8254"/>
                    <a:pt x="2395" y="8254"/>
                  </a:cubicBezTo>
                  <a:close/>
                  <a:moveTo>
                    <a:pt x="3057" y="0"/>
                  </a:moveTo>
                  <a:cubicBezTo>
                    <a:pt x="2647" y="0"/>
                    <a:pt x="2238" y="252"/>
                    <a:pt x="2112" y="662"/>
                  </a:cubicBezTo>
                  <a:lnTo>
                    <a:pt x="1009" y="662"/>
                  </a:lnTo>
                  <a:cubicBezTo>
                    <a:pt x="473" y="662"/>
                    <a:pt x="1" y="1134"/>
                    <a:pt x="1" y="1670"/>
                  </a:cubicBezTo>
                  <a:lnTo>
                    <a:pt x="1" y="10617"/>
                  </a:lnTo>
                  <a:cubicBezTo>
                    <a:pt x="1" y="11153"/>
                    <a:pt x="473" y="11657"/>
                    <a:pt x="1009" y="11657"/>
                  </a:cubicBezTo>
                  <a:lnTo>
                    <a:pt x="7877" y="11657"/>
                  </a:lnTo>
                  <a:cubicBezTo>
                    <a:pt x="8413" y="11657"/>
                    <a:pt x="8885" y="11184"/>
                    <a:pt x="8885" y="10617"/>
                  </a:cubicBezTo>
                  <a:lnTo>
                    <a:pt x="8885" y="1670"/>
                  </a:lnTo>
                  <a:cubicBezTo>
                    <a:pt x="8885" y="1134"/>
                    <a:pt x="8476" y="662"/>
                    <a:pt x="7877" y="662"/>
                  </a:cubicBezTo>
                  <a:lnTo>
                    <a:pt x="6774" y="662"/>
                  </a:lnTo>
                  <a:cubicBezTo>
                    <a:pt x="6617" y="252"/>
                    <a:pt x="6270" y="0"/>
                    <a:pt x="5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903;p83">
              <a:extLst>
                <a:ext uri="{FF2B5EF4-FFF2-40B4-BE49-F238E27FC236}">
                  <a16:creationId xmlns:a16="http://schemas.microsoft.com/office/drawing/2014/main" xmlns="" id="{72DFD0F7-863F-4437-8201-E80DC5D3D923}"/>
                </a:ext>
              </a:extLst>
            </p:cNvPr>
            <p:cNvSpPr/>
            <p:nvPr/>
          </p:nvSpPr>
          <p:spPr>
            <a:xfrm>
              <a:off x="-3314075" y="34761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 txBox="1">
            <a:spLocks noGrp="1"/>
          </p:cNvSpPr>
          <p:nvPr>
            <p:ph type="title"/>
          </p:nvPr>
        </p:nvSpPr>
        <p:spPr>
          <a:xfrm>
            <a:off x="720000" y="140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РАСХОДЫ БЮДЖЕТА НА 2024 ФИНАНСОВЫЙ ГОД</a:t>
            </a:r>
          </a:p>
        </p:txBody>
      </p:sp>
      <p:sp>
        <p:nvSpPr>
          <p:cNvPr id="33" name="Freeform: Shape 75">
            <a:extLst>
              <a:ext uri="{FF2B5EF4-FFF2-40B4-BE49-F238E27FC236}">
                <a16:creationId xmlns:a16="http://schemas.microsoft.com/office/drawing/2014/main" xmlns="" id="{DAE404E3-6666-4825-A7B9-08F1D4DC6845}"/>
              </a:ext>
            </a:extLst>
          </p:cNvPr>
          <p:cNvSpPr>
            <a:spLocks noChangeAspect="1"/>
          </p:cNvSpPr>
          <p:nvPr/>
        </p:nvSpPr>
        <p:spPr>
          <a:xfrm>
            <a:off x="127091" y="1497902"/>
            <a:ext cx="341691" cy="426720"/>
          </a:xfrm>
          <a:custGeom>
            <a:avLst/>
            <a:gdLst>
              <a:gd name="connsiteX0" fmla="*/ 366712 w 3724274"/>
              <a:gd name="connsiteY0" fmla="*/ 1070610 h 4651057"/>
              <a:gd name="connsiteX1" fmla="*/ 256222 w 3724274"/>
              <a:gd name="connsiteY1" fmla="*/ 1181100 h 4651057"/>
              <a:gd name="connsiteX2" fmla="*/ 256222 w 3724274"/>
              <a:gd name="connsiteY2" fmla="*/ 4282440 h 4651057"/>
              <a:gd name="connsiteX3" fmla="*/ 366712 w 3724274"/>
              <a:gd name="connsiteY3" fmla="*/ 4392930 h 4651057"/>
              <a:gd name="connsiteX4" fmla="*/ 2528887 w 3724274"/>
              <a:gd name="connsiteY4" fmla="*/ 4392930 h 4651057"/>
              <a:gd name="connsiteX5" fmla="*/ 2639377 w 3724274"/>
              <a:gd name="connsiteY5" fmla="*/ 4282440 h 4651057"/>
              <a:gd name="connsiteX6" fmla="*/ 2639377 w 3724274"/>
              <a:gd name="connsiteY6" fmla="*/ 1181100 h 4651057"/>
              <a:gd name="connsiteX7" fmla="*/ 2528887 w 3724274"/>
              <a:gd name="connsiteY7" fmla="*/ 1070610 h 4651057"/>
              <a:gd name="connsiteX8" fmla="*/ 367665 w 3724274"/>
              <a:gd name="connsiteY8" fmla="*/ 813435 h 4651057"/>
              <a:gd name="connsiteX9" fmla="*/ 2529840 w 3724274"/>
              <a:gd name="connsiteY9" fmla="*/ 813435 h 4651057"/>
              <a:gd name="connsiteX10" fmla="*/ 2897505 w 3724274"/>
              <a:gd name="connsiteY10" fmla="*/ 1181100 h 4651057"/>
              <a:gd name="connsiteX11" fmla="*/ 2897505 w 3724274"/>
              <a:gd name="connsiteY11" fmla="*/ 4283392 h 4651057"/>
              <a:gd name="connsiteX12" fmla="*/ 2529840 w 3724274"/>
              <a:gd name="connsiteY12" fmla="*/ 4651057 h 4651057"/>
              <a:gd name="connsiteX13" fmla="*/ 367665 w 3724274"/>
              <a:gd name="connsiteY13" fmla="*/ 4651057 h 4651057"/>
              <a:gd name="connsiteX14" fmla="*/ 0 w 3724274"/>
              <a:gd name="connsiteY14" fmla="*/ 4283392 h 4651057"/>
              <a:gd name="connsiteX15" fmla="*/ 0 w 3724274"/>
              <a:gd name="connsiteY15" fmla="*/ 1181100 h 4651057"/>
              <a:gd name="connsiteX16" fmla="*/ 367665 w 3724274"/>
              <a:gd name="connsiteY16" fmla="*/ 813435 h 4651057"/>
              <a:gd name="connsiteX17" fmla="*/ 1194434 w 3724274"/>
              <a:gd name="connsiteY17" fmla="*/ 0 h 4651057"/>
              <a:gd name="connsiteX18" fmla="*/ 3356609 w 3724274"/>
              <a:gd name="connsiteY18" fmla="*/ 0 h 4651057"/>
              <a:gd name="connsiteX19" fmla="*/ 3724274 w 3724274"/>
              <a:gd name="connsiteY19" fmla="*/ 367665 h 4651057"/>
              <a:gd name="connsiteX20" fmla="*/ 3724274 w 3724274"/>
              <a:gd name="connsiteY20" fmla="*/ 3469957 h 4651057"/>
              <a:gd name="connsiteX21" fmla="*/ 3356609 w 3724274"/>
              <a:gd name="connsiteY21" fmla="*/ 3837622 h 4651057"/>
              <a:gd name="connsiteX22" fmla="*/ 3228021 w 3724274"/>
              <a:gd name="connsiteY22" fmla="*/ 3709035 h 4651057"/>
              <a:gd name="connsiteX23" fmla="*/ 3356609 w 3724274"/>
              <a:gd name="connsiteY23" fmla="*/ 3580447 h 4651057"/>
              <a:gd name="connsiteX24" fmla="*/ 3467099 w 3724274"/>
              <a:gd name="connsiteY24" fmla="*/ 3469957 h 4651057"/>
              <a:gd name="connsiteX25" fmla="*/ 3467099 w 3724274"/>
              <a:gd name="connsiteY25" fmla="*/ 367665 h 4651057"/>
              <a:gd name="connsiteX26" fmla="*/ 3356609 w 3724274"/>
              <a:gd name="connsiteY26" fmla="*/ 257175 h 4651057"/>
              <a:gd name="connsiteX27" fmla="*/ 1194434 w 3724274"/>
              <a:gd name="connsiteY27" fmla="*/ 257175 h 4651057"/>
              <a:gd name="connsiteX28" fmla="*/ 1083944 w 3724274"/>
              <a:gd name="connsiteY28" fmla="*/ 367665 h 4651057"/>
              <a:gd name="connsiteX29" fmla="*/ 955356 w 3724274"/>
              <a:gd name="connsiteY29" fmla="*/ 496252 h 4651057"/>
              <a:gd name="connsiteX30" fmla="*/ 826769 w 3724274"/>
              <a:gd name="connsiteY30" fmla="*/ 367665 h 4651057"/>
              <a:gd name="connsiteX31" fmla="*/ 1194434 w 3724274"/>
              <a:gd name="connsiteY31" fmla="*/ 0 h 465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724274" h="4651057">
                <a:moveTo>
                  <a:pt x="366712" y="1070610"/>
                </a:moveTo>
                <a:cubicBezTo>
                  <a:pt x="305752" y="1070610"/>
                  <a:pt x="256222" y="1120140"/>
                  <a:pt x="256222" y="1181100"/>
                </a:cubicBezTo>
                <a:lnTo>
                  <a:pt x="256222" y="4282440"/>
                </a:lnTo>
                <a:cubicBezTo>
                  <a:pt x="256222" y="4343400"/>
                  <a:pt x="305752" y="4392930"/>
                  <a:pt x="366712" y="4392930"/>
                </a:cubicBezTo>
                <a:lnTo>
                  <a:pt x="2528887" y="4392930"/>
                </a:lnTo>
                <a:cubicBezTo>
                  <a:pt x="2589847" y="4392930"/>
                  <a:pt x="2639377" y="4343400"/>
                  <a:pt x="2639377" y="4282440"/>
                </a:cubicBezTo>
                <a:lnTo>
                  <a:pt x="2639377" y="1181100"/>
                </a:lnTo>
                <a:cubicBezTo>
                  <a:pt x="2639377" y="1120140"/>
                  <a:pt x="2589847" y="1070610"/>
                  <a:pt x="2528887" y="1070610"/>
                </a:cubicBezTo>
                <a:close/>
                <a:moveTo>
                  <a:pt x="367665" y="813435"/>
                </a:moveTo>
                <a:lnTo>
                  <a:pt x="2529840" y="813435"/>
                </a:lnTo>
                <a:cubicBezTo>
                  <a:pt x="2731770" y="813435"/>
                  <a:pt x="2896552" y="978217"/>
                  <a:pt x="2897505" y="1181100"/>
                </a:cubicBezTo>
                <a:lnTo>
                  <a:pt x="2897505" y="4283392"/>
                </a:lnTo>
                <a:cubicBezTo>
                  <a:pt x="2897505" y="4486275"/>
                  <a:pt x="2732722" y="4651057"/>
                  <a:pt x="2529840" y="4651057"/>
                </a:cubicBezTo>
                <a:lnTo>
                  <a:pt x="367665" y="4651057"/>
                </a:lnTo>
                <a:cubicBezTo>
                  <a:pt x="164782" y="4651057"/>
                  <a:pt x="0" y="4486275"/>
                  <a:pt x="0" y="4283392"/>
                </a:cubicBezTo>
                <a:lnTo>
                  <a:pt x="0" y="1181100"/>
                </a:lnTo>
                <a:cubicBezTo>
                  <a:pt x="0" y="978217"/>
                  <a:pt x="164782" y="813435"/>
                  <a:pt x="367665" y="813435"/>
                </a:cubicBezTo>
                <a:close/>
                <a:moveTo>
                  <a:pt x="1194434" y="0"/>
                </a:moveTo>
                <a:lnTo>
                  <a:pt x="3356609" y="0"/>
                </a:lnTo>
                <a:cubicBezTo>
                  <a:pt x="3559491" y="0"/>
                  <a:pt x="3724274" y="164782"/>
                  <a:pt x="3724274" y="367665"/>
                </a:cubicBezTo>
                <a:lnTo>
                  <a:pt x="3724274" y="3469957"/>
                </a:lnTo>
                <a:cubicBezTo>
                  <a:pt x="3724274" y="3672840"/>
                  <a:pt x="3559491" y="3837622"/>
                  <a:pt x="3356609" y="3837622"/>
                </a:cubicBezTo>
                <a:cubicBezTo>
                  <a:pt x="3285171" y="3837622"/>
                  <a:pt x="3228021" y="3780472"/>
                  <a:pt x="3228021" y="3709035"/>
                </a:cubicBezTo>
                <a:cubicBezTo>
                  <a:pt x="3228021" y="3637597"/>
                  <a:pt x="3285171" y="3580447"/>
                  <a:pt x="3356609" y="3580447"/>
                </a:cubicBezTo>
                <a:cubicBezTo>
                  <a:pt x="3417569" y="3580447"/>
                  <a:pt x="3467099" y="3530917"/>
                  <a:pt x="3467099" y="3469957"/>
                </a:cubicBezTo>
                <a:lnTo>
                  <a:pt x="3467099" y="367665"/>
                </a:lnTo>
                <a:cubicBezTo>
                  <a:pt x="3467099" y="306705"/>
                  <a:pt x="3417569" y="257175"/>
                  <a:pt x="3356609" y="257175"/>
                </a:cubicBezTo>
                <a:lnTo>
                  <a:pt x="1194434" y="257175"/>
                </a:lnTo>
                <a:cubicBezTo>
                  <a:pt x="1133474" y="257175"/>
                  <a:pt x="1083944" y="306705"/>
                  <a:pt x="1083944" y="367665"/>
                </a:cubicBezTo>
                <a:cubicBezTo>
                  <a:pt x="1083944" y="439102"/>
                  <a:pt x="1026794" y="496252"/>
                  <a:pt x="955356" y="496252"/>
                </a:cubicBezTo>
                <a:cubicBezTo>
                  <a:pt x="883919" y="496252"/>
                  <a:pt x="826769" y="439102"/>
                  <a:pt x="826769" y="367665"/>
                </a:cubicBezTo>
                <a:cubicBezTo>
                  <a:pt x="826769" y="164782"/>
                  <a:pt x="991551" y="0"/>
                  <a:pt x="1194434" y="0"/>
                </a:cubicBezTo>
                <a:close/>
              </a:path>
            </a:pathLst>
          </a:custGeom>
          <a:gradFill>
            <a:gsLst>
              <a:gs pos="0">
                <a:srgbClr val="42A5F5"/>
              </a:gs>
              <a:gs pos="51000">
                <a:srgbClr val="1E88E5"/>
              </a:gs>
              <a:gs pos="100000">
                <a:srgbClr val="2196F3">
                  <a:lumMod val="75000"/>
                </a:srgbClr>
              </a:gs>
              <a:gs pos="100000">
                <a:srgbClr val="1E88E5"/>
              </a:gs>
              <a:gs pos="100000">
                <a:srgbClr val="1E88E5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Shape 2642">
            <a:extLst>
              <a:ext uri="{FF2B5EF4-FFF2-40B4-BE49-F238E27FC236}">
                <a16:creationId xmlns:a16="http://schemas.microsoft.com/office/drawing/2014/main" xmlns="" id="{E82BAAE7-AF73-4BCA-B845-7E73EFABE886}"/>
              </a:ext>
            </a:extLst>
          </p:cNvPr>
          <p:cNvSpPr/>
          <p:nvPr/>
        </p:nvSpPr>
        <p:spPr>
          <a:xfrm>
            <a:off x="216560" y="2886375"/>
            <a:ext cx="27932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0800"/>
                </a:moveTo>
                <a:cubicBezTo>
                  <a:pt x="6653" y="10800"/>
                  <a:pt x="6873" y="10559"/>
                  <a:pt x="6873" y="10260"/>
                </a:cubicBezTo>
                <a:cubicBezTo>
                  <a:pt x="6873" y="9962"/>
                  <a:pt x="6653" y="9720"/>
                  <a:pt x="6382" y="9720"/>
                </a:cubicBezTo>
                <a:cubicBezTo>
                  <a:pt x="6110" y="9720"/>
                  <a:pt x="5891" y="9962"/>
                  <a:pt x="5891" y="10260"/>
                </a:cubicBezTo>
                <a:cubicBezTo>
                  <a:pt x="5891" y="10559"/>
                  <a:pt x="6110" y="10800"/>
                  <a:pt x="6382" y="10800"/>
                </a:cubicBezTo>
                <a:moveTo>
                  <a:pt x="3436" y="10800"/>
                </a:moveTo>
                <a:cubicBezTo>
                  <a:pt x="3708" y="10800"/>
                  <a:pt x="3927" y="11042"/>
                  <a:pt x="3927" y="11340"/>
                </a:cubicBezTo>
                <a:cubicBezTo>
                  <a:pt x="3927" y="11639"/>
                  <a:pt x="3708" y="11880"/>
                  <a:pt x="3436" y="11880"/>
                </a:cubicBezTo>
                <a:cubicBezTo>
                  <a:pt x="3165" y="11880"/>
                  <a:pt x="2945" y="11639"/>
                  <a:pt x="2945" y="11340"/>
                </a:cubicBezTo>
                <a:cubicBezTo>
                  <a:pt x="2945" y="11042"/>
                  <a:pt x="3165" y="10800"/>
                  <a:pt x="3436" y="10800"/>
                </a:cubicBezTo>
                <a:moveTo>
                  <a:pt x="3436" y="12960"/>
                </a:moveTo>
                <a:cubicBezTo>
                  <a:pt x="4249" y="12960"/>
                  <a:pt x="4909" y="12235"/>
                  <a:pt x="4909" y="11340"/>
                </a:cubicBezTo>
                <a:cubicBezTo>
                  <a:pt x="4909" y="10446"/>
                  <a:pt x="4249" y="9720"/>
                  <a:pt x="3436" y="9720"/>
                </a:cubicBezTo>
                <a:cubicBezTo>
                  <a:pt x="2623" y="9720"/>
                  <a:pt x="1964" y="10446"/>
                  <a:pt x="1964" y="11340"/>
                </a:cubicBezTo>
                <a:cubicBezTo>
                  <a:pt x="1964" y="12235"/>
                  <a:pt x="2623" y="12960"/>
                  <a:pt x="3436" y="12960"/>
                </a:cubicBezTo>
                <a:moveTo>
                  <a:pt x="14236" y="18360"/>
                </a:moveTo>
                <a:lnTo>
                  <a:pt x="2455" y="18360"/>
                </a:lnTo>
                <a:cubicBezTo>
                  <a:pt x="2183" y="18360"/>
                  <a:pt x="1964" y="18602"/>
                  <a:pt x="1964" y="18900"/>
                </a:cubicBezTo>
                <a:cubicBezTo>
                  <a:pt x="1964" y="19199"/>
                  <a:pt x="2183" y="19440"/>
                  <a:pt x="2455" y="19440"/>
                </a:cubicBezTo>
                <a:lnTo>
                  <a:pt x="14236" y="19440"/>
                </a:lnTo>
                <a:cubicBezTo>
                  <a:pt x="14508" y="19440"/>
                  <a:pt x="14727" y="19199"/>
                  <a:pt x="14727" y="18900"/>
                </a:cubicBezTo>
                <a:cubicBezTo>
                  <a:pt x="14727" y="18602"/>
                  <a:pt x="14508" y="18360"/>
                  <a:pt x="14236" y="18360"/>
                </a:cubicBezTo>
                <a:moveTo>
                  <a:pt x="20618" y="18105"/>
                </a:moveTo>
                <a:lnTo>
                  <a:pt x="16691" y="16377"/>
                </a:lnTo>
                <a:lnTo>
                  <a:pt x="16691" y="12784"/>
                </a:lnTo>
                <a:lnTo>
                  <a:pt x="20618" y="11056"/>
                </a:lnTo>
                <a:cubicBezTo>
                  <a:pt x="20618" y="11056"/>
                  <a:pt x="20618" y="18105"/>
                  <a:pt x="20618" y="18105"/>
                </a:cubicBezTo>
                <a:close/>
                <a:moveTo>
                  <a:pt x="15709" y="19440"/>
                </a:moveTo>
                <a:cubicBezTo>
                  <a:pt x="15709" y="20037"/>
                  <a:pt x="15269" y="20520"/>
                  <a:pt x="14727" y="20520"/>
                </a:cubicBezTo>
                <a:lnTo>
                  <a:pt x="1964" y="20520"/>
                </a:lnTo>
                <a:cubicBezTo>
                  <a:pt x="1422" y="20520"/>
                  <a:pt x="982" y="20037"/>
                  <a:pt x="982" y="19440"/>
                </a:cubicBezTo>
                <a:lnTo>
                  <a:pt x="982" y="9720"/>
                </a:lnTo>
                <a:cubicBezTo>
                  <a:pt x="982" y="9124"/>
                  <a:pt x="1422" y="8640"/>
                  <a:pt x="1964" y="8640"/>
                </a:cubicBezTo>
                <a:lnTo>
                  <a:pt x="14727" y="8640"/>
                </a:lnTo>
                <a:cubicBezTo>
                  <a:pt x="15269" y="8640"/>
                  <a:pt x="15709" y="9124"/>
                  <a:pt x="15709" y="9720"/>
                </a:cubicBezTo>
                <a:cubicBezTo>
                  <a:pt x="15709" y="9720"/>
                  <a:pt x="15709" y="19440"/>
                  <a:pt x="15709" y="19440"/>
                </a:cubicBezTo>
                <a:close/>
                <a:moveTo>
                  <a:pt x="1964" y="4320"/>
                </a:moveTo>
                <a:cubicBezTo>
                  <a:pt x="1964" y="2531"/>
                  <a:pt x="3282" y="1080"/>
                  <a:pt x="4909" y="1080"/>
                </a:cubicBezTo>
                <a:cubicBezTo>
                  <a:pt x="6536" y="1080"/>
                  <a:pt x="7855" y="2531"/>
                  <a:pt x="7855" y="4320"/>
                </a:cubicBezTo>
                <a:cubicBezTo>
                  <a:pt x="7855" y="6110"/>
                  <a:pt x="6536" y="7560"/>
                  <a:pt x="4909" y="7560"/>
                </a:cubicBezTo>
                <a:cubicBezTo>
                  <a:pt x="3282" y="7560"/>
                  <a:pt x="1964" y="6110"/>
                  <a:pt x="1964" y="4320"/>
                </a:cubicBezTo>
                <a:moveTo>
                  <a:pt x="9190" y="7560"/>
                </a:moveTo>
                <a:lnTo>
                  <a:pt x="7501" y="7560"/>
                </a:lnTo>
                <a:cubicBezTo>
                  <a:pt x="7839" y="7233"/>
                  <a:pt x="8122" y="6840"/>
                  <a:pt x="8342" y="6404"/>
                </a:cubicBezTo>
                <a:cubicBezTo>
                  <a:pt x="8562" y="6842"/>
                  <a:pt x="8851" y="7232"/>
                  <a:pt x="9190" y="7560"/>
                </a:cubicBezTo>
                <a:moveTo>
                  <a:pt x="11782" y="1080"/>
                </a:moveTo>
                <a:cubicBezTo>
                  <a:pt x="13409" y="1080"/>
                  <a:pt x="14727" y="2531"/>
                  <a:pt x="14727" y="4320"/>
                </a:cubicBezTo>
                <a:cubicBezTo>
                  <a:pt x="14727" y="6110"/>
                  <a:pt x="13409" y="7560"/>
                  <a:pt x="11782" y="7560"/>
                </a:cubicBezTo>
                <a:cubicBezTo>
                  <a:pt x="10155" y="7560"/>
                  <a:pt x="8836" y="6110"/>
                  <a:pt x="8836" y="4320"/>
                </a:cubicBezTo>
                <a:cubicBezTo>
                  <a:pt x="8836" y="2531"/>
                  <a:pt x="10155" y="1080"/>
                  <a:pt x="11782" y="1080"/>
                </a:cubicBezTo>
                <a:moveTo>
                  <a:pt x="21109" y="9720"/>
                </a:moveTo>
                <a:cubicBezTo>
                  <a:pt x="21030" y="9720"/>
                  <a:pt x="20958" y="9745"/>
                  <a:pt x="20892" y="9782"/>
                </a:cubicBezTo>
                <a:lnTo>
                  <a:pt x="20890" y="9777"/>
                </a:lnTo>
                <a:lnTo>
                  <a:pt x="16691" y="11625"/>
                </a:lnTo>
                <a:lnTo>
                  <a:pt x="16691" y="9720"/>
                </a:lnTo>
                <a:cubicBezTo>
                  <a:pt x="16691" y="8527"/>
                  <a:pt x="15812" y="7560"/>
                  <a:pt x="14727" y="7560"/>
                </a:cubicBezTo>
                <a:lnTo>
                  <a:pt x="14373" y="7560"/>
                </a:lnTo>
                <a:cubicBezTo>
                  <a:pt x="15191" y="6768"/>
                  <a:pt x="15709" y="5612"/>
                  <a:pt x="15709" y="4320"/>
                </a:cubicBezTo>
                <a:cubicBezTo>
                  <a:pt x="15709" y="1934"/>
                  <a:pt x="13951" y="0"/>
                  <a:pt x="11782" y="0"/>
                </a:cubicBezTo>
                <a:cubicBezTo>
                  <a:pt x="10302" y="0"/>
                  <a:pt x="9015" y="901"/>
                  <a:pt x="8345" y="2231"/>
                </a:cubicBezTo>
                <a:cubicBezTo>
                  <a:pt x="7676" y="901"/>
                  <a:pt x="6389" y="0"/>
                  <a:pt x="4909" y="0"/>
                </a:cubicBezTo>
                <a:cubicBezTo>
                  <a:pt x="2740" y="0"/>
                  <a:pt x="982" y="1934"/>
                  <a:pt x="982" y="4320"/>
                </a:cubicBezTo>
                <a:cubicBezTo>
                  <a:pt x="982" y="5612"/>
                  <a:pt x="1501" y="6768"/>
                  <a:pt x="2317" y="7560"/>
                </a:cubicBezTo>
                <a:lnTo>
                  <a:pt x="1964" y="7560"/>
                </a:lnTo>
                <a:cubicBezTo>
                  <a:pt x="879" y="7560"/>
                  <a:pt x="0" y="8527"/>
                  <a:pt x="0" y="9720"/>
                </a:cubicBezTo>
                <a:lnTo>
                  <a:pt x="0" y="19440"/>
                </a:lnTo>
                <a:cubicBezTo>
                  <a:pt x="0" y="20633"/>
                  <a:pt x="879" y="21600"/>
                  <a:pt x="1964" y="21600"/>
                </a:cubicBezTo>
                <a:lnTo>
                  <a:pt x="14727" y="21600"/>
                </a:lnTo>
                <a:cubicBezTo>
                  <a:pt x="15812" y="21600"/>
                  <a:pt x="16691" y="20633"/>
                  <a:pt x="16691" y="19440"/>
                </a:cubicBezTo>
                <a:lnTo>
                  <a:pt x="16691" y="17536"/>
                </a:lnTo>
                <a:lnTo>
                  <a:pt x="20890" y="19383"/>
                </a:lnTo>
                <a:lnTo>
                  <a:pt x="20891" y="19379"/>
                </a:lnTo>
                <a:cubicBezTo>
                  <a:pt x="20958" y="19415"/>
                  <a:pt x="21030" y="19440"/>
                  <a:pt x="21109" y="19440"/>
                </a:cubicBezTo>
                <a:cubicBezTo>
                  <a:pt x="21380" y="19440"/>
                  <a:pt x="21600" y="19199"/>
                  <a:pt x="21600" y="18900"/>
                </a:cubicBezTo>
                <a:lnTo>
                  <a:pt x="21600" y="10260"/>
                </a:lnTo>
                <a:cubicBezTo>
                  <a:pt x="21600" y="9962"/>
                  <a:pt x="21380" y="9720"/>
                  <a:pt x="21109" y="9720"/>
                </a:cubicBezTo>
                <a:moveTo>
                  <a:pt x="11782" y="5400"/>
                </a:moveTo>
                <a:cubicBezTo>
                  <a:pt x="12324" y="5400"/>
                  <a:pt x="12764" y="4916"/>
                  <a:pt x="12764" y="4320"/>
                </a:cubicBezTo>
                <a:cubicBezTo>
                  <a:pt x="12764" y="3724"/>
                  <a:pt x="12324" y="3240"/>
                  <a:pt x="11782" y="3240"/>
                </a:cubicBezTo>
                <a:cubicBezTo>
                  <a:pt x="11240" y="3240"/>
                  <a:pt x="10800" y="3724"/>
                  <a:pt x="10800" y="4320"/>
                </a:cubicBezTo>
                <a:cubicBezTo>
                  <a:pt x="10800" y="4916"/>
                  <a:pt x="11240" y="5400"/>
                  <a:pt x="11782" y="5400"/>
                </a:cubicBezTo>
                <a:moveTo>
                  <a:pt x="4909" y="5400"/>
                </a:moveTo>
                <a:cubicBezTo>
                  <a:pt x="5451" y="5400"/>
                  <a:pt x="5891" y="4916"/>
                  <a:pt x="5891" y="4320"/>
                </a:cubicBezTo>
                <a:cubicBezTo>
                  <a:pt x="5891" y="3724"/>
                  <a:pt x="5451" y="3240"/>
                  <a:pt x="4909" y="3240"/>
                </a:cubicBezTo>
                <a:cubicBezTo>
                  <a:pt x="4367" y="3240"/>
                  <a:pt x="3927" y="3724"/>
                  <a:pt x="3927" y="4320"/>
                </a:cubicBezTo>
                <a:cubicBezTo>
                  <a:pt x="3927" y="4916"/>
                  <a:pt x="4367" y="5400"/>
                  <a:pt x="4909" y="5400"/>
                </a:cubicBezTo>
              </a:path>
            </a:pathLst>
          </a:custGeom>
          <a:gradFill>
            <a:gsLst>
              <a:gs pos="0">
                <a:srgbClr val="42A5F5"/>
              </a:gs>
              <a:gs pos="51000">
                <a:srgbClr val="1E88E5"/>
              </a:gs>
              <a:gs pos="100000">
                <a:srgbClr val="2196F3">
                  <a:lumMod val="75000"/>
                </a:srgbClr>
              </a:gs>
              <a:gs pos="100000">
                <a:srgbClr val="1E88E5"/>
              </a:gs>
              <a:gs pos="100000">
                <a:srgbClr val="1E88E5"/>
              </a:gs>
            </a:gsLst>
            <a:lin ang="2700000" scaled="1"/>
          </a:gra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defTabSz="2285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Source Sans Pro Light" charset="0"/>
              <a:ea typeface="Source Sans Pro Light" charset="0"/>
              <a:cs typeface="Source Sans Pro Light" charset="0"/>
              <a:sym typeface="Gill Sans"/>
            </a:endParaRPr>
          </a:p>
        </p:txBody>
      </p:sp>
      <p:sp>
        <p:nvSpPr>
          <p:cNvPr id="35" name="Freeform: Shape 94">
            <a:extLst>
              <a:ext uri="{FF2B5EF4-FFF2-40B4-BE49-F238E27FC236}">
                <a16:creationId xmlns:a16="http://schemas.microsoft.com/office/drawing/2014/main" xmlns="" id="{B132CD4F-9ACE-44AB-9926-95CAA638BE91}"/>
              </a:ext>
            </a:extLst>
          </p:cNvPr>
          <p:cNvSpPr>
            <a:spLocks noChangeAspect="1"/>
          </p:cNvSpPr>
          <p:nvPr/>
        </p:nvSpPr>
        <p:spPr>
          <a:xfrm>
            <a:off x="531084" y="1857420"/>
            <a:ext cx="431358" cy="402598"/>
          </a:xfrm>
          <a:custGeom>
            <a:avLst/>
            <a:gdLst>
              <a:gd name="connsiteX0" fmla="*/ 3657600 w 4876809"/>
              <a:gd name="connsiteY0" fmla="*/ 4145266 h 4551660"/>
              <a:gd name="connsiteX1" fmla="*/ 3738877 w 4876809"/>
              <a:gd name="connsiteY1" fmla="*/ 4226543 h 4551660"/>
              <a:gd name="connsiteX2" fmla="*/ 3738877 w 4876809"/>
              <a:gd name="connsiteY2" fmla="*/ 4470383 h 4551660"/>
              <a:gd name="connsiteX3" fmla="*/ 3657600 w 4876809"/>
              <a:gd name="connsiteY3" fmla="*/ 4551660 h 4551660"/>
              <a:gd name="connsiteX4" fmla="*/ 3576324 w 4876809"/>
              <a:gd name="connsiteY4" fmla="*/ 4470383 h 4551660"/>
              <a:gd name="connsiteX5" fmla="*/ 3576324 w 4876809"/>
              <a:gd name="connsiteY5" fmla="*/ 4226543 h 4551660"/>
              <a:gd name="connsiteX6" fmla="*/ 3657600 w 4876809"/>
              <a:gd name="connsiteY6" fmla="*/ 4145266 h 4551660"/>
              <a:gd name="connsiteX7" fmla="*/ 3913939 w 4876809"/>
              <a:gd name="connsiteY7" fmla="*/ 4064908 h 4551660"/>
              <a:gd name="connsiteX8" fmla="*/ 3980278 w 4876809"/>
              <a:gd name="connsiteY8" fmla="*/ 4125511 h 4551660"/>
              <a:gd name="connsiteX9" fmla="*/ 4061564 w 4876809"/>
              <a:gd name="connsiteY9" fmla="*/ 4450628 h 4551660"/>
              <a:gd name="connsiteX10" fmla="*/ 4002395 w 4876809"/>
              <a:gd name="connsiteY10" fmla="*/ 4549221 h 4551660"/>
              <a:gd name="connsiteX11" fmla="*/ 3982640 w 4876809"/>
              <a:gd name="connsiteY11" fmla="*/ 4551659 h 4551660"/>
              <a:gd name="connsiteX12" fmla="*/ 3903878 w 4876809"/>
              <a:gd name="connsiteY12" fmla="*/ 4490128 h 4551660"/>
              <a:gd name="connsiteX13" fmla="*/ 3822601 w 4876809"/>
              <a:gd name="connsiteY13" fmla="*/ 4165011 h 4551660"/>
              <a:gd name="connsiteX14" fmla="*/ 3881770 w 4876809"/>
              <a:gd name="connsiteY14" fmla="*/ 4066418 h 4551660"/>
              <a:gd name="connsiteX15" fmla="*/ 3913939 w 4876809"/>
              <a:gd name="connsiteY15" fmla="*/ 4064908 h 4551660"/>
              <a:gd name="connsiteX16" fmla="*/ 3401178 w 4876809"/>
              <a:gd name="connsiteY16" fmla="*/ 4064870 h 4551660"/>
              <a:gd name="connsiteX17" fmla="*/ 3433429 w 4876809"/>
              <a:gd name="connsiteY17" fmla="*/ 4066418 h 4551660"/>
              <a:gd name="connsiteX18" fmla="*/ 3492608 w 4876809"/>
              <a:gd name="connsiteY18" fmla="*/ 4165011 h 4551660"/>
              <a:gd name="connsiteX19" fmla="*/ 3411331 w 4876809"/>
              <a:gd name="connsiteY19" fmla="*/ 4490127 h 4551660"/>
              <a:gd name="connsiteX20" fmla="*/ 3332569 w 4876809"/>
              <a:gd name="connsiteY20" fmla="*/ 4551659 h 4551660"/>
              <a:gd name="connsiteX21" fmla="*/ 3312814 w 4876809"/>
              <a:gd name="connsiteY21" fmla="*/ 4549221 h 4551660"/>
              <a:gd name="connsiteX22" fmla="*/ 3253645 w 4876809"/>
              <a:gd name="connsiteY22" fmla="*/ 4450628 h 4551660"/>
              <a:gd name="connsiteX23" fmla="*/ 3334922 w 4876809"/>
              <a:gd name="connsiteY23" fmla="*/ 4125510 h 4551660"/>
              <a:gd name="connsiteX24" fmla="*/ 3401178 w 4876809"/>
              <a:gd name="connsiteY24" fmla="*/ 4064870 h 4551660"/>
              <a:gd name="connsiteX25" fmla="*/ 3657600 w 4876809"/>
              <a:gd name="connsiteY25" fmla="*/ 3738872 h 4551660"/>
              <a:gd name="connsiteX26" fmla="*/ 3576323 w 4876809"/>
              <a:gd name="connsiteY26" fmla="*/ 3820149 h 4551660"/>
              <a:gd name="connsiteX27" fmla="*/ 3657600 w 4876809"/>
              <a:gd name="connsiteY27" fmla="*/ 3901425 h 4551660"/>
              <a:gd name="connsiteX28" fmla="*/ 3738877 w 4876809"/>
              <a:gd name="connsiteY28" fmla="*/ 3820149 h 4551660"/>
              <a:gd name="connsiteX29" fmla="*/ 3657600 w 4876809"/>
              <a:gd name="connsiteY29" fmla="*/ 3738872 h 4551660"/>
              <a:gd name="connsiteX30" fmla="*/ 894093 w 4876809"/>
              <a:gd name="connsiteY30" fmla="*/ 2031992 h 4551660"/>
              <a:gd name="connsiteX31" fmla="*/ 975369 w 4876809"/>
              <a:gd name="connsiteY31" fmla="*/ 2113269 h 4551660"/>
              <a:gd name="connsiteX32" fmla="*/ 975369 w 4876809"/>
              <a:gd name="connsiteY32" fmla="*/ 2665319 h 4551660"/>
              <a:gd name="connsiteX33" fmla="*/ 2357133 w 4876809"/>
              <a:gd name="connsiteY33" fmla="*/ 3410659 h 4551660"/>
              <a:gd name="connsiteX34" fmla="*/ 2357133 w 4876809"/>
              <a:gd name="connsiteY34" fmla="*/ 2682225 h 4551660"/>
              <a:gd name="connsiteX35" fmla="*/ 2438410 w 4876809"/>
              <a:gd name="connsiteY35" fmla="*/ 2600949 h 4551660"/>
              <a:gd name="connsiteX36" fmla="*/ 2519686 w 4876809"/>
              <a:gd name="connsiteY36" fmla="*/ 2682225 h 4551660"/>
              <a:gd name="connsiteX37" fmla="*/ 2519686 w 4876809"/>
              <a:gd name="connsiteY37" fmla="*/ 3411393 h 4551660"/>
              <a:gd name="connsiteX38" fmla="*/ 3296479 w 4876809"/>
              <a:gd name="connsiteY38" fmla="*/ 3234199 h 4551660"/>
              <a:gd name="connsiteX39" fmla="*/ 3405311 w 4876809"/>
              <a:gd name="connsiteY39" fmla="*/ 3271099 h 4551660"/>
              <a:gd name="connsiteX40" fmla="*/ 3368507 w 4876809"/>
              <a:gd name="connsiteY40" fmla="*/ 3379922 h 4551660"/>
              <a:gd name="connsiteX41" fmla="*/ 2438419 w 4876809"/>
              <a:gd name="connsiteY41" fmla="*/ 3576299 h 4551660"/>
              <a:gd name="connsiteX42" fmla="*/ 818588 w 4876809"/>
              <a:gd name="connsiteY42" fmla="*/ 2712458 h 4551660"/>
              <a:gd name="connsiteX43" fmla="*/ 812816 w 4876809"/>
              <a:gd name="connsiteY43" fmla="*/ 2682225 h 4551660"/>
              <a:gd name="connsiteX44" fmla="*/ 812816 w 4876809"/>
              <a:gd name="connsiteY44" fmla="*/ 2113269 h 4551660"/>
              <a:gd name="connsiteX45" fmla="*/ 894093 w 4876809"/>
              <a:gd name="connsiteY45" fmla="*/ 2031992 h 4551660"/>
              <a:gd name="connsiteX46" fmla="*/ 81286 w 4876809"/>
              <a:gd name="connsiteY46" fmla="*/ 1219186 h 4551660"/>
              <a:gd name="connsiteX47" fmla="*/ 162563 w 4876809"/>
              <a:gd name="connsiteY47" fmla="*/ 1300463 h 4551660"/>
              <a:gd name="connsiteX48" fmla="*/ 162563 w 4876809"/>
              <a:gd name="connsiteY48" fmla="*/ 1327447 h 4551660"/>
              <a:gd name="connsiteX49" fmla="*/ 2438400 w 4876809"/>
              <a:gd name="connsiteY49" fmla="*/ 2269155 h 4551660"/>
              <a:gd name="connsiteX50" fmla="*/ 3301279 w 4876809"/>
              <a:gd name="connsiteY50" fmla="*/ 1912015 h 4551660"/>
              <a:gd name="connsiteX51" fmla="*/ 3407511 w 4876809"/>
              <a:gd name="connsiteY51" fmla="*/ 1956068 h 4551660"/>
              <a:gd name="connsiteX52" fmla="*/ 3363535 w 4876809"/>
              <a:gd name="connsiteY52" fmla="*/ 2062225 h 4551660"/>
              <a:gd name="connsiteX53" fmla="*/ 2469451 w 4876809"/>
              <a:gd name="connsiteY53" fmla="*/ 2432214 h 4551660"/>
              <a:gd name="connsiteX54" fmla="*/ 2438400 w 4876809"/>
              <a:gd name="connsiteY54" fmla="*/ 2438386 h 4551660"/>
              <a:gd name="connsiteX55" fmla="*/ 2407358 w 4876809"/>
              <a:gd name="connsiteY55" fmla="*/ 2432204 h 4551660"/>
              <a:gd name="connsiteX56" fmla="*/ 50235 w 4876809"/>
              <a:gd name="connsiteY56" fmla="*/ 1456844 h 4551660"/>
              <a:gd name="connsiteX57" fmla="*/ 0 w 4876809"/>
              <a:gd name="connsiteY57" fmla="*/ 1381739 h 4551660"/>
              <a:gd name="connsiteX58" fmla="*/ 0 w 4876809"/>
              <a:gd name="connsiteY58" fmla="*/ 1300463 h 4551660"/>
              <a:gd name="connsiteX59" fmla="*/ 81286 w 4876809"/>
              <a:gd name="connsiteY59" fmla="*/ 1219186 h 4551660"/>
              <a:gd name="connsiteX60" fmla="*/ 2438400 w 4876809"/>
              <a:gd name="connsiteY60" fmla="*/ 975346 h 4551660"/>
              <a:gd name="connsiteX61" fmla="*/ 2275837 w 4876809"/>
              <a:gd name="connsiteY61" fmla="*/ 1056622 h 4551660"/>
              <a:gd name="connsiteX62" fmla="*/ 2438400 w 4876809"/>
              <a:gd name="connsiteY62" fmla="*/ 1137899 h 4551660"/>
              <a:gd name="connsiteX63" fmla="*/ 2600963 w 4876809"/>
              <a:gd name="connsiteY63" fmla="*/ 1056622 h 4551660"/>
              <a:gd name="connsiteX64" fmla="*/ 2438400 w 4876809"/>
              <a:gd name="connsiteY64" fmla="*/ 975346 h 4551660"/>
              <a:gd name="connsiteX65" fmla="*/ 2438401 w 4876809"/>
              <a:gd name="connsiteY65" fmla="*/ 0 h 4551660"/>
              <a:gd name="connsiteX66" fmla="*/ 2469451 w 4876809"/>
              <a:gd name="connsiteY66" fmla="*/ 6158 h 4551660"/>
              <a:gd name="connsiteX67" fmla="*/ 4826660 w 4876809"/>
              <a:gd name="connsiteY67" fmla="*/ 981508 h 4551660"/>
              <a:gd name="connsiteX68" fmla="*/ 4876809 w 4876809"/>
              <a:gd name="connsiteY68" fmla="*/ 1056613 h 4551660"/>
              <a:gd name="connsiteX69" fmla="*/ 4826575 w 4876809"/>
              <a:gd name="connsiteY69" fmla="*/ 1131717 h 4551660"/>
              <a:gd name="connsiteX70" fmla="*/ 3738886 w 4876809"/>
              <a:gd name="connsiteY70" fmla="*/ 1581850 h 4551660"/>
              <a:gd name="connsiteX71" fmla="*/ 3738886 w 4876809"/>
              <a:gd name="connsiteY71" fmla="*/ 1728725 h 4551660"/>
              <a:gd name="connsiteX72" fmla="*/ 4714246 w 4876809"/>
              <a:gd name="connsiteY72" fmla="*/ 1327285 h 4551660"/>
              <a:gd name="connsiteX73" fmla="*/ 4714246 w 4876809"/>
              <a:gd name="connsiteY73" fmla="*/ 1300462 h 4551660"/>
              <a:gd name="connsiteX74" fmla="*/ 4795523 w 4876809"/>
              <a:gd name="connsiteY74" fmla="*/ 1219185 h 4551660"/>
              <a:gd name="connsiteX75" fmla="*/ 4876800 w 4876809"/>
              <a:gd name="connsiteY75" fmla="*/ 1300472 h 4551660"/>
              <a:gd name="connsiteX76" fmla="*/ 4876800 w 4876809"/>
              <a:gd name="connsiteY76" fmla="*/ 1381749 h 4551660"/>
              <a:gd name="connsiteX77" fmla="*/ 4826489 w 4876809"/>
              <a:gd name="connsiteY77" fmla="*/ 1456930 h 4551660"/>
              <a:gd name="connsiteX78" fmla="*/ 3738877 w 4876809"/>
              <a:gd name="connsiteY78" fmla="*/ 1904538 h 4551660"/>
              <a:gd name="connsiteX79" fmla="*/ 3738877 w 4876809"/>
              <a:gd name="connsiteY79" fmla="*/ 2912759 h 4551660"/>
              <a:gd name="connsiteX80" fmla="*/ 3901440 w 4876809"/>
              <a:gd name="connsiteY80" fmla="*/ 2667214 h 4551660"/>
              <a:gd name="connsiteX81" fmla="*/ 3901440 w 4876809"/>
              <a:gd name="connsiteY81" fmla="*/ 2113288 h 4551660"/>
              <a:gd name="connsiteX82" fmla="*/ 3982717 w 4876809"/>
              <a:gd name="connsiteY82" fmla="*/ 2032011 h 4551660"/>
              <a:gd name="connsiteX83" fmla="*/ 4063993 w 4876809"/>
              <a:gd name="connsiteY83" fmla="*/ 2113288 h 4551660"/>
              <a:gd name="connsiteX84" fmla="*/ 4063993 w 4876809"/>
              <a:gd name="connsiteY84" fmla="*/ 2682245 h 4551660"/>
              <a:gd name="connsiteX85" fmla="*/ 4059526 w 4876809"/>
              <a:gd name="connsiteY85" fmla="*/ 2708819 h 4551660"/>
              <a:gd name="connsiteX86" fmla="*/ 3738877 w 4876809"/>
              <a:gd name="connsiteY86" fmla="*/ 3129929 h 4551660"/>
              <a:gd name="connsiteX87" fmla="*/ 3738877 w 4876809"/>
              <a:gd name="connsiteY87" fmla="*/ 3591273 h 4551660"/>
              <a:gd name="connsiteX88" fmla="*/ 3901440 w 4876809"/>
              <a:gd name="connsiteY88" fmla="*/ 3820158 h 4551660"/>
              <a:gd name="connsiteX89" fmla="*/ 3657600 w 4876809"/>
              <a:gd name="connsiteY89" fmla="*/ 4063998 h 4551660"/>
              <a:gd name="connsiteX90" fmla="*/ 3413760 w 4876809"/>
              <a:gd name="connsiteY90" fmla="*/ 3820158 h 4551660"/>
              <a:gd name="connsiteX91" fmla="*/ 3576323 w 4876809"/>
              <a:gd name="connsiteY91" fmla="*/ 3591273 h 4551660"/>
              <a:gd name="connsiteX92" fmla="*/ 3576323 w 4876809"/>
              <a:gd name="connsiteY92" fmla="*/ 1849360 h 4551660"/>
              <a:gd name="connsiteX93" fmla="*/ 3576323 w 4876809"/>
              <a:gd name="connsiteY93" fmla="*/ 1849274 h 4551660"/>
              <a:gd name="connsiteX94" fmla="*/ 3576323 w 4876809"/>
              <a:gd name="connsiteY94" fmla="*/ 1588851 h 4551660"/>
              <a:gd name="connsiteX95" fmla="*/ 2648759 w 4876809"/>
              <a:gd name="connsiteY95" fmla="*/ 1242512 h 4551660"/>
              <a:gd name="connsiteX96" fmla="*/ 2438409 w 4876809"/>
              <a:gd name="connsiteY96" fmla="*/ 1300462 h 4551660"/>
              <a:gd name="connsiteX97" fmla="*/ 2113293 w 4876809"/>
              <a:gd name="connsiteY97" fmla="*/ 1056622 h 4551660"/>
              <a:gd name="connsiteX98" fmla="*/ 2438409 w 4876809"/>
              <a:gd name="connsiteY98" fmla="*/ 812782 h 4551660"/>
              <a:gd name="connsiteX99" fmla="*/ 2763526 w 4876809"/>
              <a:gd name="connsiteY99" fmla="*/ 1056622 h 4551660"/>
              <a:gd name="connsiteX100" fmla="*/ 2755963 w 4876809"/>
              <a:gd name="connsiteY100" fmla="*/ 1109048 h 4551660"/>
              <a:gd name="connsiteX101" fmla="*/ 3649799 w 4876809"/>
              <a:gd name="connsiteY101" fmla="*/ 1442785 h 4551660"/>
              <a:gd name="connsiteX102" fmla="*/ 4582973 w 4876809"/>
              <a:gd name="connsiteY102" fmla="*/ 1056622 h 4551660"/>
              <a:gd name="connsiteX103" fmla="*/ 2438400 w 4876809"/>
              <a:gd name="connsiteY103" fmla="*/ 169207 h 4551660"/>
              <a:gd name="connsiteX104" fmla="*/ 293827 w 4876809"/>
              <a:gd name="connsiteY104" fmla="*/ 1056622 h 4551660"/>
              <a:gd name="connsiteX105" fmla="*/ 2438400 w 4876809"/>
              <a:gd name="connsiteY105" fmla="*/ 1944038 h 4551660"/>
              <a:gd name="connsiteX106" fmla="*/ 3259664 w 4876809"/>
              <a:gd name="connsiteY106" fmla="*/ 1604281 h 4551660"/>
              <a:gd name="connsiteX107" fmla="*/ 3365821 w 4876809"/>
              <a:gd name="connsiteY107" fmla="*/ 1648258 h 4551660"/>
              <a:gd name="connsiteX108" fmla="*/ 3321767 w 4876809"/>
              <a:gd name="connsiteY108" fmla="*/ 1754414 h 4551660"/>
              <a:gd name="connsiteX109" fmla="*/ 2469461 w 4876809"/>
              <a:gd name="connsiteY109" fmla="*/ 2107087 h 4551660"/>
              <a:gd name="connsiteX110" fmla="*/ 2438409 w 4876809"/>
              <a:gd name="connsiteY110" fmla="*/ 2113269 h 4551660"/>
              <a:gd name="connsiteX111" fmla="*/ 2407358 w 4876809"/>
              <a:gd name="connsiteY111" fmla="*/ 2107087 h 4551660"/>
              <a:gd name="connsiteX112" fmla="*/ 50235 w 4876809"/>
              <a:gd name="connsiteY112" fmla="*/ 1131727 h 4551660"/>
              <a:gd name="connsiteX113" fmla="*/ 0 w 4876809"/>
              <a:gd name="connsiteY113" fmla="*/ 1056622 h 4551660"/>
              <a:gd name="connsiteX114" fmla="*/ 50235 w 4876809"/>
              <a:gd name="connsiteY114" fmla="*/ 981518 h 4551660"/>
              <a:gd name="connsiteX115" fmla="*/ 2407358 w 4876809"/>
              <a:gd name="connsiteY115" fmla="*/ 6158 h 4551660"/>
              <a:gd name="connsiteX116" fmla="*/ 2438401 w 4876809"/>
              <a:gd name="connsiteY116" fmla="*/ 0 h 455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876809" h="4551660">
                <a:moveTo>
                  <a:pt x="3657600" y="4145266"/>
                </a:moveTo>
                <a:cubicBezTo>
                  <a:pt x="3702549" y="4145266"/>
                  <a:pt x="3738877" y="4181680"/>
                  <a:pt x="3738877" y="4226543"/>
                </a:cubicBezTo>
                <a:lnTo>
                  <a:pt x="3738877" y="4470383"/>
                </a:lnTo>
                <a:cubicBezTo>
                  <a:pt x="3738877" y="4515246"/>
                  <a:pt x="3702549" y="4551660"/>
                  <a:pt x="3657600" y="4551660"/>
                </a:cubicBezTo>
                <a:cubicBezTo>
                  <a:pt x="3612652" y="4551660"/>
                  <a:pt x="3576324" y="4515246"/>
                  <a:pt x="3576324" y="4470383"/>
                </a:cubicBezTo>
                <a:lnTo>
                  <a:pt x="3576324" y="4226543"/>
                </a:lnTo>
                <a:cubicBezTo>
                  <a:pt x="3576324" y="4181680"/>
                  <a:pt x="3612652" y="4145266"/>
                  <a:pt x="3657600" y="4145266"/>
                </a:cubicBezTo>
                <a:close/>
                <a:moveTo>
                  <a:pt x="3913939" y="4064908"/>
                </a:moveTo>
                <a:cubicBezTo>
                  <a:pt x="3945195" y="4069793"/>
                  <a:pt x="3972113" y="4092900"/>
                  <a:pt x="3980278" y="4125511"/>
                </a:cubicBezTo>
                <a:lnTo>
                  <a:pt x="4061564" y="4450628"/>
                </a:lnTo>
                <a:cubicBezTo>
                  <a:pt x="4072461" y="4494271"/>
                  <a:pt x="4045962" y="4538334"/>
                  <a:pt x="4002395" y="4549221"/>
                </a:cubicBezTo>
                <a:cubicBezTo>
                  <a:pt x="3995804" y="4550926"/>
                  <a:pt x="3989146" y="4551659"/>
                  <a:pt x="3982640" y="4551659"/>
                </a:cubicBezTo>
                <a:cubicBezTo>
                  <a:pt x="3946226" y="4551659"/>
                  <a:pt x="3913146" y="4527028"/>
                  <a:pt x="3903878" y="4490128"/>
                </a:cubicBezTo>
                <a:lnTo>
                  <a:pt x="3822601" y="4165011"/>
                </a:lnTo>
                <a:cubicBezTo>
                  <a:pt x="3811704" y="4121444"/>
                  <a:pt x="3838203" y="4077305"/>
                  <a:pt x="3881770" y="4066418"/>
                </a:cubicBezTo>
                <a:cubicBezTo>
                  <a:pt x="3892619" y="4063675"/>
                  <a:pt x="3903520" y="4063279"/>
                  <a:pt x="3913939" y="4064908"/>
                </a:cubicBezTo>
                <a:close/>
                <a:moveTo>
                  <a:pt x="3401178" y="4064870"/>
                </a:moveTo>
                <a:cubicBezTo>
                  <a:pt x="3411610" y="4063246"/>
                  <a:pt x="3422537" y="4063654"/>
                  <a:pt x="3433429" y="4066418"/>
                </a:cubicBezTo>
                <a:cubicBezTo>
                  <a:pt x="3476997" y="4077314"/>
                  <a:pt x="3503496" y="4121444"/>
                  <a:pt x="3492608" y="4165011"/>
                </a:cubicBezTo>
                <a:lnTo>
                  <a:pt x="3411331" y="4490127"/>
                </a:lnTo>
                <a:cubicBezTo>
                  <a:pt x="3402064" y="4527028"/>
                  <a:pt x="3368983" y="4551659"/>
                  <a:pt x="3332569" y="4551659"/>
                </a:cubicBezTo>
                <a:cubicBezTo>
                  <a:pt x="3326064" y="4551659"/>
                  <a:pt x="3319396" y="4550926"/>
                  <a:pt x="3312814" y="4549221"/>
                </a:cubicBezTo>
                <a:cubicBezTo>
                  <a:pt x="3269247" y="4538324"/>
                  <a:pt x="3242672" y="4494271"/>
                  <a:pt x="3253645" y="4450628"/>
                </a:cubicBezTo>
                <a:lnTo>
                  <a:pt x="3334922" y="4125510"/>
                </a:lnTo>
                <a:cubicBezTo>
                  <a:pt x="3343030" y="4092892"/>
                  <a:pt x="3369880" y="4069741"/>
                  <a:pt x="3401178" y="4064870"/>
                </a:cubicBezTo>
                <a:close/>
                <a:moveTo>
                  <a:pt x="3657600" y="3738872"/>
                </a:moveTo>
                <a:cubicBezTo>
                  <a:pt x="3612737" y="3738872"/>
                  <a:pt x="3576323" y="3775362"/>
                  <a:pt x="3576323" y="3820149"/>
                </a:cubicBezTo>
                <a:cubicBezTo>
                  <a:pt x="3576323" y="3864935"/>
                  <a:pt x="3612737" y="3901425"/>
                  <a:pt x="3657600" y="3901425"/>
                </a:cubicBezTo>
                <a:cubicBezTo>
                  <a:pt x="3702463" y="3901425"/>
                  <a:pt x="3738877" y="3864926"/>
                  <a:pt x="3738877" y="3820149"/>
                </a:cubicBezTo>
                <a:cubicBezTo>
                  <a:pt x="3738877" y="3775362"/>
                  <a:pt x="3702463" y="3738872"/>
                  <a:pt x="3657600" y="3738872"/>
                </a:cubicBezTo>
                <a:close/>
                <a:moveTo>
                  <a:pt x="894093" y="2031992"/>
                </a:moveTo>
                <a:cubicBezTo>
                  <a:pt x="938955" y="2031992"/>
                  <a:pt x="975369" y="2068406"/>
                  <a:pt x="975369" y="2113269"/>
                </a:cubicBezTo>
                <a:lnTo>
                  <a:pt x="975369" y="2665319"/>
                </a:lnTo>
                <a:cubicBezTo>
                  <a:pt x="1022194" y="2767084"/>
                  <a:pt x="1347883" y="3378474"/>
                  <a:pt x="2357133" y="3410659"/>
                </a:cubicBezTo>
                <a:lnTo>
                  <a:pt x="2357133" y="2682225"/>
                </a:lnTo>
                <a:cubicBezTo>
                  <a:pt x="2357133" y="2637363"/>
                  <a:pt x="2393547" y="2600949"/>
                  <a:pt x="2438410" y="2600949"/>
                </a:cubicBezTo>
                <a:cubicBezTo>
                  <a:pt x="2483272" y="2600949"/>
                  <a:pt x="2519686" y="2637363"/>
                  <a:pt x="2519686" y="2682225"/>
                </a:cubicBezTo>
                <a:lnTo>
                  <a:pt x="2519686" y="3411393"/>
                </a:lnTo>
                <a:cubicBezTo>
                  <a:pt x="2884303" y="3399277"/>
                  <a:pt x="3142126" y="3310523"/>
                  <a:pt x="3296479" y="3234199"/>
                </a:cubicBezTo>
                <a:cubicBezTo>
                  <a:pt x="3336874" y="3214282"/>
                  <a:pt x="3385480" y="3230865"/>
                  <a:pt x="3405311" y="3271099"/>
                </a:cubicBezTo>
                <a:cubicBezTo>
                  <a:pt x="3425304" y="3311333"/>
                  <a:pt x="3408797" y="3360015"/>
                  <a:pt x="3368507" y="3379922"/>
                </a:cubicBezTo>
                <a:cubicBezTo>
                  <a:pt x="3187255" y="3469495"/>
                  <a:pt x="2878712" y="3576299"/>
                  <a:pt x="2438419" y="3576299"/>
                </a:cubicBezTo>
                <a:cubicBezTo>
                  <a:pt x="1178662" y="3576299"/>
                  <a:pt x="832733" y="2747653"/>
                  <a:pt x="818588" y="2712458"/>
                </a:cubicBezTo>
                <a:cubicBezTo>
                  <a:pt x="814768" y="2702790"/>
                  <a:pt x="812816" y="2692551"/>
                  <a:pt x="812816" y="2682225"/>
                </a:cubicBezTo>
                <a:lnTo>
                  <a:pt x="812816" y="2113269"/>
                </a:lnTo>
                <a:cubicBezTo>
                  <a:pt x="812816" y="2068406"/>
                  <a:pt x="849230" y="2031992"/>
                  <a:pt x="894093" y="2031992"/>
                </a:cubicBezTo>
                <a:close/>
                <a:moveTo>
                  <a:pt x="81286" y="1219186"/>
                </a:moveTo>
                <a:cubicBezTo>
                  <a:pt x="126149" y="1219186"/>
                  <a:pt x="162563" y="1255600"/>
                  <a:pt x="162563" y="1300463"/>
                </a:cubicBezTo>
                <a:lnTo>
                  <a:pt x="162563" y="1327447"/>
                </a:lnTo>
                <a:lnTo>
                  <a:pt x="2438400" y="2269155"/>
                </a:lnTo>
                <a:lnTo>
                  <a:pt x="3301279" y="1912015"/>
                </a:lnTo>
                <a:cubicBezTo>
                  <a:pt x="3342646" y="1895023"/>
                  <a:pt x="3390357" y="1914530"/>
                  <a:pt x="3407511" y="1956068"/>
                </a:cubicBezTo>
                <a:cubicBezTo>
                  <a:pt x="3424657" y="1997521"/>
                  <a:pt x="3404987" y="2045070"/>
                  <a:pt x="3363535" y="2062225"/>
                </a:cubicBezTo>
                <a:lnTo>
                  <a:pt x="2469451" y="2432214"/>
                </a:lnTo>
                <a:cubicBezTo>
                  <a:pt x="2459536" y="2436357"/>
                  <a:pt x="2448963" y="2438386"/>
                  <a:pt x="2438400" y="2438386"/>
                </a:cubicBezTo>
                <a:cubicBezTo>
                  <a:pt x="2427837" y="2438386"/>
                  <a:pt x="2417264" y="2436347"/>
                  <a:pt x="2407358" y="2432204"/>
                </a:cubicBezTo>
                <a:lnTo>
                  <a:pt x="50235" y="1456844"/>
                </a:lnTo>
                <a:cubicBezTo>
                  <a:pt x="19831" y="1444328"/>
                  <a:pt x="0" y="1414658"/>
                  <a:pt x="0" y="1381739"/>
                </a:cubicBezTo>
                <a:lnTo>
                  <a:pt x="0" y="1300463"/>
                </a:lnTo>
                <a:cubicBezTo>
                  <a:pt x="0" y="1255600"/>
                  <a:pt x="36423" y="1219186"/>
                  <a:pt x="81286" y="1219186"/>
                </a:cubicBezTo>
                <a:close/>
                <a:moveTo>
                  <a:pt x="2438400" y="975346"/>
                </a:moveTo>
                <a:cubicBezTo>
                  <a:pt x="2339149" y="975346"/>
                  <a:pt x="2275837" y="1023456"/>
                  <a:pt x="2275837" y="1056622"/>
                </a:cubicBezTo>
                <a:cubicBezTo>
                  <a:pt x="2275837" y="1089779"/>
                  <a:pt x="2339159" y="1137899"/>
                  <a:pt x="2438400" y="1137899"/>
                </a:cubicBezTo>
                <a:cubicBezTo>
                  <a:pt x="2537641" y="1137899"/>
                  <a:pt x="2600963" y="1089788"/>
                  <a:pt x="2600963" y="1056622"/>
                </a:cubicBezTo>
                <a:cubicBezTo>
                  <a:pt x="2600963" y="1023466"/>
                  <a:pt x="2537651" y="975346"/>
                  <a:pt x="2438400" y="975346"/>
                </a:cubicBezTo>
                <a:close/>
                <a:moveTo>
                  <a:pt x="2438401" y="0"/>
                </a:moveTo>
                <a:cubicBezTo>
                  <a:pt x="2448947" y="0"/>
                  <a:pt x="2459493" y="2052"/>
                  <a:pt x="2469451" y="6158"/>
                </a:cubicBezTo>
                <a:lnTo>
                  <a:pt x="4826660" y="981508"/>
                </a:lnTo>
                <a:cubicBezTo>
                  <a:pt x="4856979" y="994110"/>
                  <a:pt x="4876809" y="1023694"/>
                  <a:pt x="4876809" y="1056613"/>
                </a:cubicBezTo>
                <a:cubicBezTo>
                  <a:pt x="4876809" y="1089531"/>
                  <a:pt x="4856969" y="1119202"/>
                  <a:pt x="4826575" y="1131717"/>
                </a:cubicBezTo>
                <a:lnTo>
                  <a:pt x="3738886" y="1581850"/>
                </a:lnTo>
                <a:lnTo>
                  <a:pt x="3738886" y="1728725"/>
                </a:lnTo>
                <a:lnTo>
                  <a:pt x="4714246" y="1327285"/>
                </a:lnTo>
                <a:lnTo>
                  <a:pt x="4714246" y="1300462"/>
                </a:lnTo>
                <a:cubicBezTo>
                  <a:pt x="4714246" y="1255600"/>
                  <a:pt x="4750575" y="1219185"/>
                  <a:pt x="4795523" y="1219185"/>
                </a:cubicBezTo>
                <a:cubicBezTo>
                  <a:pt x="4840472" y="1219185"/>
                  <a:pt x="4876800" y="1255600"/>
                  <a:pt x="4876800" y="1300472"/>
                </a:cubicBezTo>
                <a:lnTo>
                  <a:pt x="4876800" y="1381749"/>
                </a:lnTo>
                <a:cubicBezTo>
                  <a:pt x="4876800" y="1414667"/>
                  <a:pt x="4856969" y="1444414"/>
                  <a:pt x="4826489" y="1456930"/>
                </a:cubicBezTo>
                <a:lnTo>
                  <a:pt x="3738877" y="1904538"/>
                </a:lnTo>
                <a:lnTo>
                  <a:pt x="3738877" y="2912759"/>
                </a:lnTo>
                <a:cubicBezTo>
                  <a:pt x="3838527" y="2807908"/>
                  <a:pt x="3887381" y="2701676"/>
                  <a:pt x="3901440" y="2667214"/>
                </a:cubicBezTo>
                <a:lnTo>
                  <a:pt x="3901440" y="2113288"/>
                </a:lnTo>
                <a:cubicBezTo>
                  <a:pt x="3901440" y="2068425"/>
                  <a:pt x="3937768" y="2032011"/>
                  <a:pt x="3982717" y="2032011"/>
                </a:cubicBezTo>
                <a:cubicBezTo>
                  <a:pt x="4027665" y="2032011"/>
                  <a:pt x="4063993" y="2068425"/>
                  <a:pt x="4063993" y="2113288"/>
                </a:cubicBezTo>
                <a:lnTo>
                  <a:pt x="4063993" y="2682245"/>
                </a:lnTo>
                <a:cubicBezTo>
                  <a:pt x="4063993" y="2691265"/>
                  <a:pt x="4062450" y="2700285"/>
                  <a:pt x="4059526" y="2708819"/>
                </a:cubicBezTo>
                <a:cubicBezTo>
                  <a:pt x="4055869" y="2719221"/>
                  <a:pt x="3972230" y="2953793"/>
                  <a:pt x="3738877" y="3129929"/>
                </a:cubicBezTo>
                <a:lnTo>
                  <a:pt x="3738877" y="3591273"/>
                </a:lnTo>
                <a:cubicBezTo>
                  <a:pt x="3833250" y="3625010"/>
                  <a:pt x="3901440" y="3714335"/>
                  <a:pt x="3901440" y="3820158"/>
                </a:cubicBezTo>
                <a:cubicBezTo>
                  <a:pt x="3901440" y="3954594"/>
                  <a:pt x="3792036" y="4063998"/>
                  <a:pt x="3657600" y="4063998"/>
                </a:cubicBezTo>
                <a:cubicBezTo>
                  <a:pt x="3523164" y="4063998"/>
                  <a:pt x="3413760" y="3954594"/>
                  <a:pt x="3413760" y="3820158"/>
                </a:cubicBezTo>
                <a:cubicBezTo>
                  <a:pt x="3413760" y="3714326"/>
                  <a:pt x="3481959" y="3625000"/>
                  <a:pt x="3576323" y="3591273"/>
                </a:cubicBezTo>
                <a:lnTo>
                  <a:pt x="3576323" y="1849360"/>
                </a:lnTo>
                <a:lnTo>
                  <a:pt x="3576323" y="1849274"/>
                </a:lnTo>
                <a:lnTo>
                  <a:pt x="3576323" y="1588851"/>
                </a:lnTo>
                <a:lnTo>
                  <a:pt x="2648759" y="1242512"/>
                </a:lnTo>
                <a:cubicBezTo>
                  <a:pt x="2592352" y="1278269"/>
                  <a:pt x="2519772" y="1300462"/>
                  <a:pt x="2438409" y="1300462"/>
                </a:cubicBezTo>
                <a:cubicBezTo>
                  <a:pt x="2256101" y="1300462"/>
                  <a:pt x="2113293" y="1193335"/>
                  <a:pt x="2113293" y="1056622"/>
                </a:cubicBezTo>
                <a:cubicBezTo>
                  <a:pt x="2113293" y="919910"/>
                  <a:pt x="2256101" y="812782"/>
                  <a:pt x="2438409" y="812782"/>
                </a:cubicBezTo>
                <a:cubicBezTo>
                  <a:pt x="2620718" y="812782"/>
                  <a:pt x="2763526" y="919910"/>
                  <a:pt x="2763526" y="1056622"/>
                </a:cubicBezTo>
                <a:cubicBezTo>
                  <a:pt x="2763526" y="1074748"/>
                  <a:pt x="2760678" y="1092141"/>
                  <a:pt x="2755963" y="1109048"/>
                </a:cubicBezTo>
                <a:lnTo>
                  <a:pt x="3649799" y="1442785"/>
                </a:lnTo>
                <a:lnTo>
                  <a:pt x="4582973" y="1056622"/>
                </a:lnTo>
                <a:lnTo>
                  <a:pt x="2438400" y="169207"/>
                </a:lnTo>
                <a:lnTo>
                  <a:pt x="293827" y="1056622"/>
                </a:lnTo>
                <a:lnTo>
                  <a:pt x="2438400" y="1944038"/>
                </a:lnTo>
                <a:lnTo>
                  <a:pt x="3259664" y="1604281"/>
                </a:lnTo>
                <a:cubicBezTo>
                  <a:pt x="3301117" y="1587212"/>
                  <a:pt x="3348666" y="1606805"/>
                  <a:pt x="3365821" y="1648258"/>
                </a:cubicBezTo>
                <a:cubicBezTo>
                  <a:pt x="3382975" y="1689797"/>
                  <a:pt x="3363306" y="1737346"/>
                  <a:pt x="3321767" y="1754414"/>
                </a:cubicBezTo>
                <a:lnTo>
                  <a:pt x="2469461" y="2107087"/>
                </a:lnTo>
                <a:cubicBezTo>
                  <a:pt x="2459545" y="2111240"/>
                  <a:pt x="2448982" y="2113269"/>
                  <a:pt x="2438409" y="2113269"/>
                </a:cubicBezTo>
                <a:cubicBezTo>
                  <a:pt x="2427837" y="2113269"/>
                  <a:pt x="2417273" y="2111230"/>
                  <a:pt x="2407358" y="2107087"/>
                </a:cubicBezTo>
                <a:lnTo>
                  <a:pt x="50235" y="1131727"/>
                </a:lnTo>
                <a:cubicBezTo>
                  <a:pt x="19831" y="1119211"/>
                  <a:pt x="0" y="1089541"/>
                  <a:pt x="0" y="1056622"/>
                </a:cubicBezTo>
                <a:cubicBezTo>
                  <a:pt x="0" y="1023704"/>
                  <a:pt x="19831" y="994119"/>
                  <a:pt x="50235" y="981518"/>
                </a:cubicBezTo>
                <a:lnTo>
                  <a:pt x="2407358" y="6158"/>
                </a:lnTo>
                <a:cubicBezTo>
                  <a:pt x="2417312" y="2052"/>
                  <a:pt x="2427856" y="0"/>
                  <a:pt x="2438401" y="0"/>
                </a:cubicBezTo>
                <a:close/>
              </a:path>
            </a:pathLst>
          </a:custGeom>
          <a:gradFill>
            <a:gsLst>
              <a:gs pos="0">
                <a:srgbClr val="42A5F5"/>
              </a:gs>
              <a:gs pos="51000">
                <a:srgbClr val="1E88E5"/>
              </a:gs>
              <a:gs pos="100000">
                <a:srgbClr val="2196F3">
                  <a:lumMod val="75000"/>
                </a:srgbClr>
              </a:gs>
              <a:gs pos="100000">
                <a:srgbClr val="1E88E5"/>
              </a:gs>
              <a:gs pos="100000">
                <a:srgbClr val="1E88E5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: Shape 59">
            <a:extLst>
              <a:ext uri="{FF2B5EF4-FFF2-40B4-BE49-F238E27FC236}">
                <a16:creationId xmlns:a16="http://schemas.microsoft.com/office/drawing/2014/main" xmlns="" id="{EE606BCC-504F-4E23-8845-315D00CADA3E}"/>
              </a:ext>
            </a:extLst>
          </p:cNvPr>
          <p:cNvSpPr>
            <a:spLocks noChangeAspect="1"/>
          </p:cNvSpPr>
          <p:nvPr/>
        </p:nvSpPr>
        <p:spPr>
          <a:xfrm>
            <a:off x="543362" y="1240715"/>
            <a:ext cx="316694" cy="432244"/>
          </a:xfrm>
          <a:custGeom>
            <a:avLst/>
            <a:gdLst>
              <a:gd name="connsiteX0" fmla="*/ 1809676 w 3619351"/>
              <a:gd name="connsiteY0" fmla="*/ 2343066 h 4876791"/>
              <a:gd name="connsiteX1" fmla="*/ 1904926 w 3619351"/>
              <a:gd name="connsiteY1" fmla="*/ 2438316 h 4876791"/>
              <a:gd name="connsiteX2" fmla="*/ 1904926 w 3619351"/>
              <a:gd name="connsiteY2" fmla="*/ 2819279 h 4876791"/>
              <a:gd name="connsiteX3" fmla="*/ 1809676 w 3619351"/>
              <a:gd name="connsiteY3" fmla="*/ 2914529 h 4876791"/>
              <a:gd name="connsiteX4" fmla="*/ 1714426 w 3619351"/>
              <a:gd name="connsiteY4" fmla="*/ 2819279 h 4876791"/>
              <a:gd name="connsiteX5" fmla="*/ 1714426 w 3619351"/>
              <a:gd name="connsiteY5" fmla="*/ 2438316 h 4876791"/>
              <a:gd name="connsiteX6" fmla="*/ 1809676 w 3619351"/>
              <a:gd name="connsiteY6" fmla="*/ 2343066 h 4876791"/>
              <a:gd name="connsiteX7" fmla="*/ 1333463 w 3619351"/>
              <a:gd name="connsiteY7" fmla="*/ 2152566 h 4876791"/>
              <a:gd name="connsiteX8" fmla="*/ 1333463 w 3619351"/>
              <a:gd name="connsiteY8" fmla="*/ 3105028 h 4876791"/>
              <a:gd name="connsiteX9" fmla="*/ 2285926 w 3619351"/>
              <a:gd name="connsiteY9" fmla="*/ 3105028 h 4876791"/>
              <a:gd name="connsiteX10" fmla="*/ 2285926 w 3619351"/>
              <a:gd name="connsiteY10" fmla="*/ 2152566 h 4876791"/>
              <a:gd name="connsiteX11" fmla="*/ 1809676 w 3619351"/>
              <a:gd name="connsiteY11" fmla="*/ 1581066 h 4876791"/>
              <a:gd name="connsiteX12" fmla="*/ 1523926 w 3619351"/>
              <a:gd name="connsiteY12" fmla="*/ 1866816 h 4876791"/>
              <a:gd name="connsiteX13" fmla="*/ 1523926 w 3619351"/>
              <a:gd name="connsiteY13" fmla="*/ 1962066 h 4876791"/>
              <a:gd name="connsiteX14" fmla="*/ 2095426 w 3619351"/>
              <a:gd name="connsiteY14" fmla="*/ 1962066 h 4876791"/>
              <a:gd name="connsiteX15" fmla="*/ 2095426 w 3619351"/>
              <a:gd name="connsiteY15" fmla="*/ 1866816 h 4876791"/>
              <a:gd name="connsiteX16" fmla="*/ 1809676 w 3619351"/>
              <a:gd name="connsiteY16" fmla="*/ 1581066 h 4876791"/>
              <a:gd name="connsiteX17" fmla="*/ 1809676 w 3619351"/>
              <a:gd name="connsiteY17" fmla="*/ 1390603 h 4876791"/>
              <a:gd name="connsiteX18" fmla="*/ 2285926 w 3619351"/>
              <a:gd name="connsiteY18" fmla="*/ 1866816 h 4876791"/>
              <a:gd name="connsiteX19" fmla="*/ 2285926 w 3619351"/>
              <a:gd name="connsiteY19" fmla="*/ 1962066 h 4876791"/>
              <a:gd name="connsiteX20" fmla="*/ 2381176 w 3619351"/>
              <a:gd name="connsiteY20" fmla="*/ 1962066 h 4876791"/>
              <a:gd name="connsiteX21" fmla="*/ 2476388 w 3619351"/>
              <a:gd name="connsiteY21" fmla="*/ 2057316 h 4876791"/>
              <a:gd name="connsiteX22" fmla="*/ 2476388 w 3619351"/>
              <a:gd name="connsiteY22" fmla="*/ 3200278 h 4876791"/>
              <a:gd name="connsiteX23" fmla="*/ 2381176 w 3619351"/>
              <a:gd name="connsiteY23" fmla="*/ 3295528 h 4876791"/>
              <a:gd name="connsiteX24" fmla="*/ 1238213 w 3619351"/>
              <a:gd name="connsiteY24" fmla="*/ 3295528 h 4876791"/>
              <a:gd name="connsiteX25" fmla="*/ 1142963 w 3619351"/>
              <a:gd name="connsiteY25" fmla="*/ 3200278 h 4876791"/>
              <a:gd name="connsiteX26" fmla="*/ 1142963 w 3619351"/>
              <a:gd name="connsiteY26" fmla="*/ 2057316 h 4876791"/>
              <a:gd name="connsiteX27" fmla="*/ 1238213 w 3619351"/>
              <a:gd name="connsiteY27" fmla="*/ 1962066 h 4876791"/>
              <a:gd name="connsiteX28" fmla="*/ 1333463 w 3619351"/>
              <a:gd name="connsiteY28" fmla="*/ 1962066 h 4876791"/>
              <a:gd name="connsiteX29" fmla="*/ 1333463 w 3619351"/>
              <a:gd name="connsiteY29" fmla="*/ 1866816 h 4876791"/>
              <a:gd name="connsiteX30" fmla="*/ 1809676 w 3619351"/>
              <a:gd name="connsiteY30" fmla="*/ 1390603 h 4876791"/>
              <a:gd name="connsiteX31" fmla="*/ 2160068 w 3619351"/>
              <a:gd name="connsiteY31" fmla="*/ 863810 h 4876791"/>
              <a:gd name="connsiteX32" fmla="*/ 2197894 w 3619351"/>
              <a:gd name="connsiteY32" fmla="*/ 864532 h 4876791"/>
              <a:gd name="connsiteX33" fmla="*/ 2782788 w 3619351"/>
              <a:gd name="connsiteY33" fmla="*/ 994534 h 4876791"/>
              <a:gd name="connsiteX34" fmla="*/ 2855119 w 3619351"/>
              <a:gd name="connsiteY34" fmla="*/ 1108201 h 4876791"/>
              <a:gd name="connsiteX35" fmla="*/ 2762213 w 3619351"/>
              <a:gd name="connsiteY35" fmla="*/ 1182764 h 4876791"/>
              <a:gd name="connsiteX36" fmla="*/ 2156557 w 3619351"/>
              <a:gd name="connsiteY36" fmla="*/ 1050493 h 4876791"/>
              <a:gd name="connsiteX37" fmla="*/ 2084264 w 3619351"/>
              <a:gd name="connsiteY37" fmla="*/ 936863 h 4876791"/>
              <a:gd name="connsiteX38" fmla="*/ 2160068 w 3619351"/>
              <a:gd name="connsiteY38" fmla="*/ 863810 h 4876791"/>
              <a:gd name="connsiteX39" fmla="*/ 1809676 w 3619351"/>
              <a:gd name="connsiteY39" fmla="*/ 761953 h 4876791"/>
              <a:gd name="connsiteX40" fmla="*/ 1904926 w 3619351"/>
              <a:gd name="connsiteY40" fmla="*/ 857203 h 4876791"/>
              <a:gd name="connsiteX41" fmla="*/ 1809676 w 3619351"/>
              <a:gd name="connsiteY41" fmla="*/ 952453 h 4876791"/>
              <a:gd name="connsiteX42" fmla="*/ 1714426 w 3619351"/>
              <a:gd name="connsiteY42" fmla="*/ 857203 h 4876791"/>
              <a:gd name="connsiteX43" fmla="*/ 1809676 w 3619351"/>
              <a:gd name="connsiteY43" fmla="*/ 761953 h 4876791"/>
              <a:gd name="connsiteX44" fmla="*/ 1809675 w 3619351"/>
              <a:gd name="connsiteY44" fmla="*/ 583136 h 4876791"/>
              <a:gd name="connsiteX45" fmla="*/ 571463 w 3619351"/>
              <a:gd name="connsiteY45" fmla="*/ 858282 h 4876791"/>
              <a:gd name="connsiteX46" fmla="*/ 571463 w 3619351"/>
              <a:gd name="connsiteY46" fmla="*/ 2759376 h 4876791"/>
              <a:gd name="connsiteX47" fmla="*/ 1122796 w 3619351"/>
              <a:gd name="connsiteY47" fmla="*/ 3789527 h 4876791"/>
              <a:gd name="connsiteX48" fmla="*/ 1122834 w 3619351"/>
              <a:gd name="connsiteY48" fmla="*/ 3789564 h 4876791"/>
              <a:gd name="connsiteX49" fmla="*/ 1809675 w 3619351"/>
              <a:gd name="connsiteY49" fmla="*/ 4247322 h 4876791"/>
              <a:gd name="connsiteX50" fmla="*/ 2496554 w 3619351"/>
              <a:gd name="connsiteY50" fmla="*/ 3789564 h 4876791"/>
              <a:gd name="connsiteX51" fmla="*/ 3047888 w 3619351"/>
              <a:gd name="connsiteY51" fmla="*/ 2759376 h 4876791"/>
              <a:gd name="connsiteX52" fmla="*/ 3047888 w 3619351"/>
              <a:gd name="connsiteY52" fmla="*/ 858282 h 4876791"/>
              <a:gd name="connsiteX53" fmla="*/ 1789025 w 3619351"/>
              <a:gd name="connsiteY53" fmla="*/ 392599 h 4876791"/>
              <a:gd name="connsiteX54" fmla="*/ 1830325 w 3619351"/>
              <a:gd name="connsiteY54" fmla="*/ 392599 h 4876791"/>
              <a:gd name="connsiteX55" fmla="*/ 3163788 w 3619351"/>
              <a:gd name="connsiteY55" fmla="*/ 688879 h 4876791"/>
              <a:gd name="connsiteX56" fmla="*/ 3238388 w 3619351"/>
              <a:gd name="connsiteY56" fmla="*/ 781859 h 4876791"/>
              <a:gd name="connsiteX57" fmla="*/ 3238388 w 3619351"/>
              <a:gd name="connsiteY57" fmla="*/ 2759376 h 4876791"/>
              <a:gd name="connsiteX58" fmla="*/ 2602185 w 3619351"/>
              <a:gd name="connsiteY58" fmla="*/ 3948066 h 4876791"/>
              <a:gd name="connsiteX59" fmla="*/ 1862509 w 3619351"/>
              <a:gd name="connsiteY59" fmla="*/ 4441059 h 4876791"/>
              <a:gd name="connsiteX60" fmla="*/ 1809675 w 3619351"/>
              <a:gd name="connsiteY60" fmla="*/ 4457058 h 4876791"/>
              <a:gd name="connsiteX61" fmla="*/ 1756841 w 3619351"/>
              <a:gd name="connsiteY61" fmla="*/ 4441059 h 4876791"/>
              <a:gd name="connsiteX62" fmla="*/ 1017203 w 3619351"/>
              <a:gd name="connsiteY62" fmla="*/ 3948066 h 4876791"/>
              <a:gd name="connsiteX63" fmla="*/ 381000 w 3619351"/>
              <a:gd name="connsiteY63" fmla="*/ 2759376 h 4876791"/>
              <a:gd name="connsiteX64" fmla="*/ 381000 w 3619351"/>
              <a:gd name="connsiteY64" fmla="*/ 781859 h 4876791"/>
              <a:gd name="connsiteX65" fmla="*/ 455563 w 3619351"/>
              <a:gd name="connsiteY65" fmla="*/ 688879 h 4876791"/>
              <a:gd name="connsiteX66" fmla="*/ 1809675 w 3619351"/>
              <a:gd name="connsiteY66" fmla="*/ 192834 h 4876791"/>
              <a:gd name="connsiteX67" fmla="*/ 190500 w 3619351"/>
              <a:gd name="connsiteY67" fmla="*/ 552627 h 4876791"/>
              <a:gd name="connsiteX68" fmla="*/ 190500 w 3619351"/>
              <a:gd name="connsiteY68" fmla="*/ 2759301 h 4876791"/>
              <a:gd name="connsiteX69" fmla="*/ 911460 w 3619351"/>
              <a:gd name="connsiteY69" fmla="*/ 4106531 h 4876791"/>
              <a:gd name="connsiteX70" fmla="*/ 1756879 w 3619351"/>
              <a:gd name="connsiteY70" fmla="*/ 4670106 h 4876791"/>
              <a:gd name="connsiteX71" fmla="*/ 1862398 w 3619351"/>
              <a:gd name="connsiteY71" fmla="*/ 4670143 h 4876791"/>
              <a:gd name="connsiteX72" fmla="*/ 2707890 w 3619351"/>
              <a:gd name="connsiteY72" fmla="*/ 4106531 h 4876791"/>
              <a:gd name="connsiteX73" fmla="*/ 3428851 w 3619351"/>
              <a:gd name="connsiteY73" fmla="*/ 2759301 h 4876791"/>
              <a:gd name="connsiteX74" fmla="*/ 3428851 w 3619351"/>
              <a:gd name="connsiteY74" fmla="*/ 552627 h 4876791"/>
              <a:gd name="connsiteX75" fmla="*/ 1789025 w 3619351"/>
              <a:gd name="connsiteY75" fmla="*/ 2260 h 4876791"/>
              <a:gd name="connsiteX76" fmla="*/ 1830325 w 3619351"/>
              <a:gd name="connsiteY76" fmla="*/ 2260 h 4876791"/>
              <a:gd name="connsiteX77" fmla="*/ 3544788 w 3619351"/>
              <a:gd name="connsiteY77" fmla="*/ 383260 h 4876791"/>
              <a:gd name="connsiteX78" fmla="*/ 3619351 w 3619351"/>
              <a:gd name="connsiteY78" fmla="*/ 476240 h 4876791"/>
              <a:gd name="connsiteX79" fmla="*/ 3619351 w 3619351"/>
              <a:gd name="connsiteY79" fmla="*/ 2759264 h 4876791"/>
              <a:gd name="connsiteX80" fmla="*/ 2813558 w 3619351"/>
              <a:gd name="connsiteY80" fmla="*/ 4265033 h 4876791"/>
              <a:gd name="connsiteX81" fmla="*/ 1968140 w 3619351"/>
              <a:gd name="connsiteY81" fmla="*/ 4828608 h 4876791"/>
              <a:gd name="connsiteX82" fmla="*/ 1809713 w 3619351"/>
              <a:gd name="connsiteY82" fmla="*/ 4876791 h 4876791"/>
              <a:gd name="connsiteX83" fmla="*/ 1651173 w 3619351"/>
              <a:gd name="connsiteY83" fmla="*/ 4828570 h 4876791"/>
              <a:gd name="connsiteX84" fmla="*/ 805830 w 3619351"/>
              <a:gd name="connsiteY84" fmla="*/ 4265033 h 4876791"/>
              <a:gd name="connsiteX85" fmla="*/ 0 w 3619351"/>
              <a:gd name="connsiteY85" fmla="*/ 2759264 h 4876791"/>
              <a:gd name="connsiteX86" fmla="*/ 0 w 3619351"/>
              <a:gd name="connsiteY86" fmla="*/ 476240 h 4876791"/>
              <a:gd name="connsiteX87" fmla="*/ 74563 w 3619351"/>
              <a:gd name="connsiteY87" fmla="*/ 383260 h 487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619351" h="4876791">
                <a:moveTo>
                  <a:pt x="1809676" y="2343066"/>
                </a:moveTo>
                <a:cubicBezTo>
                  <a:pt x="1862287" y="2343066"/>
                  <a:pt x="1904926" y="2385705"/>
                  <a:pt x="1904926" y="2438316"/>
                </a:cubicBezTo>
                <a:lnTo>
                  <a:pt x="1904926" y="2819279"/>
                </a:lnTo>
                <a:cubicBezTo>
                  <a:pt x="1904926" y="2871889"/>
                  <a:pt x="1862287" y="2914529"/>
                  <a:pt x="1809676" y="2914529"/>
                </a:cubicBezTo>
                <a:cubicBezTo>
                  <a:pt x="1757065" y="2914529"/>
                  <a:pt x="1714426" y="2871889"/>
                  <a:pt x="1714426" y="2819279"/>
                </a:cubicBezTo>
                <a:lnTo>
                  <a:pt x="1714426" y="2438316"/>
                </a:lnTo>
                <a:cubicBezTo>
                  <a:pt x="1714426" y="2385705"/>
                  <a:pt x="1757065" y="2343066"/>
                  <a:pt x="1809676" y="2343066"/>
                </a:cubicBezTo>
                <a:close/>
                <a:moveTo>
                  <a:pt x="1333463" y="2152566"/>
                </a:moveTo>
                <a:lnTo>
                  <a:pt x="1333463" y="3105028"/>
                </a:lnTo>
                <a:lnTo>
                  <a:pt x="2285926" y="3105028"/>
                </a:lnTo>
                <a:lnTo>
                  <a:pt x="2285926" y="2152566"/>
                </a:lnTo>
                <a:close/>
                <a:moveTo>
                  <a:pt x="1809676" y="1581066"/>
                </a:moveTo>
                <a:cubicBezTo>
                  <a:pt x="1652141" y="1581066"/>
                  <a:pt x="1523926" y="1709281"/>
                  <a:pt x="1523926" y="1866816"/>
                </a:cubicBezTo>
                <a:lnTo>
                  <a:pt x="1523926" y="1962066"/>
                </a:lnTo>
                <a:lnTo>
                  <a:pt x="2095426" y="1962066"/>
                </a:lnTo>
                <a:lnTo>
                  <a:pt x="2095426" y="1866816"/>
                </a:lnTo>
                <a:cubicBezTo>
                  <a:pt x="2095426" y="1708983"/>
                  <a:pt x="1967471" y="1581066"/>
                  <a:pt x="1809676" y="1581066"/>
                </a:cubicBezTo>
                <a:close/>
                <a:moveTo>
                  <a:pt x="1809676" y="1390603"/>
                </a:moveTo>
                <a:cubicBezTo>
                  <a:pt x="2072804" y="1390603"/>
                  <a:pt x="2285926" y="1603725"/>
                  <a:pt x="2285926" y="1866816"/>
                </a:cubicBezTo>
                <a:lnTo>
                  <a:pt x="2285926" y="1962066"/>
                </a:lnTo>
                <a:lnTo>
                  <a:pt x="2381176" y="1962066"/>
                </a:lnTo>
                <a:cubicBezTo>
                  <a:pt x="2433749" y="1962066"/>
                  <a:pt x="2476388" y="2004705"/>
                  <a:pt x="2476388" y="2057316"/>
                </a:cubicBezTo>
                <a:lnTo>
                  <a:pt x="2476388" y="3200278"/>
                </a:lnTo>
                <a:cubicBezTo>
                  <a:pt x="2476388" y="3252852"/>
                  <a:pt x="2433749" y="3295528"/>
                  <a:pt x="2381176" y="3295528"/>
                </a:cubicBezTo>
                <a:lnTo>
                  <a:pt x="1238213" y="3295528"/>
                </a:lnTo>
                <a:cubicBezTo>
                  <a:pt x="1185602" y="3295528"/>
                  <a:pt x="1142963" y="3252889"/>
                  <a:pt x="1142963" y="3200278"/>
                </a:cubicBezTo>
                <a:lnTo>
                  <a:pt x="1142963" y="2057316"/>
                </a:lnTo>
                <a:cubicBezTo>
                  <a:pt x="1142963" y="2004705"/>
                  <a:pt x="1185602" y="1962066"/>
                  <a:pt x="1238213" y="1962066"/>
                </a:cubicBezTo>
                <a:lnTo>
                  <a:pt x="1333463" y="1962066"/>
                </a:lnTo>
                <a:lnTo>
                  <a:pt x="1333463" y="1866816"/>
                </a:lnTo>
                <a:cubicBezTo>
                  <a:pt x="1333463" y="1604246"/>
                  <a:pt x="1547106" y="1390603"/>
                  <a:pt x="1809676" y="1390603"/>
                </a:cubicBezTo>
                <a:close/>
                <a:moveTo>
                  <a:pt x="2160068" y="863810"/>
                </a:moveTo>
                <a:cubicBezTo>
                  <a:pt x="2172237" y="861574"/>
                  <a:pt x="2185048" y="861686"/>
                  <a:pt x="2197894" y="864532"/>
                </a:cubicBezTo>
                <a:lnTo>
                  <a:pt x="2782788" y="994534"/>
                </a:lnTo>
                <a:cubicBezTo>
                  <a:pt x="2834134" y="1005956"/>
                  <a:pt x="2866541" y="1056818"/>
                  <a:pt x="2855119" y="1108201"/>
                </a:cubicBezTo>
                <a:cubicBezTo>
                  <a:pt x="2845259" y="1152552"/>
                  <a:pt x="2805894" y="1182764"/>
                  <a:pt x="2762213" y="1182764"/>
                </a:cubicBezTo>
                <a:cubicBezTo>
                  <a:pt x="2742903" y="1182764"/>
                  <a:pt x="2771217" y="1186262"/>
                  <a:pt x="2156557" y="1050493"/>
                </a:cubicBezTo>
                <a:cubicBezTo>
                  <a:pt x="2105211" y="1039071"/>
                  <a:pt x="2072841" y="988209"/>
                  <a:pt x="2084264" y="936863"/>
                </a:cubicBezTo>
                <a:cubicBezTo>
                  <a:pt x="2092830" y="898354"/>
                  <a:pt x="2123561" y="870518"/>
                  <a:pt x="2160068" y="863810"/>
                </a:cubicBezTo>
                <a:close/>
                <a:moveTo>
                  <a:pt x="1809676" y="761953"/>
                </a:moveTo>
                <a:cubicBezTo>
                  <a:pt x="1862249" y="761953"/>
                  <a:pt x="1904926" y="804629"/>
                  <a:pt x="1904926" y="857203"/>
                </a:cubicBezTo>
                <a:cubicBezTo>
                  <a:pt x="1904926" y="909776"/>
                  <a:pt x="1862249" y="952453"/>
                  <a:pt x="1809676" y="952453"/>
                </a:cubicBezTo>
                <a:cubicBezTo>
                  <a:pt x="1757102" y="952453"/>
                  <a:pt x="1714426" y="909776"/>
                  <a:pt x="1714426" y="857203"/>
                </a:cubicBezTo>
                <a:cubicBezTo>
                  <a:pt x="1714426" y="804629"/>
                  <a:pt x="1757102" y="761953"/>
                  <a:pt x="1809676" y="761953"/>
                </a:cubicBezTo>
                <a:close/>
                <a:moveTo>
                  <a:pt x="1809675" y="583136"/>
                </a:moveTo>
                <a:lnTo>
                  <a:pt x="571463" y="858282"/>
                </a:lnTo>
                <a:lnTo>
                  <a:pt x="571463" y="2759376"/>
                </a:lnTo>
                <a:cubicBezTo>
                  <a:pt x="571463" y="3174420"/>
                  <a:pt x="777590" y="3559550"/>
                  <a:pt x="1122796" y="3789527"/>
                </a:cubicBezTo>
                <a:cubicBezTo>
                  <a:pt x="1122796" y="3789564"/>
                  <a:pt x="1122834" y="3789564"/>
                  <a:pt x="1122834" y="3789564"/>
                </a:cubicBezTo>
                <a:lnTo>
                  <a:pt x="1809675" y="4247322"/>
                </a:lnTo>
                <a:lnTo>
                  <a:pt x="2496554" y="3789564"/>
                </a:lnTo>
                <a:cubicBezTo>
                  <a:pt x="2841761" y="3559550"/>
                  <a:pt x="3047888" y="3174420"/>
                  <a:pt x="3047888" y="2759376"/>
                </a:cubicBezTo>
                <a:lnTo>
                  <a:pt x="3047888" y="858282"/>
                </a:lnTo>
                <a:close/>
                <a:moveTo>
                  <a:pt x="1789025" y="392599"/>
                </a:moveTo>
                <a:cubicBezTo>
                  <a:pt x="1802643" y="389548"/>
                  <a:pt x="1816745" y="389548"/>
                  <a:pt x="1830325" y="392599"/>
                </a:cubicBezTo>
                <a:lnTo>
                  <a:pt x="3163788" y="688879"/>
                </a:lnTo>
                <a:cubicBezTo>
                  <a:pt x="3207358" y="698590"/>
                  <a:pt x="3238388" y="737248"/>
                  <a:pt x="3238388" y="781859"/>
                </a:cubicBezTo>
                <a:lnTo>
                  <a:pt x="3238388" y="2759376"/>
                </a:lnTo>
                <a:cubicBezTo>
                  <a:pt x="3238388" y="3238304"/>
                  <a:pt x="3000561" y="3682668"/>
                  <a:pt x="2602185" y="3948066"/>
                </a:cubicBezTo>
                <a:lnTo>
                  <a:pt x="1862509" y="4441059"/>
                </a:lnTo>
                <a:cubicBezTo>
                  <a:pt x="1846510" y="4451737"/>
                  <a:pt x="1828093" y="4457058"/>
                  <a:pt x="1809675" y="4457058"/>
                </a:cubicBezTo>
                <a:cubicBezTo>
                  <a:pt x="1791258" y="4457058"/>
                  <a:pt x="1772840" y="4451737"/>
                  <a:pt x="1756841" y="4441059"/>
                </a:cubicBezTo>
                <a:lnTo>
                  <a:pt x="1017203" y="3948066"/>
                </a:lnTo>
                <a:cubicBezTo>
                  <a:pt x="618827" y="3682668"/>
                  <a:pt x="381000" y="3238267"/>
                  <a:pt x="381000" y="2759376"/>
                </a:cubicBezTo>
                <a:lnTo>
                  <a:pt x="381000" y="781859"/>
                </a:lnTo>
                <a:cubicBezTo>
                  <a:pt x="381000" y="737248"/>
                  <a:pt x="411993" y="698590"/>
                  <a:pt x="455563" y="688879"/>
                </a:cubicBezTo>
                <a:close/>
                <a:moveTo>
                  <a:pt x="1809675" y="192834"/>
                </a:moveTo>
                <a:lnTo>
                  <a:pt x="190500" y="552627"/>
                </a:lnTo>
                <a:lnTo>
                  <a:pt x="190500" y="2759301"/>
                </a:lnTo>
                <a:cubicBezTo>
                  <a:pt x="190500" y="3301929"/>
                  <a:pt x="460028" y="3805563"/>
                  <a:pt x="911460" y="4106531"/>
                </a:cubicBezTo>
                <a:lnTo>
                  <a:pt x="1756879" y="4670106"/>
                </a:lnTo>
                <a:cubicBezTo>
                  <a:pt x="1788988" y="4691537"/>
                  <a:pt x="1830363" y="4691537"/>
                  <a:pt x="1862398" y="4670143"/>
                </a:cubicBezTo>
                <a:lnTo>
                  <a:pt x="2707890" y="4106531"/>
                </a:lnTo>
                <a:cubicBezTo>
                  <a:pt x="3159323" y="3805563"/>
                  <a:pt x="3428851" y="3301929"/>
                  <a:pt x="3428851" y="2759301"/>
                </a:cubicBezTo>
                <a:lnTo>
                  <a:pt x="3428851" y="552627"/>
                </a:lnTo>
                <a:close/>
                <a:moveTo>
                  <a:pt x="1789025" y="2260"/>
                </a:moveTo>
                <a:cubicBezTo>
                  <a:pt x="1802606" y="-754"/>
                  <a:pt x="1816745" y="-754"/>
                  <a:pt x="1830325" y="2260"/>
                </a:cubicBezTo>
                <a:lnTo>
                  <a:pt x="3544788" y="383260"/>
                </a:lnTo>
                <a:cubicBezTo>
                  <a:pt x="3588358" y="392934"/>
                  <a:pt x="3619351" y="431592"/>
                  <a:pt x="3619351" y="476240"/>
                </a:cubicBezTo>
                <a:lnTo>
                  <a:pt x="3619351" y="2759264"/>
                </a:lnTo>
                <a:cubicBezTo>
                  <a:pt x="3619351" y="3365739"/>
                  <a:pt x="3318123" y="3928644"/>
                  <a:pt x="2813558" y="4265033"/>
                </a:cubicBezTo>
                <a:lnTo>
                  <a:pt x="1968140" y="4828608"/>
                </a:lnTo>
                <a:cubicBezTo>
                  <a:pt x="1920031" y="4860717"/>
                  <a:pt x="1864853" y="4876791"/>
                  <a:pt x="1809713" y="4876791"/>
                </a:cubicBezTo>
                <a:cubicBezTo>
                  <a:pt x="1754497" y="4876791"/>
                  <a:pt x="1699319" y="4860717"/>
                  <a:pt x="1651173" y="4828570"/>
                </a:cubicBezTo>
                <a:lnTo>
                  <a:pt x="805830" y="4265033"/>
                </a:lnTo>
                <a:cubicBezTo>
                  <a:pt x="301228" y="3928644"/>
                  <a:pt x="0" y="3365739"/>
                  <a:pt x="0" y="2759264"/>
                </a:cubicBezTo>
                <a:lnTo>
                  <a:pt x="0" y="476240"/>
                </a:lnTo>
                <a:cubicBezTo>
                  <a:pt x="0" y="431592"/>
                  <a:pt x="30993" y="392934"/>
                  <a:pt x="74563" y="383260"/>
                </a:cubicBezTo>
                <a:close/>
              </a:path>
            </a:pathLst>
          </a:custGeom>
          <a:gradFill>
            <a:gsLst>
              <a:gs pos="0">
                <a:srgbClr val="42A5F5"/>
              </a:gs>
              <a:gs pos="51000">
                <a:srgbClr val="1E88E5"/>
              </a:gs>
              <a:gs pos="100000">
                <a:srgbClr val="2196F3">
                  <a:lumMod val="75000"/>
                </a:srgbClr>
              </a:gs>
              <a:gs pos="100000">
                <a:srgbClr val="1E88E5"/>
              </a:gs>
              <a:gs pos="100000">
                <a:srgbClr val="1E88E5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: Shape 57">
            <a:extLst>
              <a:ext uri="{FF2B5EF4-FFF2-40B4-BE49-F238E27FC236}">
                <a16:creationId xmlns:a16="http://schemas.microsoft.com/office/drawing/2014/main" xmlns="" id="{042EEC1B-F858-4FE7-9B60-FDF043B516D8}"/>
              </a:ext>
            </a:extLst>
          </p:cNvPr>
          <p:cNvSpPr>
            <a:spLocks noChangeAspect="1"/>
          </p:cNvSpPr>
          <p:nvPr/>
        </p:nvSpPr>
        <p:spPr>
          <a:xfrm>
            <a:off x="538402" y="3628153"/>
            <a:ext cx="382361" cy="382369"/>
          </a:xfrm>
          <a:custGeom>
            <a:avLst/>
            <a:gdLst>
              <a:gd name="connsiteX0" fmla="*/ 4267200 w 4572000"/>
              <a:gd name="connsiteY0" fmla="*/ 4191097 h 4572097"/>
              <a:gd name="connsiteX1" fmla="*/ 4267200 w 4572000"/>
              <a:gd name="connsiteY1" fmla="*/ 4343497 h 4572097"/>
              <a:gd name="connsiteX2" fmla="*/ 4343400 w 4572000"/>
              <a:gd name="connsiteY2" fmla="*/ 4419697 h 4572097"/>
              <a:gd name="connsiteX3" fmla="*/ 4419600 w 4572000"/>
              <a:gd name="connsiteY3" fmla="*/ 4343497 h 4572097"/>
              <a:gd name="connsiteX4" fmla="*/ 4419600 w 4572000"/>
              <a:gd name="connsiteY4" fmla="*/ 4191097 h 4572097"/>
              <a:gd name="connsiteX5" fmla="*/ 3276600 w 4572000"/>
              <a:gd name="connsiteY5" fmla="*/ 3505298 h 4572097"/>
              <a:gd name="connsiteX6" fmla="*/ 3581400 w 4572000"/>
              <a:gd name="connsiteY6" fmla="*/ 3505298 h 4572097"/>
              <a:gd name="connsiteX7" fmla="*/ 3657600 w 4572000"/>
              <a:gd name="connsiteY7" fmla="*/ 3581498 h 4572097"/>
              <a:gd name="connsiteX8" fmla="*/ 3581400 w 4572000"/>
              <a:gd name="connsiteY8" fmla="*/ 3657698 h 4572097"/>
              <a:gd name="connsiteX9" fmla="*/ 3276600 w 4572000"/>
              <a:gd name="connsiteY9" fmla="*/ 3657698 h 4572097"/>
              <a:gd name="connsiteX10" fmla="*/ 3200400 w 4572000"/>
              <a:gd name="connsiteY10" fmla="*/ 3581498 h 4572097"/>
              <a:gd name="connsiteX11" fmla="*/ 3276600 w 4572000"/>
              <a:gd name="connsiteY11" fmla="*/ 3505298 h 4572097"/>
              <a:gd name="connsiteX12" fmla="*/ 2131695 w 4572000"/>
              <a:gd name="connsiteY12" fmla="*/ 3143490 h 4572097"/>
              <a:gd name="connsiteX13" fmla="*/ 1644472 w 4572000"/>
              <a:gd name="connsiteY13" fmla="*/ 3491420 h 4572097"/>
              <a:gd name="connsiteX14" fmla="*/ 1566139 w 4572000"/>
              <a:gd name="connsiteY14" fmla="*/ 3497668 h 4572097"/>
              <a:gd name="connsiteX15" fmla="*/ 1295400 w 4572000"/>
              <a:gd name="connsiteY15" fmla="*/ 3361880 h 4572097"/>
              <a:gd name="connsiteX16" fmla="*/ 1094765 w 4572000"/>
              <a:gd name="connsiteY16" fmla="*/ 3462540 h 4572097"/>
              <a:gd name="connsiteX17" fmla="*/ 1389126 w 4572000"/>
              <a:gd name="connsiteY17" fmla="*/ 3724211 h 4572097"/>
              <a:gd name="connsiteX18" fmla="*/ 1804568 w 4572000"/>
              <a:gd name="connsiteY18" fmla="*/ 3585831 h 4572097"/>
              <a:gd name="connsiteX19" fmla="*/ 1849603 w 4572000"/>
              <a:gd name="connsiteY19" fmla="*/ 3584764 h 4572097"/>
              <a:gd name="connsiteX20" fmla="*/ 2329663 w 4572000"/>
              <a:gd name="connsiteY20" fmla="*/ 3721924 h 4572097"/>
              <a:gd name="connsiteX21" fmla="*/ 2515971 w 4572000"/>
              <a:gd name="connsiteY21" fmla="*/ 3442423 h 4572097"/>
              <a:gd name="connsiteX22" fmla="*/ 3276600 w 4572000"/>
              <a:gd name="connsiteY22" fmla="*/ 3048098 h 4572097"/>
              <a:gd name="connsiteX23" fmla="*/ 3581400 w 4572000"/>
              <a:gd name="connsiteY23" fmla="*/ 3048098 h 4572097"/>
              <a:gd name="connsiteX24" fmla="*/ 3657600 w 4572000"/>
              <a:gd name="connsiteY24" fmla="*/ 3124298 h 4572097"/>
              <a:gd name="connsiteX25" fmla="*/ 3581400 w 4572000"/>
              <a:gd name="connsiteY25" fmla="*/ 3200498 h 4572097"/>
              <a:gd name="connsiteX26" fmla="*/ 3276600 w 4572000"/>
              <a:gd name="connsiteY26" fmla="*/ 3200498 h 4572097"/>
              <a:gd name="connsiteX27" fmla="*/ 3200400 w 4572000"/>
              <a:gd name="connsiteY27" fmla="*/ 3124298 h 4572097"/>
              <a:gd name="connsiteX28" fmla="*/ 3276600 w 4572000"/>
              <a:gd name="connsiteY28" fmla="*/ 3048098 h 4572097"/>
              <a:gd name="connsiteX29" fmla="*/ 2134961 w 4572000"/>
              <a:gd name="connsiteY29" fmla="*/ 2971664 h 4572097"/>
              <a:gd name="connsiteX30" fmla="*/ 2180377 w 4572000"/>
              <a:gd name="connsiteY30" fmla="*/ 2987823 h 4572097"/>
              <a:gd name="connsiteX31" fmla="*/ 2600697 w 4572000"/>
              <a:gd name="connsiteY31" fmla="*/ 3314798 h 4572097"/>
              <a:gd name="connsiteX32" fmla="*/ 2755992 w 4572000"/>
              <a:gd name="connsiteY32" fmla="*/ 3081930 h 4572097"/>
              <a:gd name="connsiteX33" fmla="*/ 2861682 w 4572000"/>
              <a:gd name="connsiteY33" fmla="*/ 3060823 h 4572097"/>
              <a:gd name="connsiteX34" fmla="*/ 2882789 w 4572000"/>
              <a:gd name="connsiteY34" fmla="*/ 3166512 h 4572097"/>
              <a:gd name="connsiteX35" fmla="*/ 2721321 w 4572000"/>
              <a:gd name="connsiteY35" fmla="*/ 3408676 h 4572097"/>
              <a:gd name="connsiteX36" fmla="*/ 2866101 w 4572000"/>
              <a:gd name="connsiteY36" fmla="*/ 3521299 h 4572097"/>
              <a:gd name="connsiteX37" fmla="*/ 2868749 w 4572000"/>
              <a:gd name="connsiteY37" fmla="*/ 3523357 h 4572097"/>
              <a:gd name="connsiteX38" fmla="*/ 2879731 w 4572000"/>
              <a:gd name="connsiteY38" fmla="*/ 3630561 h 4572097"/>
              <a:gd name="connsiteX39" fmla="*/ 2772528 w 4572000"/>
              <a:gd name="connsiteY39" fmla="*/ 3641543 h 4572097"/>
              <a:gd name="connsiteX40" fmla="*/ 2636510 w 4572000"/>
              <a:gd name="connsiteY40" fmla="*/ 3535777 h 4572097"/>
              <a:gd name="connsiteX41" fmla="*/ 2425589 w 4572000"/>
              <a:gd name="connsiteY41" fmla="*/ 3852389 h 4572097"/>
              <a:gd name="connsiteX42" fmla="*/ 2362190 w 4572000"/>
              <a:gd name="connsiteY42" fmla="*/ 3886298 h 4572097"/>
              <a:gd name="connsiteX43" fmla="*/ 2341464 w 4572000"/>
              <a:gd name="connsiteY43" fmla="*/ 3883249 h 4572097"/>
              <a:gd name="connsiteX44" fmla="*/ 1830924 w 4572000"/>
              <a:gd name="connsiteY44" fmla="*/ 3737326 h 4572097"/>
              <a:gd name="connsiteX45" fmla="*/ 1396051 w 4572000"/>
              <a:gd name="connsiteY45" fmla="*/ 3882106 h 4572097"/>
              <a:gd name="connsiteX46" fmla="*/ 1321298 w 4572000"/>
              <a:gd name="connsiteY46" fmla="*/ 3866866 h 4572097"/>
              <a:gd name="connsiteX47" fmla="*/ 948452 w 4572000"/>
              <a:gd name="connsiteY47" fmla="*/ 3535397 h 4572097"/>
              <a:gd name="connsiteX48" fmla="*/ 719852 w 4572000"/>
              <a:gd name="connsiteY48" fmla="*/ 3649697 h 4572097"/>
              <a:gd name="connsiteX49" fmla="*/ 719795 w 4572000"/>
              <a:gd name="connsiteY49" fmla="*/ 3649725 h 4572097"/>
              <a:gd name="connsiteX50" fmla="*/ 617591 w 4572000"/>
              <a:gd name="connsiteY50" fmla="*/ 3615559 h 4572097"/>
              <a:gd name="connsiteX51" fmla="*/ 651196 w 4572000"/>
              <a:gd name="connsiteY51" fmla="*/ 3513298 h 4572097"/>
              <a:gd name="connsiteX52" fmla="*/ 824855 w 4572000"/>
              <a:gd name="connsiteY52" fmla="*/ 3426507 h 4572097"/>
              <a:gd name="connsiteX53" fmla="*/ 634355 w 4572000"/>
              <a:gd name="connsiteY53" fmla="*/ 3257419 h 4572097"/>
              <a:gd name="connsiteX54" fmla="*/ 628107 w 4572000"/>
              <a:gd name="connsiteY54" fmla="*/ 3149824 h 4572097"/>
              <a:gd name="connsiteX55" fmla="*/ 735701 w 4572000"/>
              <a:gd name="connsiteY55" fmla="*/ 3143576 h 4572097"/>
              <a:gd name="connsiteX56" fmla="*/ 971388 w 4572000"/>
              <a:gd name="connsiteY56" fmla="*/ 3353126 h 4572097"/>
              <a:gd name="connsiteX57" fmla="*/ 1260948 w 4572000"/>
              <a:gd name="connsiteY57" fmla="*/ 3208346 h 4572097"/>
              <a:gd name="connsiteX58" fmla="*/ 1329071 w 4572000"/>
              <a:gd name="connsiteY58" fmla="*/ 3208346 h 4572097"/>
              <a:gd name="connsiteX59" fmla="*/ 1592875 w 4572000"/>
              <a:gd name="connsiteY59" fmla="*/ 3340248 h 4572097"/>
              <a:gd name="connsiteX60" fmla="*/ 2088937 w 4572000"/>
              <a:gd name="connsiteY60" fmla="*/ 2985994 h 4572097"/>
              <a:gd name="connsiteX61" fmla="*/ 2134961 w 4572000"/>
              <a:gd name="connsiteY61" fmla="*/ 2971664 h 4572097"/>
              <a:gd name="connsiteX62" fmla="*/ 381000 w 4572000"/>
              <a:gd name="connsiteY62" fmla="*/ 2590898 h 4572097"/>
              <a:gd name="connsiteX63" fmla="*/ 457200 w 4572000"/>
              <a:gd name="connsiteY63" fmla="*/ 2667098 h 4572097"/>
              <a:gd name="connsiteX64" fmla="*/ 457200 w 4572000"/>
              <a:gd name="connsiteY64" fmla="*/ 4114898 h 4572097"/>
              <a:gd name="connsiteX65" fmla="*/ 3048000 w 4572000"/>
              <a:gd name="connsiteY65" fmla="*/ 4114898 h 4572097"/>
              <a:gd name="connsiteX66" fmla="*/ 3124200 w 4572000"/>
              <a:gd name="connsiteY66" fmla="*/ 4191098 h 4572097"/>
              <a:gd name="connsiteX67" fmla="*/ 3048000 w 4572000"/>
              <a:gd name="connsiteY67" fmla="*/ 4267298 h 4572097"/>
              <a:gd name="connsiteX68" fmla="*/ 381000 w 4572000"/>
              <a:gd name="connsiteY68" fmla="*/ 4267298 h 4572097"/>
              <a:gd name="connsiteX69" fmla="*/ 304800 w 4572000"/>
              <a:gd name="connsiteY69" fmla="*/ 4191098 h 4572097"/>
              <a:gd name="connsiteX70" fmla="*/ 304800 w 4572000"/>
              <a:gd name="connsiteY70" fmla="*/ 2667098 h 4572097"/>
              <a:gd name="connsiteX71" fmla="*/ 381000 w 4572000"/>
              <a:gd name="connsiteY71" fmla="*/ 2590898 h 4572097"/>
              <a:gd name="connsiteX72" fmla="*/ 3200400 w 4572000"/>
              <a:gd name="connsiteY72" fmla="*/ 1828898 h 4572097"/>
              <a:gd name="connsiteX73" fmla="*/ 3657600 w 4572000"/>
              <a:gd name="connsiteY73" fmla="*/ 1828898 h 4572097"/>
              <a:gd name="connsiteX74" fmla="*/ 3657600 w 4572000"/>
              <a:gd name="connsiteY74" fmla="*/ 1981298 h 4572097"/>
              <a:gd name="connsiteX75" fmla="*/ 3200400 w 4572000"/>
              <a:gd name="connsiteY75" fmla="*/ 1981298 h 4572097"/>
              <a:gd name="connsiteX76" fmla="*/ 2438400 w 4572000"/>
              <a:gd name="connsiteY76" fmla="*/ 1828898 h 4572097"/>
              <a:gd name="connsiteX77" fmla="*/ 3048000 w 4572000"/>
              <a:gd name="connsiteY77" fmla="*/ 1828898 h 4572097"/>
              <a:gd name="connsiteX78" fmla="*/ 3048000 w 4572000"/>
              <a:gd name="connsiteY78" fmla="*/ 1981298 h 4572097"/>
              <a:gd name="connsiteX79" fmla="*/ 2438400 w 4572000"/>
              <a:gd name="connsiteY79" fmla="*/ 1981298 h 4572097"/>
              <a:gd name="connsiteX80" fmla="*/ 2209799 w 4572000"/>
              <a:gd name="connsiteY80" fmla="*/ 1828897 h 4572097"/>
              <a:gd name="connsiteX81" fmla="*/ 2285999 w 4572000"/>
              <a:gd name="connsiteY81" fmla="*/ 1905097 h 4572097"/>
              <a:gd name="connsiteX82" fmla="*/ 2263463 w 4572000"/>
              <a:gd name="connsiteY82" fmla="*/ 1959646 h 4572097"/>
              <a:gd name="connsiteX83" fmla="*/ 2155697 w 4572000"/>
              <a:gd name="connsiteY83" fmla="*/ 1959199 h 4572097"/>
              <a:gd name="connsiteX84" fmla="*/ 2133599 w 4572000"/>
              <a:gd name="connsiteY84" fmla="*/ 1905097 h 4572097"/>
              <a:gd name="connsiteX85" fmla="*/ 2209799 w 4572000"/>
              <a:gd name="connsiteY85" fmla="*/ 1828897 h 4572097"/>
              <a:gd name="connsiteX86" fmla="*/ 2209800 w 4572000"/>
              <a:gd name="connsiteY86" fmla="*/ 1525050 h 4572097"/>
              <a:gd name="connsiteX87" fmla="*/ 2263902 w 4572000"/>
              <a:gd name="connsiteY87" fmla="*/ 1546195 h 4572097"/>
              <a:gd name="connsiteX88" fmla="*/ 2279904 w 4572000"/>
              <a:gd name="connsiteY88" fmla="*/ 1571341 h 4572097"/>
              <a:gd name="connsiteX89" fmla="*/ 2286000 w 4572000"/>
              <a:gd name="connsiteY89" fmla="*/ 1600297 h 4572097"/>
              <a:gd name="connsiteX90" fmla="*/ 2263464 w 4572000"/>
              <a:gd name="connsiteY90" fmla="*/ 1654847 h 4572097"/>
              <a:gd name="connsiteX91" fmla="*/ 2155698 w 4572000"/>
              <a:gd name="connsiteY91" fmla="*/ 1654399 h 4572097"/>
              <a:gd name="connsiteX92" fmla="*/ 2139696 w 4572000"/>
              <a:gd name="connsiteY92" fmla="*/ 1571341 h 4572097"/>
              <a:gd name="connsiteX93" fmla="*/ 2155698 w 4572000"/>
              <a:gd name="connsiteY93" fmla="*/ 1546195 h 4572097"/>
              <a:gd name="connsiteX94" fmla="*/ 2209800 w 4572000"/>
              <a:gd name="connsiteY94" fmla="*/ 1525050 h 4572097"/>
              <a:gd name="connsiteX95" fmla="*/ 2895600 w 4572000"/>
              <a:gd name="connsiteY95" fmla="*/ 1524098 h 4572097"/>
              <a:gd name="connsiteX96" fmla="*/ 3657600 w 4572000"/>
              <a:gd name="connsiteY96" fmla="*/ 1524098 h 4572097"/>
              <a:gd name="connsiteX97" fmla="*/ 3657600 w 4572000"/>
              <a:gd name="connsiteY97" fmla="*/ 1676498 h 4572097"/>
              <a:gd name="connsiteX98" fmla="*/ 2895600 w 4572000"/>
              <a:gd name="connsiteY98" fmla="*/ 1676498 h 4572097"/>
              <a:gd name="connsiteX99" fmla="*/ 2438400 w 4572000"/>
              <a:gd name="connsiteY99" fmla="*/ 1524098 h 4572097"/>
              <a:gd name="connsiteX100" fmla="*/ 2743200 w 4572000"/>
              <a:gd name="connsiteY100" fmla="*/ 1524098 h 4572097"/>
              <a:gd name="connsiteX101" fmla="*/ 2743200 w 4572000"/>
              <a:gd name="connsiteY101" fmla="*/ 1676498 h 4572097"/>
              <a:gd name="connsiteX102" fmla="*/ 2438400 w 4572000"/>
              <a:gd name="connsiteY102" fmla="*/ 1676498 h 4572097"/>
              <a:gd name="connsiteX103" fmla="*/ 2209799 w 4572000"/>
              <a:gd name="connsiteY103" fmla="*/ 1219886 h 4572097"/>
              <a:gd name="connsiteX104" fmla="*/ 2263901 w 4572000"/>
              <a:gd name="connsiteY104" fmla="*/ 1241396 h 4572097"/>
              <a:gd name="connsiteX105" fmla="*/ 2285999 w 4572000"/>
              <a:gd name="connsiteY105" fmla="*/ 1295498 h 4572097"/>
              <a:gd name="connsiteX106" fmla="*/ 2285999 w 4572000"/>
              <a:gd name="connsiteY106" fmla="*/ 1297031 h 4572097"/>
              <a:gd name="connsiteX107" fmla="*/ 2209799 w 4572000"/>
              <a:gd name="connsiteY107" fmla="*/ 1371698 h 4572097"/>
              <a:gd name="connsiteX108" fmla="*/ 2180843 w 4572000"/>
              <a:gd name="connsiteY108" fmla="*/ 1366364 h 4572097"/>
              <a:gd name="connsiteX109" fmla="*/ 2155697 w 4572000"/>
              <a:gd name="connsiteY109" fmla="*/ 1349600 h 4572097"/>
              <a:gd name="connsiteX110" fmla="*/ 2133599 w 4572000"/>
              <a:gd name="connsiteY110" fmla="*/ 1295498 h 4572097"/>
              <a:gd name="connsiteX111" fmla="*/ 2155697 w 4572000"/>
              <a:gd name="connsiteY111" fmla="*/ 1241396 h 4572097"/>
              <a:gd name="connsiteX112" fmla="*/ 2209799 w 4572000"/>
              <a:gd name="connsiteY112" fmla="*/ 1219886 h 4572097"/>
              <a:gd name="connsiteX113" fmla="*/ 3352800 w 4572000"/>
              <a:gd name="connsiteY113" fmla="*/ 1219298 h 4572097"/>
              <a:gd name="connsiteX114" fmla="*/ 3657600 w 4572000"/>
              <a:gd name="connsiteY114" fmla="*/ 1219298 h 4572097"/>
              <a:gd name="connsiteX115" fmla="*/ 3657600 w 4572000"/>
              <a:gd name="connsiteY115" fmla="*/ 1371698 h 4572097"/>
              <a:gd name="connsiteX116" fmla="*/ 3352800 w 4572000"/>
              <a:gd name="connsiteY116" fmla="*/ 1371698 h 4572097"/>
              <a:gd name="connsiteX117" fmla="*/ 2438400 w 4572000"/>
              <a:gd name="connsiteY117" fmla="*/ 1219298 h 4572097"/>
              <a:gd name="connsiteX118" fmla="*/ 3200400 w 4572000"/>
              <a:gd name="connsiteY118" fmla="*/ 1219298 h 4572097"/>
              <a:gd name="connsiteX119" fmla="*/ 3200400 w 4572000"/>
              <a:gd name="connsiteY119" fmla="*/ 1371698 h 4572097"/>
              <a:gd name="connsiteX120" fmla="*/ 2438400 w 4572000"/>
              <a:gd name="connsiteY120" fmla="*/ 1371698 h 4572097"/>
              <a:gd name="connsiteX121" fmla="*/ 1678914 w 4572000"/>
              <a:gd name="connsiteY121" fmla="*/ 1172197 h 4572097"/>
              <a:gd name="connsiteX122" fmla="*/ 1250747 w 4572000"/>
              <a:gd name="connsiteY122" fmla="*/ 1600288 h 4572097"/>
              <a:gd name="connsiteX123" fmla="*/ 1678914 w 4572000"/>
              <a:gd name="connsiteY123" fmla="*/ 2028380 h 4572097"/>
              <a:gd name="connsiteX124" fmla="*/ 1678914 w 4572000"/>
              <a:gd name="connsiteY124" fmla="*/ 1172197 h 4572097"/>
              <a:gd name="connsiteX125" fmla="*/ 1066790 w 4572000"/>
              <a:gd name="connsiteY125" fmla="*/ 918755 h 4572097"/>
              <a:gd name="connsiteX126" fmla="*/ 715013 w 4572000"/>
              <a:gd name="connsiteY126" fmla="*/ 1064478 h 4572097"/>
              <a:gd name="connsiteX127" fmla="*/ 607228 w 4572000"/>
              <a:gd name="connsiteY127" fmla="*/ 2028342 h 4572097"/>
              <a:gd name="connsiteX128" fmla="*/ 1571082 w 4572000"/>
              <a:gd name="connsiteY128" fmla="*/ 2136127 h 4572097"/>
              <a:gd name="connsiteX129" fmla="*/ 1089117 w 4572000"/>
              <a:gd name="connsiteY129" fmla="*/ 1654162 h 4572097"/>
              <a:gd name="connsiteX130" fmla="*/ 1086450 w 4572000"/>
              <a:gd name="connsiteY130" fmla="*/ 1650199 h 4572097"/>
              <a:gd name="connsiteX131" fmla="*/ 1075325 w 4572000"/>
              <a:gd name="connsiteY131" fmla="*/ 1633511 h 4572097"/>
              <a:gd name="connsiteX132" fmla="*/ 1072582 w 4572000"/>
              <a:gd name="connsiteY132" fmla="*/ 1629244 h 4572097"/>
              <a:gd name="connsiteX133" fmla="*/ 1071820 w 4572000"/>
              <a:gd name="connsiteY133" fmla="*/ 1626196 h 4572097"/>
              <a:gd name="connsiteX134" fmla="*/ 1066790 w 4572000"/>
              <a:gd name="connsiteY134" fmla="*/ 1600288 h 4572097"/>
              <a:gd name="connsiteX135" fmla="*/ 1219200 w 4572000"/>
              <a:gd name="connsiteY135" fmla="*/ 918689 h 4572097"/>
              <a:gd name="connsiteX136" fmla="*/ 1219200 w 4572000"/>
              <a:gd name="connsiteY136" fmla="*/ 1416351 h 4572097"/>
              <a:gd name="connsiteX137" fmla="*/ 1571092 w 4572000"/>
              <a:gd name="connsiteY137" fmla="*/ 1064459 h 4572097"/>
              <a:gd name="connsiteX138" fmla="*/ 1219200 w 4572000"/>
              <a:gd name="connsiteY138" fmla="*/ 918689 h 4572097"/>
              <a:gd name="connsiteX139" fmla="*/ 1143000 w 4572000"/>
              <a:gd name="connsiteY139" fmla="*/ 762098 h 4572097"/>
              <a:gd name="connsiteX140" fmla="*/ 1981200 w 4572000"/>
              <a:gd name="connsiteY140" fmla="*/ 1600298 h 4572097"/>
              <a:gd name="connsiteX141" fmla="*/ 1143000 w 4572000"/>
              <a:gd name="connsiteY141" fmla="*/ 2438498 h 4572097"/>
              <a:gd name="connsiteX142" fmla="*/ 1132456 w 4572000"/>
              <a:gd name="connsiteY142" fmla="*/ 2438498 h 4572097"/>
              <a:gd name="connsiteX143" fmla="*/ 304800 w 4572000"/>
              <a:gd name="connsiteY143" fmla="*/ 1600298 h 4572097"/>
              <a:gd name="connsiteX144" fmla="*/ 1143000 w 4572000"/>
              <a:gd name="connsiteY144" fmla="*/ 762098 h 4572097"/>
              <a:gd name="connsiteX145" fmla="*/ 4267200 w 4572000"/>
              <a:gd name="connsiteY145" fmla="*/ 762097 h 4572097"/>
              <a:gd name="connsiteX146" fmla="*/ 4267200 w 4572000"/>
              <a:gd name="connsiteY146" fmla="*/ 4038697 h 4572097"/>
              <a:gd name="connsiteX147" fmla="*/ 4419600 w 4572000"/>
              <a:gd name="connsiteY147" fmla="*/ 4038697 h 4572097"/>
              <a:gd name="connsiteX148" fmla="*/ 4419600 w 4572000"/>
              <a:gd name="connsiteY148" fmla="*/ 762097 h 4572097"/>
              <a:gd name="connsiteX149" fmla="*/ 2438400 w 4572000"/>
              <a:gd name="connsiteY149" fmla="*/ 381098 h 4572097"/>
              <a:gd name="connsiteX150" fmla="*/ 2743200 w 4572000"/>
              <a:gd name="connsiteY150" fmla="*/ 381098 h 4572097"/>
              <a:gd name="connsiteX151" fmla="*/ 2743200 w 4572000"/>
              <a:gd name="connsiteY151" fmla="*/ 533498 h 4572097"/>
              <a:gd name="connsiteX152" fmla="*/ 2438400 w 4572000"/>
              <a:gd name="connsiteY152" fmla="*/ 533498 h 4572097"/>
              <a:gd name="connsiteX153" fmla="*/ 1219200 w 4572000"/>
              <a:gd name="connsiteY153" fmla="*/ 381098 h 4572097"/>
              <a:gd name="connsiteX154" fmla="*/ 2286000 w 4572000"/>
              <a:gd name="connsiteY154" fmla="*/ 381098 h 4572097"/>
              <a:gd name="connsiteX155" fmla="*/ 2286000 w 4572000"/>
              <a:gd name="connsiteY155" fmla="*/ 533498 h 4572097"/>
              <a:gd name="connsiteX156" fmla="*/ 1219200 w 4572000"/>
              <a:gd name="connsiteY156" fmla="*/ 533498 h 4572097"/>
              <a:gd name="connsiteX157" fmla="*/ 4343400 w 4572000"/>
              <a:gd name="connsiteY157" fmla="*/ 281427 h 4572097"/>
              <a:gd name="connsiteX158" fmla="*/ 4267200 w 4572000"/>
              <a:gd name="connsiteY158" fmla="*/ 471927 h 4572097"/>
              <a:gd name="connsiteX159" fmla="*/ 4267200 w 4572000"/>
              <a:gd name="connsiteY159" fmla="*/ 609697 h 4572097"/>
              <a:gd name="connsiteX160" fmla="*/ 4419600 w 4572000"/>
              <a:gd name="connsiteY160" fmla="*/ 609697 h 4572097"/>
              <a:gd name="connsiteX161" fmla="*/ 4419600 w 4572000"/>
              <a:gd name="connsiteY161" fmla="*/ 471927 h 4572097"/>
              <a:gd name="connsiteX162" fmla="*/ 152400 w 4572000"/>
              <a:gd name="connsiteY162" fmla="*/ 152497 h 4572097"/>
              <a:gd name="connsiteX163" fmla="*/ 152400 w 4572000"/>
              <a:gd name="connsiteY163" fmla="*/ 4419697 h 4572097"/>
              <a:gd name="connsiteX164" fmla="*/ 3810000 w 4572000"/>
              <a:gd name="connsiteY164" fmla="*/ 4419697 h 4572097"/>
              <a:gd name="connsiteX165" fmla="*/ 3810000 w 4572000"/>
              <a:gd name="connsiteY165" fmla="*/ 152497 h 4572097"/>
              <a:gd name="connsiteX166" fmla="*/ 76200 w 4572000"/>
              <a:gd name="connsiteY166" fmla="*/ 97 h 4572097"/>
              <a:gd name="connsiteX167" fmla="*/ 3886200 w 4572000"/>
              <a:gd name="connsiteY167" fmla="*/ 97 h 4572097"/>
              <a:gd name="connsiteX168" fmla="*/ 3962400 w 4572000"/>
              <a:gd name="connsiteY168" fmla="*/ 76297 h 4572097"/>
              <a:gd name="connsiteX169" fmla="*/ 3962400 w 4572000"/>
              <a:gd name="connsiteY169" fmla="*/ 4495897 h 4572097"/>
              <a:gd name="connsiteX170" fmla="*/ 3886200 w 4572000"/>
              <a:gd name="connsiteY170" fmla="*/ 4572097 h 4572097"/>
              <a:gd name="connsiteX171" fmla="*/ 76200 w 4572000"/>
              <a:gd name="connsiteY171" fmla="*/ 4572097 h 4572097"/>
              <a:gd name="connsiteX172" fmla="*/ 0 w 4572000"/>
              <a:gd name="connsiteY172" fmla="*/ 4495897 h 4572097"/>
              <a:gd name="connsiteX173" fmla="*/ 0 w 4572000"/>
              <a:gd name="connsiteY173" fmla="*/ 76297 h 4572097"/>
              <a:gd name="connsiteX174" fmla="*/ 76200 w 4572000"/>
              <a:gd name="connsiteY174" fmla="*/ 97 h 4572097"/>
              <a:gd name="connsiteX175" fmla="*/ 4344969 w 4572000"/>
              <a:gd name="connsiteY175" fmla="*/ 17 h 4572097"/>
              <a:gd name="connsiteX176" fmla="*/ 4414190 w 4572000"/>
              <a:gd name="connsiteY176" fmla="*/ 48017 h 4572097"/>
              <a:gd name="connsiteX177" fmla="*/ 4566590 w 4572000"/>
              <a:gd name="connsiteY177" fmla="*/ 429017 h 4572097"/>
              <a:gd name="connsiteX178" fmla="*/ 4572000 w 4572000"/>
              <a:gd name="connsiteY178" fmla="*/ 457287 h 4572097"/>
              <a:gd name="connsiteX179" fmla="*/ 4572000 w 4572000"/>
              <a:gd name="connsiteY179" fmla="*/ 4343488 h 4572097"/>
              <a:gd name="connsiteX180" fmla="*/ 4343400 w 4572000"/>
              <a:gd name="connsiteY180" fmla="*/ 4572088 h 4572097"/>
              <a:gd name="connsiteX181" fmla="*/ 4114800 w 4572000"/>
              <a:gd name="connsiteY181" fmla="*/ 4343488 h 4572097"/>
              <a:gd name="connsiteX182" fmla="*/ 4114800 w 4572000"/>
              <a:gd name="connsiteY182" fmla="*/ 457287 h 4572097"/>
              <a:gd name="connsiteX183" fmla="*/ 4120210 w 4572000"/>
              <a:gd name="connsiteY183" fmla="*/ 429017 h 4572097"/>
              <a:gd name="connsiteX184" fmla="*/ 4272610 w 4572000"/>
              <a:gd name="connsiteY184" fmla="*/ 48017 h 4572097"/>
              <a:gd name="connsiteX185" fmla="*/ 4315196 w 4572000"/>
              <a:gd name="connsiteY185" fmla="*/ 5431 h 4572097"/>
              <a:gd name="connsiteX186" fmla="*/ 4344969 w 4572000"/>
              <a:gd name="connsiteY186" fmla="*/ 17 h 457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4572000" h="4572097">
                <a:moveTo>
                  <a:pt x="4267200" y="4191097"/>
                </a:moveTo>
                <a:lnTo>
                  <a:pt x="4267200" y="4343497"/>
                </a:lnTo>
                <a:cubicBezTo>
                  <a:pt x="4267200" y="4385579"/>
                  <a:pt x="4301318" y="4419697"/>
                  <a:pt x="4343400" y="4419697"/>
                </a:cubicBezTo>
                <a:cubicBezTo>
                  <a:pt x="4385481" y="4419697"/>
                  <a:pt x="4419600" y="4385579"/>
                  <a:pt x="4419600" y="4343497"/>
                </a:cubicBezTo>
                <a:lnTo>
                  <a:pt x="4419600" y="4191097"/>
                </a:lnTo>
                <a:close/>
                <a:moveTo>
                  <a:pt x="3276600" y="3505298"/>
                </a:moveTo>
                <a:lnTo>
                  <a:pt x="3581400" y="3505298"/>
                </a:lnTo>
                <a:cubicBezTo>
                  <a:pt x="3623481" y="3505298"/>
                  <a:pt x="3657600" y="3539416"/>
                  <a:pt x="3657600" y="3581498"/>
                </a:cubicBezTo>
                <a:cubicBezTo>
                  <a:pt x="3657600" y="3623579"/>
                  <a:pt x="3623481" y="3657698"/>
                  <a:pt x="3581400" y="3657698"/>
                </a:cubicBezTo>
                <a:lnTo>
                  <a:pt x="3276600" y="3657698"/>
                </a:lnTo>
                <a:cubicBezTo>
                  <a:pt x="3234518" y="3657698"/>
                  <a:pt x="3200400" y="3623579"/>
                  <a:pt x="3200400" y="3581498"/>
                </a:cubicBezTo>
                <a:cubicBezTo>
                  <a:pt x="3200400" y="3539416"/>
                  <a:pt x="3234518" y="3505298"/>
                  <a:pt x="3276600" y="3505298"/>
                </a:cubicBezTo>
                <a:close/>
                <a:moveTo>
                  <a:pt x="2131695" y="3143490"/>
                </a:moveTo>
                <a:lnTo>
                  <a:pt x="1644472" y="3491420"/>
                </a:lnTo>
                <a:cubicBezTo>
                  <a:pt x="1621526" y="3507841"/>
                  <a:pt x="1591389" y="3510250"/>
                  <a:pt x="1566139" y="3497668"/>
                </a:cubicBezTo>
                <a:lnTo>
                  <a:pt x="1295400" y="3361880"/>
                </a:lnTo>
                <a:lnTo>
                  <a:pt x="1094765" y="3462540"/>
                </a:lnTo>
                <a:lnTo>
                  <a:pt x="1389126" y="3724211"/>
                </a:lnTo>
                <a:lnTo>
                  <a:pt x="1804568" y="3585831"/>
                </a:lnTo>
                <a:cubicBezTo>
                  <a:pt x="1819132" y="3580945"/>
                  <a:pt x="1834829" y="3580573"/>
                  <a:pt x="1849603" y="3584764"/>
                </a:cubicBezTo>
                <a:lnTo>
                  <a:pt x="2329663" y="3721924"/>
                </a:lnTo>
                <a:lnTo>
                  <a:pt x="2515971" y="3442423"/>
                </a:lnTo>
                <a:close/>
                <a:moveTo>
                  <a:pt x="3276600" y="3048098"/>
                </a:moveTo>
                <a:lnTo>
                  <a:pt x="3581400" y="3048098"/>
                </a:lnTo>
                <a:cubicBezTo>
                  <a:pt x="3623481" y="3048098"/>
                  <a:pt x="3657600" y="3082216"/>
                  <a:pt x="3657600" y="3124298"/>
                </a:cubicBezTo>
                <a:cubicBezTo>
                  <a:pt x="3657600" y="3166379"/>
                  <a:pt x="3623481" y="3200498"/>
                  <a:pt x="3581400" y="3200498"/>
                </a:cubicBezTo>
                <a:lnTo>
                  <a:pt x="3276600" y="3200498"/>
                </a:lnTo>
                <a:cubicBezTo>
                  <a:pt x="3234518" y="3200498"/>
                  <a:pt x="3200400" y="3166379"/>
                  <a:pt x="3200400" y="3124298"/>
                </a:cubicBezTo>
                <a:cubicBezTo>
                  <a:pt x="3200400" y="3082216"/>
                  <a:pt x="3234518" y="3048098"/>
                  <a:pt x="3276600" y="3048098"/>
                </a:cubicBezTo>
                <a:close/>
                <a:moveTo>
                  <a:pt x="2134961" y="2971664"/>
                </a:moveTo>
                <a:cubicBezTo>
                  <a:pt x="2151047" y="2971986"/>
                  <a:pt x="2167033" y="2977389"/>
                  <a:pt x="2180377" y="2987823"/>
                </a:cubicBezTo>
                <a:lnTo>
                  <a:pt x="2600697" y="3314798"/>
                </a:lnTo>
                <a:lnTo>
                  <a:pt x="2755992" y="3081930"/>
                </a:lnTo>
                <a:cubicBezTo>
                  <a:pt x="2779347" y="3046916"/>
                  <a:pt x="2826668" y="3037468"/>
                  <a:pt x="2861682" y="3060823"/>
                </a:cubicBezTo>
                <a:cubicBezTo>
                  <a:pt x="2896695" y="3084178"/>
                  <a:pt x="2906144" y="3131498"/>
                  <a:pt x="2882789" y="3166512"/>
                </a:cubicBezTo>
                <a:lnTo>
                  <a:pt x="2721321" y="3408676"/>
                </a:lnTo>
                <a:lnTo>
                  <a:pt x="2866101" y="3521299"/>
                </a:lnTo>
                <a:cubicBezTo>
                  <a:pt x="2867006" y="3521966"/>
                  <a:pt x="2867882" y="3522652"/>
                  <a:pt x="2868749" y="3523357"/>
                </a:cubicBezTo>
                <a:cubicBezTo>
                  <a:pt x="2901391" y="3549922"/>
                  <a:pt x="2906306" y="3597928"/>
                  <a:pt x="2879731" y="3630561"/>
                </a:cubicBezTo>
                <a:cubicBezTo>
                  <a:pt x="2853157" y="3663193"/>
                  <a:pt x="2805160" y="3668108"/>
                  <a:pt x="2772528" y="3641543"/>
                </a:cubicBezTo>
                <a:lnTo>
                  <a:pt x="2636510" y="3535777"/>
                </a:lnTo>
                <a:lnTo>
                  <a:pt x="2425589" y="3852389"/>
                </a:lnTo>
                <a:cubicBezTo>
                  <a:pt x="2411454" y="3873581"/>
                  <a:pt x="2387660" y="3886298"/>
                  <a:pt x="2362190" y="3886298"/>
                </a:cubicBezTo>
                <a:cubicBezTo>
                  <a:pt x="2355180" y="3886202"/>
                  <a:pt x="2348208" y="3885173"/>
                  <a:pt x="2341464" y="3883249"/>
                </a:cubicBezTo>
                <a:lnTo>
                  <a:pt x="1830924" y="3737326"/>
                </a:lnTo>
                <a:lnTo>
                  <a:pt x="1396051" y="3882106"/>
                </a:lnTo>
                <a:cubicBezTo>
                  <a:pt x="1370200" y="3890765"/>
                  <a:pt x="1341691" y="3884954"/>
                  <a:pt x="1321298" y="3866866"/>
                </a:cubicBezTo>
                <a:lnTo>
                  <a:pt x="948452" y="3535397"/>
                </a:lnTo>
                <a:lnTo>
                  <a:pt x="719852" y="3649697"/>
                </a:lnTo>
                <a:cubicBezTo>
                  <a:pt x="719833" y="3649706"/>
                  <a:pt x="719814" y="3649715"/>
                  <a:pt x="719795" y="3649725"/>
                </a:cubicBezTo>
                <a:cubicBezTo>
                  <a:pt x="682133" y="3668508"/>
                  <a:pt x="636375" y="3653221"/>
                  <a:pt x="617591" y="3615559"/>
                </a:cubicBezTo>
                <a:cubicBezTo>
                  <a:pt x="598684" y="3578040"/>
                  <a:pt x="613715" y="3532291"/>
                  <a:pt x="651196" y="3513298"/>
                </a:cubicBezTo>
                <a:lnTo>
                  <a:pt x="824855" y="3426507"/>
                </a:lnTo>
                <a:lnTo>
                  <a:pt x="634355" y="3257419"/>
                </a:lnTo>
                <a:cubicBezTo>
                  <a:pt x="602923" y="3229434"/>
                  <a:pt x="600123" y="3181257"/>
                  <a:pt x="628107" y="3149824"/>
                </a:cubicBezTo>
                <a:cubicBezTo>
                  <a:pt x="656091" y="3118392"/>
                  <a:pt x="704269" y="3115592"/>
                  <a:pt x="735701" y="3143576"/>
                </a:cubicBezTo>
                <a:lnTo>
                  <a:pt x="971388" y="3353126"/>
                </a:lnTo>
                <a:lnTo>
                  <a:pt x="1260948" y="3208346"/>
                </a:lnTo>
                <a:cubicBezTo>
                  <a:pt x="1282389" y="3197631"/>
                  <a:pt x="1307630" y="3197631"/>
                  <a:pt x="1329071" y="3208346"/>
                </a:cubicBezTo>
                <a:lnTo>
                  <a:pt x="1592875" y="3340248"/>
                </a:lnTo>
                <a:lnTo>
                  <a:pt x="2088937" y="2985994"/>
                </a:lnTo>
                <a:cubicBezTo>
                  <a:pt x="2102687" y="2976103"/>
                  <a:pt x="2118874" y="2971343"/>
                  <a:pt x="2134961" y="2971664"/>
                </a:cubicBezTo>
                <a:close/>
                <a:moveTo>
                  <a:pt x="381000" y="2590898"/>
                </a:moveTo>
                <a:cubicBezTo>
                  <a:pt x="423081" y="2590898"/>
                  <a:pt x="457200" y="2625016"/>
                  <a:pt x="457200" y="2667098"/>
                </a:cubicBezTo>
                <a:lnTo>
                  <a:pt x="457200" y="4114898"/>
                </a:lnTo>
                <a:lnTo>
                  <a:pt x="3048000" y="4114898"/>
                </a:lnTo>
                <a:cubicBezTo>
                  <a:pt x="3090081" y="4114898"/>
                  <a:pt x="3124200" y="4149016"/>
                  <a:pt x="3124200" y="4191098"/>
                </a:cubicBezTo>
                <a:cubicBezTo>
                  <a:pt x="3124200" y="4233179"/>
                  <a:pt x="3090081" y="4267298"/>
                  <a:pt x="3048000" y="4267298"/>
                </a:cubicBezTo>
                <a:lnTo>
                  <a:pt x="381000" y="4267298"/>
                </a:lnTo>
                <a:cubicBezTo>
                  <a:pt x="338918" y="4267298"/>
                  <a:pt x="304800" y="4233179"/>
                  <a:pt x="304800" y="4191098"/>
                </a:cubicBezTo>
                <a:lnTo>
                  <a:pt x="304800" y="2667098"/>
                </a:lnTo>
                <a:cubicBezTo>
                  <a:pt x="304800" y="2625016"/>
                  <a:pt x="338918" y="2590898"/>
                  <a:pt x="381000" y="2590898"/>
                </a:cubicBezTo>
                <a:close/>
                <a:moveTo>
                  <a:pt x="3200400" y="1828898"/>
                </a:moveTo>
                <a:lnTo>
                  <a:pt x="3657600" y="1828898"/>
                </a:lnTo>
                <a:lnTo>
                  <a:pt x="3657600" y="1981298"/>
                </a:lnTo>
                <a:lnTo>
                  <a:pt x="3200400" y="1981298"/>
                </a:lnTo>
                <a:close/>
                <a:moveTo>
                  <a:pt x="2438400" y="1828898"/>
                </a:moveTo>
                <a:lnTo>
                  <a:pt x="3048000" y="1828898"/>
                </a:lnTo>
                <a:lnTo>
                  <a:pt x="3048000" y="1981298"/>
                </a:lnTo>
                <a:lnTo>
                  <a:pt x="2438400" y="1981298"/>
                </a:lnTo>
                <a:close/>
                <a:moveTo>
                  <a:pt x="2209799" y="1828897"/>
                </a:moveTo>
                <a:cubicBezTo>
                  <a:pt x="2251881" y="1828897"/>
                  <a:pt x="2285999" y="1863006"/>
                  <a:pt x="2285999" y="1905097"/>
                </a:cubicBezTo>
                <a:cubicBezTo>
                  <a:pt x="2286123" y="1925576"/>
                  <a:pt x="2277998" y="1945235"/>
                  <a:pt x="2263463" y="1959646"/>
                </a:cubicBezTo>
                <a:cubicBezTo>
                  <a:pt x="2233583" y="1989279"/>
                  <a:pt x="2185330" y="1989079"/>
                  <a:pt x="2155697" y="1959199"/>
                </a:cubicBezTo>
                <a:cubicBezTo>
                  <a:pt x="2141362" y="1944864"/>
                  <a:pt x="2133399" y="1925366"/>
                  <a:pt x="2133599" y="1905097"/>
                </a:cubicBezTo>
                <a:cubicBezTo>
                  <a:pt x="2133599" y="1863015"/>
                  <a:pt x="2167718" y="1828897"/>
                  <a:pt x="2209799" y="1828897"/>
                </a:cubicBezTo>
                <a:close/>
                <a:moveTo>
                  <a:pt x="2209800" y="1525050"/>
                </a:moveTo>
                <a:cubicBezTo>
                  <a:pt x="2229212" y="1525050"/>
                  <a:pt x="2248624" y="1532098"/>
                  <a:pt x="2263902" y="1546195"/>
                </a:cubicBezTo>
                <a:cubicBezTo>
                  <a:pt x="2270627" y="1553606"/>
                  <a:pt x="2276037" y="1562112"/>
                  <a:pt x="2279904" y="1571341"/>
                </a:cubicBezTo>
                <a:cubicBezTo>
                  <a:pt x="2284171" y="1580381"/>
                  <a:pt x="2286257" y="1590296"/>
                  <a:pt x="2286000" y="1600297"/>
                </a:cubicBezTo>
                <a:cubicBezTo>
                  <a:pt x="2286124" y="1620776"/>
                  <a:pt x="2277999" y="1640436"/>
                  <a:pt x="2263464" y="1654847"/>
                </a:cubicBezTo>
                <a:cubicBezTo>
                  <a:pt x="2233584" y="1684479"/>
                  <a:pt x="2185330" y="1684279"/>
                  <a:pt x="2155698" y="1654399"/>
                </a:cubicBezTo>
                <a:cubicBezTo>
                  <a:pt x="2133886" y="1632587"/>
                  <a:pt x="2127542" y="1599697"/>
                  <a:pt x="2139696" y="1571341"/>
                </a:cubicBezTo>
                <a:cubicBezTo>
                  <a:pt x="2143382" y="1562016"/>
                  <a:pt x="2148812" y="1553482"/>
                  <a:pt x="2155698" y="1546195"/>
                </a:cubicBezTo>
                <a:cubicBezTo>
                  <a:pt x="2170976" y="1532098"/>
                  <a:pt x="2190388" y="1525050"/>
                  <a:pt x="2209800" y="1525050"/>
                </a:cubicBezTo>
                <a:close/>
                <a:moveTo>
                  <a:pt x="2895600" y="1524098"/>
                </a:moveTo>
                <a:lnTo>
                  <a:pt x="3657600" y="1524098"/>
                </a:lnTo>
                <a:lnTo>
                  <a:pt x="3657600" y="1676498"/>
                </a:lnTo>
                <a:lnTo>
                  <a:pt x="2895600" y="1676498"/>
                </a:lnTo>
                <a:close/>
                <a:moveTo>
                  <a:pt x="2438400" y="1524098"/>
                </a:moveTo>
                <a:lnTo>
                  <a:pt x="2743200" y="1524098"/>
                </a:lnTo>
                <a:lnTo>
                  <a:pt x="2743200" y="1676498"/>
                </a:lnTo>
                <a:lnTo>
                  <a:pt x="2438400" y="1676498"/>
                </a:lnTo>
                <a:close/>
                <a:moveTo>
                  <a:pt x="2209799" y="1219886"/>
                </a:moveTo>
                <a:cubicBezTo>
                  <a:pt x="2229259" y="1219886"/>
                  <a:pt x="2248719" y="1227056"/>
                  <a:pt x="2263901" y="1241396"/>
                </a:cubicBezTo>
                <a:cubicBezTo>
                  <a:pt x="2277827" y="1255997"/>
                  <a:pt x="2285714" y="1275314"/>
                  <a:pt x="2285999" y="1295498"/>
                </a:cubicBezTo>
                <a:cubicBezTo>
                  <a:pt x="2286009" y="1296012"/>
                  <a:pt x="2286009" y="1296517"/>
                  <a:pt x="2285999" y="1297031"/>
                </a:cubicBezTo>
                <a:cubicBezTo>
                  <a:pt x="2285580" y="1338693"/>
                  <a:pt x="2251462" y="1372117"/>
                  <a:pt x="2209799" y="1371698"/>
                </a:cubicBezTo>
                <a:cubicBezTo>
                  <a:pt x="2199893" y="1371821"/>
                  <a:pt x="2190054" y="1370012"/>
                  <a:pt x="2180843" y="1366364"/>
                </a:cubicBezTo>
                <a:cubicBezTo>
                  <a:pt x="2171738" y="1361944"/>
                  <a:pt x="2163279" y="1356305"/>
                  <a:pt x="2155697" y="1349600"/>
                </a:cubicBezTo>
                <a:cubicBezTo>
                  <a:pt x="2141362" y="1335264"/>
                  <a:pt x="2133399" y="1315767"/>
                  <a:pt x="2133599" y="1295498"/>
                </a:cubicBezTo>
                <a:cubicBezTo>
                  <a:pt x="2133876" y="1275324"/>
                  <a:pt x="2141772" y="1255997"/>
                  <a:pt x="2155697" y="1241396"/>
                </a:cubicBezTo>
                <a:cubicBezTo>
                  <a:pt x="2170880" y="1227056"/>
                  <a:pt x="2190340" y="1219886"/>
                  <a:pt x="2209799" y="1219886"/>
                </a:cubicBezTo>
                <a:close/>
                <a:moveTo>
                  <a:pt x="3352800" y="1219298"/>
                </a:moveTo>
                <a:lnTo>
                  <a:pt x="3657600" y="1219298"/>
                </a:lnTo>
                <a:lnTo>
                  <a:pt x="3657600" y="1371698"/>
                </a:lnTo>
                <a:lnTo>
                  <a:pt x="3352800" y="1371698"/>
                </a:lnTo>
                <a:close/>
                <a:moveTo>
                  <a:pt x="2438400" y="1219298"/>
                </a:moveTo>
                <a:lnTo>
                  <a:pt x="3200400" y="1219298"/>
                </a:lnTo>
                <a:lnTo>
                  <a:pt x="3200400" y="1371698"/>
                </a:lnTo>
                <a:lnTo>
                  <a:pt x="2438400" y="1371698"/>
                </a:lnTo>
                <a:close/>
                <a:moveTo>
                  <a:pt x="1678914" y="1172197"/>
                </a:moveTo>
                <a:lnTo>
                  <a:pt x="1250747" y="1600288"/>
                </a:lnTo>
                <a:lnTo>
                  <a:pt x="1678914" y="2028380"/>
                </a:lnTo>
                <a:cubicBezTo>
                  <a:pt x="1878768" y="1777977"/>
                  <a:pt x="1878768" y="1422609"/>
                  <a:pt x="1678914" y="1172197"/>
                </a:cubicBezTo>
                <a:close/>
                <a:moveTo>
                  <a:pt x="1066790" y="918755"/>
                </a:moveTo>
                <a:cubicBezTo>
                  <a:pt x="938127" y="933148"/>
                  <a:pt x="816169" y="983668"/>
                  <a:pt x="715013" y="1064478"/>
                </a:cubicBezTo>
                <a:cubicBezTo>
                  <a:pt x="419090" y="1300879"/>
                  <a:pt x="370827" y="1732419"/>
                  <a:pt x="607228" y="2028342"/>
                </a:cubicBezTo>
                <a:cubicBezTo>
                  <a:pt x="843629" y="2324274"/>
                  <a:pt x="1275159" y="2372528"/>
                  <a:pt x="1571082" y="2136127"/>
                </a:cubicBezTo>
                <a:lnTo>
                  <a:pt x="1089117" y="1654162"/>
                </a:lnTo>
                <a:cubicBezTo>
                  <a:pt x="1087974" y="1653019"/>
                  <a:pt x="1087517" y="1651418"/>
                  <a:pt x="1086450" y="1650199"/>
                </a:cubicBezTo>
                <a:cubicBezTo>
                  <a:pt x="1082002" y="1645170"/>
                  <a:pt x="1078258" y="1639550"/>
                  <a:pt x="1075325" y="1633511"/>
                </a:cubicBezTo>
                <a:cubicBezTo>
                  <a:pt x="1074563" y="1631987"/>
                  <a:pt x="1073344" y="1630235"/>
                  <a:pt x="1072582" y="1629244"/>
                </a:cubicBezTo>
                <a:cubicBezTo>
                  <a:pt x="1071820" y="1628254"/>
                  <a:pt x="1072201" y="1627187"/>
                  <a:pt x="1071820" y="1626196"/>
                </a:cubicBezTo>
                <a:cubicBezTo>
                  <a:pt x="1068648" y="1617919"/>
                  <a:pt x="1066943" y="1609146"/>
                  <a:pt x="1066790" y="1600288"/>
                </a:cubicBezTo>
                <a:close/>
                <a:moveTo>
                  <a:pt x="1219200" y="918689"/>
                </a:moveTo>
                <a:lnTo>
                  <a:pt x="1219200" y="1416351"/>
                </a:lnTo>
                <a:lnTo>
                  <a:pt x="1571092" y="1064459"/>
                </a:lnTo>
                <a:cubicBezTo>
                  <a:pt x="1470126" y="983249"/>
                  <a:pt x="1348016" y="932662"/>
                  <a:pt x="1219200" y="918689"/>
                </a:cubicBezTo>
                <a:close/>
                <a:moveTo>
                  <a:pt x="1143000" y="762098"/>
                </a:moveTo>
                <a:cubicBezTo>
                  <a:pt x="1605924" y="762098"/>
                  <a:pt x="1981200" y="1137373"/>
                  <a:pt x="1981200" y="1600298"/>
                </a:cubicBezTo>
                <a:cubicBezTo>
                  <a:pt x="1981200" y="2063222"/>
                  <a:pt x="1605924" y="2438498"/>
                  <a:pt x="1143000" y="2438498"/>
                </a:cubicBezTo>
                <a:cubicBezTo>
                  <a:pt x="1139485" y="2438517"/>
                  <a:pt x="1135970" y="2438517"/>
                  <a:pt x="1132456" y="2438498"/>
                </a:cubicBezTo>
                <a:cubicBezTo>
                  <a:pt x="672436" y="2435583"/>
                  <a:pt x="301885" y="2060308"/>
                  <a:pt x="304800" y="1600298"/>
                </a:cubicBezTo>
                <a:cubicBezTo>
                  <a:pt x="304800" y="1137373"/>
                  <a:pt x="680075" y="762098"/>
                  <a:pt x="1143000" y="762098"/>
                </a:cubicBezTo>
                <a:close/>
                <a:moveTo>
                  <a:pt x="4267200" y="762097"/>
                </a:moveTo>
                <a:lnTo>
                  <a:pt x="4267200" y="4038697"/>
                </a:lnTo>
                <a:lnTo>
                  <a:pt x="4419600" y="4038697"/>
                </a:lnTo>
                <a:lnTo>
                  <a:pt x="4419600" y="762097"/>
                </a:lnTo>
                <a:close/>
                <a:moveTo>
                  <a:pt x="2438400" y="381098"/>
                </a:moveTo>
                <a:lnTo>
                  <a:pt x="2743200" y="381098"/>
                </a:lnTo>
                <a:lnTo>
                  <a:pt x="2743200" y="533498"/>
                </a:lnTo>
                <a:lnTo>
                  <a:pt x="2438400" y="533498"/>
                </a:lnTo>
                <a:close/>
                <a:moveTo>
                  <a:pt x="1219200" y="381098"/>
                </a:moveTo>
                <a:lnTo>
                  <a:pt x="2286000" y="381098"/>
                </a:lnTo>
                <a:lnTo>
                  <a:pt x="2286000" y="533498"/>
                </a:lnTo>
                <a:lnTo>
                  <a:pt x="1219200" y="533498"/>
                </a:lnTo>
                <a:close/>
                <a:moveTo>
                  <a:pt x="4343400" y="281427"/>
                </a:moveTo>
                <a:lnTo>
                  <a:pt x="4267200" y="471927"/>
                </a:lnTo>
                <a:lnTo>
                  <a:pt x="4267200" y="609697"/>
                </a:lnTo>
                <a:lnTo>
                  <a:pt x="4419600" y="609697"/>
                </a:lnTo>
                <a:lnTo>
                  <a:pt x="4419600" y="471927"/>
                </a:lnTo>
                <a:close/>
                <a:moveTo>
                  <a:pt x="152400" y="152497"/>
                </a:moveTo>
                <a:lnTo>
                  <a:pt x="152400" y="4419697"/>
                </a:lnTo>
                <a:lnTo>
                  <a:pt x="3810000" y="4419697"/>
                </a:lnTo>
                <a:lnTo>
                  <a:pt x="3810000" y="152497"/>
                </a:lnTo>
                <a:close/>
                <a:moveTo>
                  <a:pt x="76200" y="97"/>
                </a:moveTo>
                <a:lnTo>
                  <a:pt x="3886200" y="97"/>
                </a:lnTo>
                <a:cubicBezTo>
                  <a:pt x="3928281" y="97"/>
                  <a:pt x="3962400" y="34206"/>
                  <a:pt x="3962400" y="76297"/>
                </a:cubicBezTo>
                <a:lnTo>
                  <a:pt x="3962400" y="4495897"/>
                </a:lnTo>
                <a:cubicBezTo>
                  <a:pt x="3962400" y="4537979"/>
                  <a:pt x="3928281" y="4572097"/>
                  <a:pt x="3886200" y="4572097"/>
                </a:cubicBezTo>
                <a:lnTo>
                  <a:pt x="76200" y="4572097"/>
                </a:lnTo>
                <a:cubicBezTo>
                  <a:pt x="34118" y="4572097"/>
                  <a:pt x="0" y="4537979"/>
                  <a:pt x="0" y="4495897"/>
                </a:cubicBezTo>
                <a:lnTo>
                  <a:pt x="0" y="76297"/>
                </a:lnTo>
                <a:cubicBezTo>
                  <a:pt x="0" y="34215"/>
                  <a:pt x="34118" y="97"/>
                  <a:pt x="76200" y="97"/>
                </a:cubicBezTo>
                <a:close/>
                <a:moveTo>
                  <a:pt x="4344969" y="17"/>
                </a:moveTo>
                <a:cubicBezTo>
                  <a:pt x="4374659" y="640"/>
                  <a:pt x="4402509" y="18692"/>
                  <a:pt x="4414190" y="48017"/>
                </a:cubicBezTo>
                <a:lnTo>
                  <a:pt x="4566590" y="429017"/>
                </a:lnTo>
                <a:cubicBezTo>
                  <a:pt x="4570171" y="438018"/>
                  <a:pt x="4572009" y="447610"/>
                  <a:pt x="4572000" y="457287"/>
                </a:cubicBezTo>
                <a:lnTo>
                  <a:pt x="4572000" y="4343488"/>
                </a:lnTo>
                <a:cubicBezTo>
                  <a:pt x="4572000" y="4469741"/>
                  <a:pt x="4469654" y="4572088"/>
                  <a:pt x="4343400" y="4572088"/>
                </a:cubicBezTo>
                <a:cubicBezTo>
                  <a:pt x="4217146" y="4572088"/>
                  <a:pt x="4114800" y="4469741"/>
                  <a:pt x="4114800" y="4343488"/>
                </a:cubicBezTo>
                <a:lnTo>
                  <a:pt x="4114800" y="457287"/>
                </a:lnTo>
                <a:cubicBezTo>
                  <a:pt x="4114790" y="447610"/>
                  <a:pt x="4116628" y="438009"/>
                  <a:pt x="4120210" y="429017"/>
                </a:cubicBezTo>
                <a:lnTo>
                  <a:pt x="4272610" y="48017"/>
                </a:lnTo>
                <a:cubicBezTo>
                  <a:pt x="4280354" y="28577"/>
                  <a:pt x="4295756" y="13175"/>
                  <a:pt x="4315196" y="5431"/>
                </a:cubicBezTo>
                <a:cubicBezTo>
                  <a:pt x="4324971" y="1538"/>
                  <a:pt x="4335072" y="-191"/>
                  <a:pt x="4344969" y="17"/>
                </a:cubicBezTo>
                <a:close/>
              </a:path>
            </a:pathLst>
          </a:custGeom>
          <a:gradFill>
            <a:gsLst>
              <a:gs pos="0">
                <a:srgbClr val="42A5F5"/>
              </a:gs>
              <a:gs pos="51000">
                <a:srgbClr val="1E88E5"/>
              </a:gs>
              <a:gs pos="100000">
                <a:srgbClr val="2196F3">
                  <a:lumMod val="75000"/>
                </a:srgbClr>
              </a:gs>
              <a:gs pos="100000">
                <a:srgbClr val="1E88E5"/>
              </a:gs>
              <a:gs pos="100000">
                <a:srgbClr val="1E88E5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: Shape 45">
            <a:extLst>
              <a:ext uri="{FF2B5EF4-FFF2-40B4-BE49-F238E27FC236}">
                <a16:creationId xmlns:a16="http://schemas.microsoft.com/office/drawing/2014/main" xmlns="" id="{4F258C8C-3568-43BC-B449-ED577C3AE436}"/>
              </a:ext>
            </a:extLst>
          </p:cNvPr>
          <p:cNvSpPr>
            <a:spLocks noChangeAspect="1"/>
          </p:cNvSpPr>
          <p:nvPr/>
        </p:nvSpPr>
        <p:spPr>
          <a:xfrm>
            <a:off x="217627" y="2188782"/>
            <a:ext cx="426720" cy="416025"/>
          </a:xfrm>
          <a:custGeom>
            <a:avLst/>
            <a:gdLst>
              <a:gd name="connsiteX0" fmla="*/ 503896 w 4876800"/>
              <a:gd name="connsiteY0" fmla="*/ 4155427 h 4754571"/>
              <a:gd name="connsiteX1" fmla="*/ 571286 w 4876800"/>
              <a:gd name="connsiteY1" fmla="*/ 4183280 h 4754571"/>
              <a:gd name="connsiteX2" fmla="*/ 571286 w 4876800"/>
              <a:gd name="connsiteY2" fmla="*/ 4318059 h 4754571"/>
              <a:gd name="connsiteX3" fmla="*/ 436507 w 4876800"/>
              <a:gd name="connsiteY3" fmla="*/ 4318059 h 4754571"/>
              <a:gd name="connsiteX4" fmla="*/ 436507 w 4876800"/>
              <a:gd name="connsiteY4" fmla="*/ 4183280 h 4754571"/>
              <a:gd name="connsiteX5" fmla="*/ 503896 w 4876800"/>
              <a:gd name="connsiteY5" fmla="*/ 4155427 h 4754571"/>
              <a:gd name="connsiteX6" fmla="*/ 1278017 w 4876800"/>
              <a:gd name="connsiteY6" fmla="*/ 3367575 h 4754571"/>
              <a:gd name="connsiteX7" fmla="*/ 1345707 w 4876800"/>
              <a:gd name="connsiteY7" fmla="*/ 3394639 h 4754571"/>
              <a:gd name="connsiteX8" fmla="*/ 1347354 w 4876800"/>
              <a:gd name="connsiteY8" fmla="*/ 3529332 h 4754571"/>
              <a:gd name="connsiteX9" fmla="*/ 841482 w 4876800"/>
              <a:gd name="connsiteY9" fmla="*/ 4047778 h 4754571"/>
              <a:gd name="connsiteX10" fmla="*/ 773302 w 4876800"/>
              <a:gd name="connsiteY10" fmla="*/ 4076515 h 4754571"/>
              <a:gd name="connsiteX11" fmla="*/ 706789 w 4876800"/>
              <a:gd name="connsiteY11" fmla="*/ 4049435 h 4754571"/>
              <a:gd name="connsiteX12" fmla="*/ 705141 w 4876800"/>
              <a:gd name="connsiteY12" fmla="*/ 3914742 h 4754571"/>
              <a:gd name="connsiteX13" fmla="*/ 1211014 w 4876800"/>
              <a:gd name="connsiteY13" fmla="*/ 3396296 h 4754571"/>
              <a:gd name="connsiteX14" fmla="*/ 1278017 w 4876800"/>
              <a:gd name="connsiteY14" fmla="*/ 3367575 h 4754571"/>
              <a:gd name="connsiteX15" fmla="*/ 1410371 w 4876800"/>
              <a:gd name="connsiteY15" fmla="*/ 2920399 h 4754571"/>
              <a:gd name="connsiteX16" fmla="*/ 321664 w 4876800"/>
              <a:gd name="connsiteY16" fmla="*/ 3895426 h 4754571"/>
              <a:gd name="connsiteX17" fmla="*/ 321349 w 4876800"/>
              <a:gd name="connsiteY17" fmla="*/ 3895683 h 4754571"/>
              <a:gd name="connsiteX18" fmla="*/ 321073 w 4876800"/>
              <a:gd name="connsiteY18" fmla="*/ 3895950 h 4754571"/>
              <a:gd name="connsiteX19" fmla="*/ 301823 w 4876800"/>
              <a:gd name="connsiteY19" fmla="*/ 3913952 h 4754571"/>
              <a:gd name="connsiteX20" fmla="*/ 301842 w 4876800"/>
              <a:gd name="connsiteY20" fmla="*/ 4452734 h 4754571"/>
              <a:gd name="connsiteX21" fmla="*/ 571238 w 4876800"/>
              <a:gd name="connsiteY21" fmla="*/ 4564062 h 4754571"/>
              <a:gd name="connsiteX22" fmla="*/ 840643 w 4876800"/>
              <a:gd name="connsiteY22" fmla="*/ 4452734 h 4754571"/>
              <a:gd name="connsiteX23" fmla="*/ 858426 w 4876800"/>
              <a:gd name="connsiteY23" fmla="*/ 4433731 h 4754571"/>
              <a:gd name="connsiteX24" fmla="*/ 1822432 w 4876800"/>
              <a:gd name="connsiteY24" fmla="*/ 3332460 h 4754571"/>
              <a:gd name="connsiteX25" fmla="*/ 4646843 w 4876800"/>
              <a:gd name="connsiteY25" fmla="*/ 1616493 h 4754571"/>
              <a:gd name="connsiteX26" fmla="*/ 4714194 w 4876800"/>
              <a:gd name="connsiteY26" fmla="*/ 1644382 h 4754571"/>
              <a:gd name="connsiteX27" fmla="*/ 4714194 w 4876800"/>
              <a:gd name="connsiteY27" fmla="*/ 1779094 h 4754571"/>
              <a:gd name="connsiteX28" fmla="*/ 4579511 w 4876800"/>
              <a:gd name="connsiteY28" fmla="*/ 1913778 h 4754571"/>
              <a:gd name="connsiteX29" fmla="*/ 4512160 w 4876800"/>
              <a:gd name="connsiteY29" fmla="*/ 1941676 h 4754571"/>
              <a:gd name="connsiteX30" fmla="*/ 4444808 w 4876800"/>
              <a:gd name="connsiteY30" fmla="*/ 1913778 h 4754571"/>
              <a:gd name="connsiteX31" fmla="*/ 4444808 w 4876800"/>
              <a:gd name="connsiteY31" fmla="*/ 1779066 h 4754571"/>
              <a:gd name="connsiteX32" fmla="*/ 4579492 w 4876800"/>
              <a:gd name="connsiteY32" fmla="*/ 1644382 h 4754571"/>
              <a:gd name="connsiteX33" fmla="*/ 4646843 w 4876800"/>
              <a:gd name="connsiteY33" fmla="*/ 1616493 h 4754571"/>
              <a:gd name="connsiteX34" fmla="*/ 1413934 w 4876800"/>
              <a:gd name="connsiteY34" fmla="*/ 1576965 h 4754571"/>
              <a:gd name="connsiteX35" fmla="*/ 1346506 w 4876800"/>
              <a:gd name="connsiteY35" fmla="*/ 1644344 h 4754571"/>
              <a:gd name="connsiteX36" fmla="*/ 1346535 w 4876800"/>
              <a:gd name="connsiteY36" fmla="*/ 2048443 h 4754571"/>
              <a:gd name="connsiteX37" fmla="*/ 1615997 w 4876800"/>
              <a:gd name="connsiteY37" fmla="*/ 2317905 h 4754571"/>
              <a:gd name="connsiteX38" fmla="*/ 1699684 w 4876800"/>
              <a:gd name="connsiteY38" fmla="*/ 2519940 h 4754571"/>
              <a:gd name="connsiteX39" fmla="*/ 1615997 w 4876800"/>
              <a:gd name="connsiteY39" fmla="*/ 2721984 h 4754571"/>
              <a:gd name="connsiteX40" fmla="*/ 1548674 w 4876800"/>
              <a:gd name="connsiteY40" fmla="*/ 2789307 h 4754571"/>
              <a:gd name="connsiteX41" fmla="*/ 1952791 w 4876800"/>
              <a:gd name="connsiteY41" fmla="*/ 3193424 h 4754571"/>
              <a:gd name="connsiteX42" fmla="*/ 2020124 w 4876800"/>
              <a:gd name="connsiteY42" fmla="*/ 3126092 h 4754571"/>
              <a:gd name="connsiteX43" fmla="*/ 2424193 w 4876800"/>
              <a:gd name="connsiteY43" fmla="*/ 3126092 h 4754571"/>
              <a:gd name="connsiteX44" fmla="*/ 2693646 w 4876800"/>
              <a:gd name="connsiteY44" fmla="*/ 3395449 h 4754571"/>
              <a:gd name="connsiteX45" fmla="*/ 2895671 w 4876800"/>
              <a:gd name="connsiteY45" fmla="*/ 3479221 h 4754571"/>
              <a:gd name="connsiteX46" fmla="*/ 3097668 w 4876800"/>
              <a:gd name="connsiteY46" fmla="*/ 3395487 h 4754571"/>
              <a:gd name="connsiteX47" fmla="*/ 3165086 w 4876800"/>
              <a:gd name="connsiteY47" fmla="*/ 3328117 h 4754571"/>
              <a:gd name="connsiteX48" fmla="*/ 4512173 w 4876800"/>
              <a:gd name="connsiteY48" fmla="*/ 942970 h 4754571"/>
              <a:gd name="connsiteX49" fmla="*/ 4579521 w 4876800"/>
              <a:gd name="connsiteY49" fmla="*/ 970879 h 4754571"/>
              <a:gd name="connsiteX50" fmla="*/ 4579511 w 4876800"/>
              <a:gd name="connsiteY50" fmla="*/ 1105591 h 4754571"/>
              <a:gd name="connsiteX51" fmla="*/ 4175365 w 4876800"/>
              <a:gd name="connsiteY51" fmla="*/ 1509642 h 4754571"/>
              <a:gd name="connsiteX52" fmla="*/ 4108024 w 4876800"/>
              <a:gd name="connsiteY52" fmla="*/ 1537531 h 4754571"/>
              <a:gd name="connsiteX53" fmla="*/ 4040663 w 4876800"/>
              <a:gd name="connsiteY53" fmla="*/ 1509623 h 4754571"/>
              <a:gd name="connsiteX54" fmla="*/ 4040672 w 4876800"/>
              <a:gd name="connsiteY54" fmla="*/ 1374911 h 4754571"/>
              <a:gd name="connsiteX55" fmla="*/ 4444818 w 4876800"/>
              <a:gd name="connsiteY55" fmla="*/ 970860 h 4754571"/>
              <a:gd name="connsiteX56" fmla="*/ 4512173 w 4876800"/>
              <a:gd name="connsiteY56" fmla="*/ 942970 h 4754571"/>
              <a:gd name="connsiteX57" fmla="*/ 4781526 w 4876800"/>
              <a:gd name="connsiteY57" fmla="*/ 673556 h 4754571"/>
              <a:gd name="connsiteX58" fmla="*/ 4848868 w 4876800"/>
              <a:gd name="connsiteY58" fmla="*/ 701416 h 4754571"/>
              <a:gd name="connsiteX59" fmla="*/ 4848868 w 4876800"/>
              <a:gd name="connsiteY59" fmla="*/ 836100 h 4754571"/>
              <a:gd name="connsiteX60" fmla="*/ 4714185 w 4876800"/>
              <a:gd name="connsiteY60" fmla="*/ 836100 h 4754571"/>
              <a:gd name="connsiteX61" fmla="*/ 4714185 w 4876800"/>
              <a:gd name="connsiteY61" fmla="*/ 701416 h 4754571"/>
              <a:gd name="connsiteX62" fmla="*/ 4781526 w 4876800"/>
              <a:gd name="connsiteY62" fmla="*/ 673556 h 4754571"/>
              <a:gd name="connsiteX63" fmla="*/ 2491516 w 4876800"/>
              <a:gd name="connsiteY63" fmla="*/ 499420 h 4754571"/>
              <a:gd name="connsiteX64" fmla="*/ 1548665 w 4876800"/>
              <a:gd name="connsiteY64" fmla="*/ 1442272 h 4754571"/>
              <a:gd name="connsiteX65" fmla="*/ 3299826 w 4876800"/>
              <a:gd name="connsiteY65" fmla="*/ 3193433 h 4754571"/>
              <a:gd name="connsiteX66" fmla="*/ 4242687 w 4876800"/>
              <a:gd name="connsiteY66" fmla="*/ 2250573 h 4754571"/>
              <a:gd name="connsiteX67" fmla="*/ 4040672 w 4876800"/>
              <a:gd name="connsiteY67" fmla="*/ 2048557 h 4754571"/>
              <a:gd name="connsiteX68" fmla="*/ 3569193 w 4876800"/>
              <a:gd name="connsiteY68" fmla="*/ 2519949 h 4754571"/>
              <a:gd name="connsiteX69" fmla="*/ 3501852 w 4876800"/>
              <a:gd name="connsiteY69" fmla="*/ 2547848 h 4754571"/>
              <a:gd name="connsiteX70" fmla="*/ 3434491 w 4876800"/>
              <a:gd name="connsiteY70" fmla="*/ 2519940 h 4754571"/>
              <a:gd name="connsiteX71" fmla="*/ 3434501 w 4876800"/>
              <a:gd name="connsiteY71" fmla="*/ 2385237 h 4754571"/>
              <a:gd name="connsiteX72" fmla="*/ 3905960 w 4876800"/>
              <a:gd name="connsiteY72" fmla="*/ 1913854 h 4754571"/>
              <a:gd name="connsiteX73" fmla="*/ 3636516 w 4876800"/>
              <a:gd name="connsiteY73" fmla="*/ 1644411 h 4754571"/>
              <a:gd name="connsiteX74" fmla="*/ 3165048 w 4876800"/>
              <a:gd name="connsiteY74" fmla="*/ 2115803 h 4754571"/>
              <a:gd name="connsiteX75" fmla="*/ 3097706 w 4876800"/>
              <a:gd name="connsiteY75" fmla="*/ 2143702 h 4754571"/>
              <a:gd name="connsiteX76" fmla="*/ 3030345 w 4876800"/>
              <a:gd name="connsiteY76" fmla="*/ 2115794 h 4754571"/>
              <a:gd name="connsiteX77" fmla="*/ 3030355 w 4876800"/>
              <a:gd name="connsiteY77" fmla="*/ 1981091 h 4754571"/>
              <a:gd name="connsiteX78" fmla="*/ 3501814 w 4876800"/>
              <a:gd name="connsiteY78" fmla="*/ 1509708 h 4754571"/>
              <a:gd name="connsiteX79" fmla="*/ 3232466 w 4876800"/>
              <a:gd name="connsiteY79" fmla="*/ 1240360 h 4754571"/>
              <a:gd name="connsiteX80" fmla="*/ 2760988 w 4876800"/>
              <a:gd name="connsiteY80" fmla="*/ 1711753 h 4754571"/>
              <a:gd name="connsiteX81" fmla="*/ 2693646 w 4876800"/>
              <a:gd name="connsiteY81" fmla="*/ 1739652 h 4754571"/>
              <a:gd name="connsiteX82" fmla="*/ 2626285 w 4876800"/>
              <a:gd name="connsiteY82" fmla="*/ 1711743 h 4754571"/>
              <a:gd name="connsiteX83" fmla="*/ 2626295 w 4876800"/>
              <a:gd name="connsiteY83" fmla="*/ 1577041 h 4754571"/>
              <a:gd name="connsiteX84" fmla="*/ 3097763 w 4876800"/>
              <a:gd name="connsiteY84" fmla="*/ 1105658 h 4754571"/>
              <a:gd name="connsiteX85" fmla="*/ 2828320 w 4876800"/>
              <a:gd name="connsiteY85" fmla="*/ 836215 h 4754571"/>
              <a:gd name="connsiteX86" fmla="*/ 2356842 w 4876800"/>
              <a:gd name="connsiteY86" fmla="*/ 1307607 h 4754571"/>
              <a:gd name="connsiteX87" fmla="*/ 2289500 w 4876800"/>
              <a:gd name="connsiteY87" fmla="*/ 1335506 h 4754571"/>
              <a:gd name="connsiteX88" fmla="*/ 2222139 w 4876800"/>
              <a:gd name="connsiteY88" fmla="*/ 1307598 h 4754571"/>
              <a:gd name="connsiteX89" fmla="*/ 2222149 w 4876800"/>
              <a:gd name="connsiteY89" fmla="*/ 1172895 h 4754571"/>
              <a:gd name="connsiteX90" fmla="*/ 2693608 w 4876800"/>
              <a:gd name="connsiteY90" fmla="*/ 701512 h 4754571"/>
              <a:gd name="connsiteX91" fmla="*/ 4242695 w 4876800"/>
              <a:gd name="connsiteY91" fmla="*/ 404150 h 4754571"/>
              <a:gd name="connsiteX92" fmla="*/ 4310048 w 4876800"/>
              <a:gd name="connsiteY92" fmla="*/ 432040 h 4754571"/>
              <a:gd name="connsiteX93" fmla="*/ 4310048 w 4876800"/>
              <a:gd name="connsiteY93" fmla="*/ 566752 h 4754571"/>
              <a:gd name="connsiteX94" fmla="*/ 3771219 w 4876800"/>
              <a:gd name="connsiteY94" fmla="*/ 1105581 h 4754571"/>
              <a:gd name="connsiteX95" fmla="*/ 3703867 w 4876800"/>
              <a:gd name="connsiteY95" fmla="*/ 1133480 h 4754571"/>
              <a:gd name="connsiteX96" fmla="*/ 3636516 w 4876800"/>
              <a:gd name="connsiteY96" fmla="*/ 1105581 h 4754571"/>
              <a:gd name="connsiteX97" fmla="*/ 3636507 w 4876800"/>
              <a:gd name="connsiteY97" fmla="*/ 970869 h 4754571"/>
              <a:gd name="connsiteX98" fmla="*/ 4175336 w 4876800"/>
              <a:gd name="connsiteY98" fmla="*/ 432040 h 4754571"/>
              <a:gd name="connsiteX99" fmla="*/ 4242695 w 4876800"/>
              <a:gd name="connsiteY99" fmla="*/ 404150 h 4754571"/>
              <a:gd name="connsiteX100" fmla="*/ 2491535 w 4876800"/>
              <a:gd name="connsiteY100" fmla="*/ 269468 h 4754571"/>
              <a:gd name="connsiteX101" fmla="*/ 2558886 w 4876800"/>
              <a:gd name="connsiteY101" fmla="*/ 297366 h 4754571"/>
              <a:gd name="connsiteX102" fmla="*/ 2894976 w 4876800"/>
              <a:gd name="connsiteY102" fmla="*/ 633456 h 4754571"/>
              <a:gd name="connsiteX103" fmla="*/ 2896348 w 4876800"/>
              <a:gd name="connsiteY103" fmla="*/ 634828 h 4754571"/>
              <a:gd name="connsiteX104" fmla="*/ 3299112 w 4876800"/>
              <a:gd name="connsiteY104" fmla="*/ 1037592 h 4754571"/>
              <a:gd name="connsiteX105" fmla="*/ 3300503 w 4876800"/>
              <a:gd name="connsiteY105" fmla="*/ 1038983 h 4754571"/>
              <a:gd name="connsiteX106" fmla="*/ 3703153 w 4876800"/>
              <a:gd name="connsiteY106" fmla="*/ 1441633 h 4754571"/>
              <a:gd name="connsiteX107" fmla="*/ 3704563 w 4876800"/>
              <a:gd name="connsiteY107" fmla="*/ 1443043 h 4754571"/>
              <a:gd name="connsiteX108" fmla="*/ 4107242 w 4876800"/>
              <a:gd name="connsiteY108" fmla="*/ 1845722 h 4754571"/>
              <a:gd name="connsiteX109" fmla="*/ 4108766 w 4876800"/>
              <a:gd name="connsiteY109" fmla="*/ 1847246 h 4754571"/>
              <a:gd name="connsiteX110" fmla="*/ 4444732 w 4876800"/>
              <a:gd name="connsiteY110" fmla="*/ 2183202 h 4754571"/>
              <a:gd name="connsiteX111" fmla="*/ 4444722 w 4876800"/>
              <a:gd name="connsiteY111" fmla="*/ 2317914 h 4754571"/>
              <a:gd name="connsiteX112" fmla="*/ 3367168 w 4876800"/>
              <a:gd name="connsiteY112" fmla="*/ 3395478 h 4754571"/>
              <a:gd name="connsiteX113" fmla="*/ 3232361 w 4876800"/>
              <a:gd name="connsiteY113" fmla="*/ 3530180 h 4754571"/>
              <a:gd name="connsiteX114" fmla="*/ 2895662 w 4876800"/>
              <a:gd name="connsiteY114" fmla="*/ 3669712 h 4754571"/>
              <a:gd name="connsiteX115" fmla="*/ 2558925 w 4876800"/>
              <a:gd name="connsiteY115" fmla="*/ 3530132 h 4754571"/>
              <a:gd name="connsiteX116" fmla="*/ 2289491 w 4876800"/>
              <a:gd name="connsiteY116" fmla="*/ 3260804 h 4754571"/>
              <a:gd name="connsiteX117" fmla="*/ 2154817 w 4876800"/>
              <a:gd name="connsiteY117" fmla="*/ 3260794 h 4754571"/>
              <a:gd name="connsiteX118" fmla="*/ 2022362 w 4876800"/>
              <a:gd name="connsiteY118" fmla="*/ 3393258 h 4754571"/>
              <a:gd name="connsiteX119" fmla="*/ 1001749 w 4876800"/>
              <a:gd name="connsiteY119" fmla="*/ 4559214 h 4754571"/>
              <a:gd name="connsiteX120" fmla="*/ 1001615 w 4876800"/>
              <a:gd name="connsiteY120" fmla="*/ 4559357 h 4754571"/>
              <a:gd name="connsiteX121" fmla="*/ 1001558 w 4876800"/>
              <a:gd name="connsiteY121" fmla="*/ 4559433 h 4754571"/>
              <a:gd name="connsiteX122" fmla="*/ 975317 w 4876800"/>
              <a:gd name="connsiteY122" fmla="*/ 4587465 h 4754571"/>
              <a:gd name="connsiteX123" fmla="*/ 571228 w 4876800"/>
              <a:gd name="connsiteY123" fmla="*/ 4754571 h 4754571"/>
              <a:gd name="connsiteX124" fmla="*/ 167121 w 4876800"/>
              <a:gd name="connsiteY124" fmla="*/ 4587446 h 4754571"/>
              <a:gd name="connsiteX125" fmla="*/ 167121 w 4876800"/>
              <a:gd name="connsiteY125" fmla="*/ 3779221 h 4754571"/>
              <a:gd name="connsiteX126" fmla="*/ 194419 w 4876800"/>
              <a:gd name="connsiteY126" fmla="*/ 3753646 h 4754571"/>
              <a:gd name="connsiteX127" fmla="*/ 194553 w 4876800"/>
              <a:gd name="connsiteY127" fmla="*/ 3753522 h 4754571"/>
              <a:gd name="connsiteX128" fmla="*/ 1348411 w 4876800"/>
              <a:gd name="connsiteY128" fmla="*/ 2720136 h 4754571"/>
              <a:gd name="connsiteX129" fmla="*/ 1481295 w 4876800"/>
              <a:gd name="connsiteY129" fmla="*/ 2587262 h 4754571"/>
              <a:gd name="connsiteX130" fmla="*/ 1509184 w 4876800"/>
              <a:gd name="connsiteY130" fmla="*/ 2519930 h 4754571"/>
              <a:gd name="connsiteX131" fmla="*/ 1481295 w 4876800"/>
              <a:gd name="connsiteY131" fmla="*/ 2452608 h 4754571"/>
              <a:gd name="connsiteX132" fmla="*/ 1211823 w 4876800"/>
              <a:gd name="connsiteY132" fmla="*/ 2183145 h 4754571"/>
              <a:gd name="connsiteX133" fmla="*/ 1211804 w 4876800"/>
              <a:gd name="connsiteY133" fmla="*/ 1509632 h 4754571"/>
              <a:gd name="connsiteX134" fmla="*/ 1346630 w 4876800"/>
              <a:gd name="connsiteY134" fmla="*/ 1374892 h 4754571"/>
              <a:gd name="connsiteX135" fmla="*/ 2424184 w 4876800"/>
              <a:gd name="connsiteY135" fmla="*/ 297366 h 4754571"/>
              <a:gd name="connsiteX136" fmla="*/ 2491535 w 4876800"/>
              <a:gd name="connsiteY136" fmla="*/ 269468 h 4754571"/>
              <a:gd name="connsiteX137" fmla="*/ 3569183 w 4876800"/>
              <a:gd name="connsiteY137" fmla="*/ 269468 h 4754571"/>
              <a:gd name="connsiteX138" fmla="*/ 3636535 w 4876800"/>
              <a:gd name="connsiteY138" fmla="*/ 297357 h 4754571"/>
              <a:gd name="connsiteX139" fmla="*/ 3636535 w 4876800"/>
              <a:gd name="connsiteY139" fmla="*/ 432069 h 4754571"/>
              <a:gd name="connsiteX140" fmla="*/ 3367168 w 4876800"/>
              <a:gd name="connsiteY140" fmla="*/ 701436 h 4754571"/>
              <a:gd name="connsiteX141" fmla="*/ 3299817 w 4876800"/>
              <a:gd name="connsiteY141" fmla="*/ 729335 h 4754571"/>
              <a:gd name="connsiteX142" fmla="*/ 3232456 w 4876800"/>
              <a:gd name="connsiteY142" fmla="*/ 701436 h 4754571"/>
              <a:gd name="connsiteX143" fmla="*/ 3232456 w 4876800"/>
              <a:gd name="connsiteY143" fmla="*/ 566724 h 4754571"/>
              <a:gd name="connsiteX144" fmla="*/ 3501823 w 4876800"/>
              <a:gd name="connsiteY144" fmla="*/ 297357 h 4754571"/>
              <a:gd name="connsiteX145" fmla="*/ 3569183 w 4876800"/>
              <a:gd name="connsiteY145" fmla="*/ 269468 h 4754571"/>
              <a:gd name="connsiteX146" fmla="*/ 4512102 w 4876800"/>
              <a:gd name="connsiteY146" fmla="*/ 134727 h 4754571"/>
              <a:gd name="connsiteX147" fmla="*/ 4579491 w 4876800"/>
              <a:gd name="connsiteY147" fmla="*/ 162587 h 4754571"/>
              <a:gd name="connsiteX148" fmla="*/ 4579491 w 4876800"/>
              <a:gd name="connsiteY148" fmla="*/ 297271 h 4754571"/>
              <a:gd name="connsiteX149" fmla="*/ 4444712 w 4876800"/>
              <a:gd name="connsiteY149" fmla="*/ 297271 h 4754571"/>
              <a:gd name="connsiteX150" fmla="*/ 4444712 w 4876800"/>
              <a:gd name="connsiteY150" fmla="*/ 162587 h 4754571"/>
              <a:gd name="connsiteX151" fmla="*/ 4512102 w 4876800"/>
              <a:gd name="connsiteY151" fmla="*/ 134727 h 4754571"/>
              <a:gd name="connsiteX152" fmla="*/ 3838590 w 4876800"/>
              <a:gd name="connsiteY152" fmla="*/ 44 h 4754571"/>
              <a:gd name="connsiteX153" fmla="*/ 3905979 w 4876800"/>
              <a:gd name="connsiteY153" fmla="*/ 27904 h 4754571"/>
              <a:gd name="connsiteX154" fmla="*/ 3905979 w 4876800"/>
              <a:gd name="connsiteY154" fmla="*/ 162588 h 4754571"/>
              <a:gd name="connsiteX155" fmla="*/ 3771200 w 4876800"/>
              <a:gd name="connsiteY155" fmla="*/ 162588 h 4754571"/>
              <a:gd name="connsiteX156" fmla="*/ 3771200 w 4876800"/>
              <a:gd name="connsiteY156" fmla="*/ 27904 h 4754571"/>
              <a:gd name="connsiteX157" fmla="*/ 3838590 w 4876800"/>
              <a:gd name="connsiteY157" fmla="*/ 44 h 4754571"/>
              <a:gd name="connsiteX158" fmla="*/ 3030355 w 4876800"/>
              <a:gd name="connsiteY158" fmla="*/ 0 h 4754571"/>
              <a:gd name="connsiteX159" fmla="*/ 3097707 w 4876800"/>
              <a:gd name="connsiteY159" fmla="*/ 27885 h 4754571"/>
              <a:gd name="connsiteX160" fmla="*/ 3097707 w 4876800"/>
              <a:gd name="connsiteY160" fmla="*/ 162597 h 4754571"/>
              <a:gd name="connsiteX161" fmla="*/ 2963023 w 4876800"/>
              <a:gd name="connsiteY161" fmla="*/ 297281 h 4754571"/>
              <a:gd name="connsiteX162" fmla="*/ 2895672 w 4876800"/>
              <a:gd name="connsiteY162" fmla="*/ 325180 h 4754571"/>
              <a:gd name="connsiteX163" fmla="*/ 2828321 w 4876800"/>
              <a:gd name="connsiteY163" fmla="*/ 297281 h 4754571"/>
              <a:gd name="connsiteX164" fmla="*/ 2828321 w 4876800"/>
              <a:gd name="connsiteY164" fmla="*/ 162569 h 4754571"/>
              <a:gd name="connsiteX165" fmla="*/ 2963004 w 4876800"/>
              <a:gd name="connsiteY165" fmla="*/ 27885 h 4754571"/>
              <a:gd name="connsiteX166" fmla="*/ 3030355 w 4876800"/>
              <a:gd name="connsiteY166" fmla="*/ 0 h 475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4876800" h="4754571">
                <a:moveTo>
                  <a:pt x="503896" y="4155427"/>
                </a:moveTo>
                <a:cubicBezTo>
                  <a:pt x="528280" y="4155427"/>
                  <a:pt x="552664" y="4164711"/>
                  <a:pt x="571286" y="4183280"/>
                </a:cubicBezTo>
                <a:cubicBezTo>
                  <a:pt x="608424" y="4220523"/>
                  <a:pt x="608424" y="4280816"/>
                  <a:pt x="571286" y="4318059"/>
                </a:cubicBezTo>
                <a:cubicBezTo>
                  <a:pt x="534043" y="4355206"/>
                  <a:pt x="473750" y="4355206"/>
                  <a:pt x="436507" y="4318059"/>
                </a:cubicBezTo>
                <a:cubicBezTo>
                  <a:pt x="399360" y="4280816"/>
                  <a:pt x="399360" y="4220523"/>
                  <a:pt x="436507" y="4183280"/>
                </a:cubicBezTo>
                <a:cubicBezTo>
                  <a:pt x="455128" y="4164711"/>
                  <a:pt x="479512" y="4155427"/>
                  <a:pt x="503896" y="4155427"/>
                </a:cubicBezTo>
                <a:close/>
                <a:moveTo>
                  <a:pt x="1278017" y="3367575"/>
                </a:moveTo>
                <a:cubicBezTo>
                  <a:pt x="1302391" y="3367276"/>
                  <a:pt x="1326880" y="3376275"/>
                  <a:pt x="1345707" y="3394639"/>
                </a:cubicBezTo>
                <a:cubicBezTo>
                  <a:pt x="1383340" y="3431386"/>
                  <a:pt x="1384092" y="3491689"/>
                  <a:pt x="1347354" y="3529332"/>
                </a:cubicBezTo>
                <a:lnTo>
                  <a:pt x="841482" y="4047778"/>
                </a:lnTo>
                <a:cubicBezTo>
                  <a:pt x="822822" y="4066914"/>
                  <a:pt x="798076" y="4076515"/>
                  <a:pt x="773302" y="4076515"/>
                </a:cubicBezTo>
                <a:cubicBezTo>
                  <a:pt x="749318" y="4076515"/>
                  <a:pt x="725315" y="4067504"/>
                  <a:pt x="706789" y="4049435"/>
                </a:cubicBezTo>
                <a:cubicBezTo>
                  <a:pt x="669146" y="4012688"/>
                  <a:pt x="668403" y="3952385"/>
                  <a:pt x="705141" y="3914742"/>
                </a:cubicBezTo>
                <a:lnTo>
                  <a:pt x="1211014" y="3396296"/>
                </a:lnTo>
                <a:cubicBezTo>
                  <a:pt x="1229382" y="3377470"/>
                  <a:pt x="1253642" y="3367874"/>
                  <a:pt x="1278017" y="3367575"/>
                </a:cubicBezTo>
                <a:close/>
                <a:moveTo>
                  <a:pt x="1410371" y="2920399"/>
                </a:moveTo>
                <a:lnTo>
                  <a:pt x="321664" y="3895426"/>
                </a:lnTo>
                <a:cubicBezTo>
                  <a:pt x="321559" y="3895521"/>
                  <a:pt x="321454" y="3895588"/>
                  <a:pt x="321349" y="3895683"/>
                </a:cubicBezTo>
                <a:cubicBezTo>
                  <a:pt x="321254" y="3895769"/>
                  <a:pt x="321168" y="3895864"/>
                  <a:pt x="321073" y="3895950"/>
                </a:cubicBezTo>
                <a:cubicBezTo>
                  <a:pt x="314034" y="3902160"/>
                  <a:pt x="307738" y="3908047"/>
                  <a:pt x="301823" y="3913952"/>
                </a:cubicBezTo>
                <a:cubicBezTo>
                  <a:pt x="153290" y="4062475"/>
                  <a:pt x="153290" y="4304182"/>
                  <a:pt x="301842" y="4452734"/>
                </a:cubicBezTo>
                <a:cubicBezTo>
                  <a:pt x="373632" y="4524533"/>
                  <a:pt x="469301" y="4564062"/>
                  <a:pt x="571238" y="4564062"/>
                </a:cubicBezTo>
                <a:cubicBezTo>
                  <a:pt x="673174" y="4564062"/>
                  <a:pt x="768844" y="4524533"/>
                  <a:pt x="840643" y="4452734"/>
                </a:cubicBezTo>
                <a:cubicBezTo>
                  <a:pt x="846434" y="4446952"/>
                  <a:pt x="852244" y="4440732"/>
                  <a:pt x="858426" y="4433731"/>
                </a:cubicBezTo>
                <a:lnTo>
                  <a:pt x="1822432" y="3332460"/>
                </a:lnTo>
                <a:close/>
                <a:moveTo>
                  <a:pt x="4646843" y="1616493"/>
                </a:moveTo>
                <a:cubicBezTo>
                  <a:pt x="4671220" y="1616493"/>
                  <a:pt x="4695597" y="1625789"/>
                  <a:pt x="4714194" y="1644382"/>
                </a:cubicBezTo>
                <a:cubicBezTo>
                  <a:pt x="4751389" y="1681587"/>
                  <a:pt x="4751389" y="1741899"/>
                  <a:pt x="4714194" y="1779094"/>
                </a:cubicBezTo>
                <a:lnTo>
                  <a:pt x="4579511" y="1913778"/>
                </a:lnTo>
                <a:cubicBezTo>
                  <a:pt x="4560918" y="1932370"/>
                  <a:pt x="4536534" y="1941676"/>
                  <a:pt x="4512160" y="1941676"/>
                </a:cubicBezTo>
                <a:cubicBezTo>
                  <a:pt x="4487785" y="1941676"/>
                  <a:pt x="4463410" y="1932370"/>
                  <a:pt x="4444808" y="1913778"/>
                </a:cubicBezTo>
                <a:cubicBezTo>
                  <a:pt x="4407613" y="1876573"/>
                  <a:pt x="4407613" y="1816261"/>
                  <a:pt x="4444808" y="1779066"/>
                </a:cubicBezTo>
                <a:lnTo>
                  <a:pt x="4579492" y="1644382"/>
                </a:lnTo>
                <a:cubicBezTo>
                  <a:pt x="4598089" y="1625789"/>
                  <a:pt x="4622466" y="1616493"/>
                  <a:pt x="4646843" y="1616493"/>
                </a:cubicBezTo>
                <a:close/>
                <a:moveTo>
                  <a:pt x="1413934" y="1576965"/>
                </a:moveTo>
                <a:lnTo>
                  <a:pt x="1346506" y="1644344"/>
                </a:lnTo>
                <a:cubicBezTo>
                  <a:pt x="1235159" y="1755758"/>
                  <a:pt x="1235149" y="1937067"/>
                  <a:pt x="1346535" y="2048443"/>
                </a:cubicBezTo>
                <a:lnTo>
                  <a:pt x="1615997" y="2317905"/>
                </a:lnTo>
                <a:cubicBezTo>
                  <a:pt x="1669956" y="2371873"/>
                  <a:pt x="1699684" y="2443625"/>
                  <a:pt x="1699684" y="2519940"/>
                </a:cubicBezTo>
                <a:cubicBezTo>
                  <a:pt x="1699684" y="2596254"/>
                  <a:pt x="1669966" y="2668006"/>
                  <a:pt x="1615997" y="2721984"/>
                </a:cubicBezTo>
                <a:lnTo>
                  <a:pt x="1548674" y="2789307"/>
                </a:lnTo>
                <a:lnTo>
                  <a:pt x="1952791" y="3193424"/>
                </a:lnTo>
                <a:lnTo>
                  <a:pt x="2020124" y="3126092"/>
                </a:lnTo>
                <a:cubicBezTo>
                  <a:pt x="2131528" y="3014706"/>
                  <a:pt x="2312798" y="3014697"/>
                  <a:pt x="2424193" y="3126092"/>
                </a:cubicBezTo>
                <a:lnTo>
                  <a:pt x="2693646" y="3395449"/>
                </a:lnTo>
                <a:cubicBezTo>
                  <a:pt x="2747643" y="3449484"/>
                  <a:pt x="2819376" y="3479221"/>
                  <a:pt x="2895671" y="3479221"/>
                </a:cubicBezTo>
                <a:cubicBezTo>
                  <a:pt x="2971967" y="3479221"/>
                  <a:pt x="3043709" y="3449484"/>
                  <a:pt x="3097668" y="3395487"/>
                </a:cubicBezTo>
                <a:lnTo>
                  <a:pt x="3165086" y="3328117"/>
                </a:lnTo>
                <a:close/>
                <a:moveTo>
                  <a:pt x="4512173" y="942970"/>
                </a:moveTo>
                <a:cubicBezTo>
                  <a:pt x="4536549" y="942971"/>
                  <a:pt x="4560924" y="952272"/>
                  <a:pt x="4579521" y="970879"/>
                </a:cubicBezTo>
                <a:cubicBezTo>
                  <a:pt x="4616706" y="1008093"/>
                  <a:pt x="4616706" y="1068396"/>
                  <a:pt x="4579511" y="1105591"/>
                </a:cubicBezTo>
                <a:lnTo>
                  <a:pt x="4175365" y="1509642"/>
                </a:lnTo>
                <a:cubicBezTo>
                  <a:pt x="4156773" y="1528225"/>
                  <a:pt x="4132398" y="1537531"/>
                  <a:pt x="4108024" y="1537531"/>
                </a:cubicBezTo>
                <a:cubicBezTo>
                  <a:pt x="4083640" y="1537531"/>
                  <a:pt x="4059265" y="1528225"/>
                  <a:pt x="4040663" y="1509623"/>
                </a:cubicBezTo>
                <a:cubicBezTo>
                  <a:pt x="4003468" y="1472408"/>
                  <a:pt x="4003468" y="1412106"/>
                  <a:pt x="4040672" y="1374911"/>
                </a:cubicBezTo>
                <a:lnTo>
                  <a:pt x="4444818" y="970860"/>
                </a:lnTo>
                <a:cubicBezTo>
                  <a:pt x="4463420" y="952268"/>
                  <a:pt x="4487797" y="942969"/>
                  <a:pt x="4512173" y="942970"/>
                </a:cubicBezTo>
                <a:close/>
                <a:moveTo>
                  <a:pt x="4781526" y="673556"/>
                </a:moveTo>
                <a:cubicBezTo>
                  <a:pt x="4805911" y="673556"/>
                  <a:pt x="4830295" y="682843"/>
                  <a:pt x="4848868" y="701416"/>
                </a:cubicBezTo>
                <a:cubicBezTo>
                  <a:pt x="4886111" y="738659"/>
                  <a:pt x="4886111" y="798952"/>
                  <a:pt x="4848868" y="836100"/>
                </a:cubicBezTo>
                <a:cubicBezTo>
                  <a:pt x="4811721" y="873343"/>
                  <a:pt x="4751332" y="873343"/>
                  <a:pt x="4714185" y="836100"/>
                </a:cubicBezTo>
                <a:cubicBezTo>
                  <a:pt x="4676942" y="798952"/>
                  <a:pt x="4676942" y="738659"/>
                  <a:pt x="4714185" y="701416"/>
                </a:cubicBezTo>
                <a:cubicBezTo>
                  <a:pt x="4732759" y="682843"/>
                  <a:pt x="4757143" y="673556"/>
                  <a:pt x="4781526" y="673556"/>
                </a:cubicBezTo>
                <a:close/>
                <a:moveTo>
                  <a:pt x="2491516" y="499420"/>
                </a:moveTo>
                <a:lnTo>
                  <a:pt x="1548665" y="1442272"/>
                </a:lnTo>
                <a:lnTo>
                  <a:pt x="3299826" y="3193433"/>
                </a:lnTo>
                <a:lnTo>
                  <a:pt x="4242687" y="2250573"/>
                </a:lnTo>
                <a:lnTo>
                  <a:pt x="4040672" y="2048557"/>
                </a:lnTo>
                <a:lnTo>
                  <a:pt x="3569193" y="2519949"/>
                </a:lnTo>
                <a:cubicBezTo>
                  <a:pt x="3550601" y="2538542"/>
                  <a:pt x="3526226" y="2547848"/>
                  <a:pt x="3501852" y="2547848"/>
                </a:cubicBezTo>
                <a:cubicBezTo>
                  <a:pt x="3477468" y="2547848"/>
                  <a:pt x="3453093" y="2538542"/>
                  <a:pt x="3434491" y="2519940"/>
                </a:cubicBezTo>
                <a:cubicBezTo>
                  <a:pt x="3397296" y="2482735"/>
                  <a:pt x="3397296" y="2422423"/>
                  <a:pt x="3434501" y="2385237"/>
                </a:cubicBezTo>
                <a:lnTo>
                  <a:pt x="3905960" y="1913854"/>
                </a:lnTo>
                <a:lnTo>
                  <a:pt x="3636516" y="1644411"/>
                </a:lnTo>
                <a:lnTo>
                  <a:pt x="3165048" y="2115803"/>
                </a:lnTo>
                <a:cubicBezTo>
                  <a:pt x="3146455" y="2134396"/>
                  <a:pt x="3122081" y="2143702"/>
                  <a:pt x="3097706" y="2143702"/>
                </a:cubicBezTo>
                <a:cubicBezTo>
                  <a:pt x="3073322" y="2143702"/>
                  <a:pt x="3048948" y="2134396"/>
                  <a:pt x="3030345" y="2115794"/>
                </a:cubicBezTo>
                <a:cubicBezTo>
                  <a:pt x="2993150" y="2078589"/>
                  <a:pt x="2993150" y="2018277"/>
                  <a:pt x="3030355" y="1981091"/>
                </a:cubicBezTo>
                <a:lnTo>
                  <a:pt x="3501814" y="1509708"/>
                </a:lnTo>
                <a:lnTo>
                  <a:pt x="3232466" y="1240360"/>
                </a:lnTo>
                <a:lnTo>
                  <a:pt x="2760988" y="1711753"/>
                </a:lnTo>
                <a:cubicBezTo>
                  <a:pt x="2742395" y="1730346"/>
                  <a:pt x="2718020" y="1739652"/>
                  <a:pt x="2693646" y="1739652"/>
                </a:cubicBezTo>
                <a:cubicBezTo>
                  <a:pt x="2669262" y="1739652"/>
                  <a:pt x="2644888" y="1730346"/>
                  <a:pt x="2626285" y="1711743"/>
                </a:cubicBezTo>
                <a:cubicBezTo>
                  <a:pt x="2589090" y="1674539"/>
                  <a:pt x="2589090" y="1614226"/>
                  <a:pt x="2626295" y="1577041"/>
                </a:cubicBezTo>
                <a:lnTo>
                  <a:pt x="3097763" y="1105658"/>
                </a:lnTo>
                <a:lnTo>
                  <a:pt x="2828320" y="836215"/>
                </a:lnTo>
                <a:lnTo>
                  <a:pt x="2356842" y="1307607"/>
                </a:lnTo>
                <a:cubicBezTo>
                  <a:pt x="2338249" y="1326200"/>
                  <a:pt x="2313875" y="1335506"/>
                  <a:pt x="2289500" y="1335506"/>
                </a:cubicBezTo>
                <a:cubicBezTo>
                  <a:pt x="2265116" y="1335506"/>
                  <a:pt x="2240742" y="1326200"/>
                  <a:pt x="2222139" y="1307598"/>
                </a:cubicBezTo>
                <a:cubicBezTo>
                  <a:pt x="2184944" y="1270393"/>
                  <a:pt x="2184944" y="1210080"/>
                  <a:pt x="2222149" y="1172895"/>
                </a:cubicBezTo>
                <a:lnTo>
                  <a:pt x="2693608" y="701512"/>
                </a:lnTo>
                <a:close/>
                <a:moveTo>
                  <a:pt x="4242695" y="404150"/>
                </a:moveTo>
                <a:cubicBezTo>
                  <a:pt x="4267073" y="404150"/>
                  <a:pt x="4291450" y="413447"/>
                  <a:pt x="4310048" y="432040"/>
                </a:cubicBezTo>
                <a:cubicBezTo>
                  <a:pt x="4347243" y="469245"/>
                  <a:pt x="4347243" y="529557"/>
                  <a:pt x="4310048" y="566752"/>
                </a:cubicBezTo>
                <a:lnTo>
                  <a:pt x="3771219" y="1105581"/>
                </a:lnTo>
                <a:cubicBezTo>
                  <a:pt x="3752626" y="1124174"/>
                  <a:pt x="3728242" y="1133480"/>
                  <a:pt x="3703867" y="1133480"/>
                </a:cubicBezTo>
                <a:cubicBezTo>
                  <a:pt x="3679493" y="1133480"/>
                  <a:pt x="3655119" y="1124174"/>
                  <a:pt x="3636516" y="1105581"/>
                </a:cubicBezTo>
                <a:cubicBezTo>
                  <a:pt x="3599321" y="1068386"/>
                  <a:pt x="3599321" y="1008064"/>
                  <a:pt x="3636507" y="970869"/>
                </a:cubicBezTo>
                <a:lnTo>
                  <a:pt x="4175336" y="432040"/>
                </a:lnTo>
                <a:cubicBezTo>
                  <a:pt x="4193938" y="413447"/>
                  <a:pt x="4218317" y="404150"/>
                  <a:pt x="4242695" y="404150"/>
                </a:cubicBezTo>
                <a:close/>
                <a:moveTo>
                  <a:pt x="2491535" y="269468"/>
                </a:moveTo>
                <a:cubicBezTo>
                  <a:pt x="2516795" y="269468"/>
                  <a:pt x="2541027" y="279507"/>
                  <a:pt x="2558886" y="297366"/>
                </a:cubicBezTo>
                <a:lnTo>
                  <a:pt x="2894976" y="633456"/>
                </a:lnTo>
                <a:cubicBezTo>
                  <a:pt x="2895443" y="633913"/>
                  <a:pt x="2895900" y="634370"/>
                  <a:pt x="2896348" y="634828"/>
                </a:cubicBezTo>
                <a:lnTo>
                  <a:pt x="3299112" y="1037592"/>
                </a:lnTo>
                <a:cubicBezTo>
                  <a:pt x="3299579" y="1038050"/>
                  <a:pt x="3300046" y="1038516"/>
                  <a:pt x="3300503" y="1038983"/>
                </a:cubicBezTo>
                <a:lnTo>
                  <a:pt x="3703153" y="1441633"/>
                </a:lnTo>
                <a:cubicBezTo>
                  <a:pt x="3703629" y="1442100"/>
                  <a:pt x="3704096" y="1442567"/>
                  <a:pt x="3704563" y="1443043"/>
                </a:cubicBezTo>
                <a:lnTo>
                  <a:pt x="4107242" y="1845722"/>
                </a:lnTo>
                <a:cubicBezTo>
                  <a:pt x="4107756" y="1846227"/>
                  <a:pt x="4108261" y="1846732"/>
                  <a:pt x="4108766" y="1847246"/>
                </a:cubicBezTo>
                <a:lnTo>
                  <a:pt x="4444732" y="2183202"/>
                </a:lnTo>
                <a:cubicBezTo>
                  <a:pt x="4481917" y="2220407"/>
                  <a:pt x="4481917" y="2280719"/>
                  <a:pt x="4444722" y="2317914"/>
                </a:cubicBezTo>
                <a:lnTo>
                  <a:pt x="3367168" y="3395478"/>
                </a:lnTo>
                <a:lnTo>
                  <a:pt x="3232361" y="3530180"/>
                </a:lnTo>
                <a:cubicBezTo>
                  <a:pt x="3142454" y="3620144"/>
                  <a:pt x="3022858" y="3669712"/>
                  <a:pt x="2895662" y="3669712"/>
                </a:cubicBezTo>
                <a:cubicBezTo>
                  <a:pt x="2768465" y="3669712"/>
                  <a:pt x="2648869" y="3620144"/>
                  <a:pt x="2558925" y="3530132"/>
                </a:cubicBezTo>
                <a:lnTo>
                  <a:pt x="2289491" y="3260804"/>
                </a:lnTo>
                <a:cubicBezTo>
                  <a:pt x="2252353" y="3223675"/>
                  <a:pt x="2191945" y="3223666"/>
                  <a:pt x="2154817" y="3260794"/>
                </a:cubicBezTo>
                <a:lnTo>
                  <a:pt x="2022362" y="3393258"/>
                </a:lnTo>
                <a:lnTo>
                  <a:pt x="1001749" y="4559214"/>
                </a:lnTo>
                <a:cubicBezTo>
                  <a:pt x="1001711" y="4559261"/>
                  <a:pt x="1001663" y="4559309"/>
                  <a:pt x="1001615" y="4559357"/>
                </a:cubicBezTo>
                <a:cubicBezTo>
                  <a:pt x="1001596" y="4559385"/>
                  <a:pt x="1001577" y="4559414"/>
                  <a:pt x="1001558" y="4559433"/>
                </a:cubicBezTo>
                <a:cubicBezTo>
                  <a:pt x="992614" y="4569586"/>
                  <a:pt x="984032" y="4578759"/>
                  <a:pt x="975317" y="4587465"/>
                </a:cubicBezTo>
                <a:cubicBezTo>
                  <a:pt x="867561" y="4695221"/>
                  <a:pt x="724038" y="4754571"/>
                  <a:pt x="571228" y="4754571"/>
                </a:cubicBezTo>
                <a:cubicBezTo>
                  <a:pt x="418409" y="4754571"/>
                  <a:pt x="274896" y="4695212"/>
                  <a:pt x="167121" y="4587446"/>
                </a:cubicBezTo>
                <a:cubicBezTo>
                  <a:pt x="-55707" y="4364618"/>
                  <a:pt x="-55707" y="4002049"/>
                  <a:pt x="167121" y="3779221"/>
                </a:cubicBezTo>
                <a:cubicBezTo>
                  <a:pt x="175693" y="3770658"/>
                  <a:pt x="184647" y="3762285"/>
                  <a:pt x="194419" y="3753646"/>
                </a:cubicBezTo>
                <a:cubicBezTo>
                  <a:pt x="194467" y="3753608"/>
                  <a:pt x="194505" y="3753560"/>
                  <a:pt x="194553" y="3753522"/>
                </a:cubicBezTo>
                <a:lnTo>
                  <a:pt x="1348411" y="2720136"/>
                </a:lnTo>
                <a:lnTo>
                  <a:pt x="1481295" y="2587262"/>
                </a:lnTo>
                <a:cubicBezTo>
                  <a:pt x="1499278" y="2569279"/>
                  <a:pt x="1509184" y="2545362"/>
                  <a:pt x="1509184" y="2519930"/>
                </a:cubicBezTo>
                <a:cubicBezTo>
                  <a:pt x="1509184" y="2494498"/>
                  <a:pt x="1499278" y="2470600"/>
                  <a:pt x="1481295" y="2452608"/>
                </a:cubicBezTo>
                <a:lnTo>
                  <a:pt x="1211823" y="2183145"/>
                </a:lnTo>
                <a:cubicBezTo>
                  <a:pt x="1026190" y="1997512"/>
                  <a:pt x="1026180" y="1695370"/>
                  <a:pt x="1211804" y="1509632"/>
                </a:cubicBezTo>
                <a:lnTo>
                  <a:pt x="1346630" y="1374892"/>
                </a:lnTo>
                <a:lnTo>
                  <a:pt x="2424184" y="297366"/>
                </a:lnTo>
                <a:cubicBezTo>
                  <a:pt x="2442043" y="279507"/>
                  <a:pt x="2466275" y="269468"/>
                  <a:pt x="2491535" y="269468"/>
                </a:cubicBezTo>
                <a:close/>
                <a:moveTo>
                  <a:pt x="3569183" y="269468"/>
                </a:moveTo>
                <a:cubicBezTo>
                  <a:pt x="3593561" y="269467"/>
                  <a:pt x="3617937" y="278764"/>
                  <a:pt x="3636535" y="297357"/>
                </a:cubicBezTo>
                <a:cubicBezTo>
                  <a:pt x="3673730" y="334562"/>
                  <a:pt x="3673730" y="394874"/>
                  <a:pt x="3636535" y="432069"/>
                </a:cubicBezTo>
                <a:lnTo>
                  <a:pt x="3367168" y="701436"/>
                </a:lnTo>
                <a:cubicBezTo>
                  <a:pt x="3348575" y="720029"/>
                  <a:pt x="3324191" y="729335"/>
                  <a:pt x="3299817" y="729335"/>
                </a:cubicBezTo>
                <a:cubicBezTo>
                  <a:pt x="3275442" y="729335"/>
                  <a:pt x="3251068" y="720029"/>
                  <a:pt x="3232456" y="701436"/>
                </a:cubicBezTo>
                <a:cubicBezTo>
                  <a:pt x="3195261" y="664231"/>
                  <a:pt x="3195261" y="603919"/>
                  <a:pt x="3232456" y="566724"/>
                </a:cubicBezTo>
                <a:lnTo>
                  <a:pt x="3501823" y="297357"/>
                </a:lnTo>
                <a:cubicBezTo>
                  <a:pt x="3520426" y="278764"/>
                  <a:pt x="3544805" y="269467"/>
                  <a:pt x="3569183" y="269468"/>
                </a:cubicBezTo>
                <a:close/>
                <a:moveTo>
                  <a:pt x="4512102" y="134727"/>
                </a:moveTo>
                <a:cubicBezTo>
                  <a:pt x="4536486" y="134727"/>
                  <a:pt x="4560870" y="144013"/>
                  <a:pt x="4579491" y="162587"/>
                </a:cubicBezTo>
                <a:cubicBezTo>
                  <a:pt x="4616648" y="199830"/>
                  <a:pt x="4616648" y="260123"/>
                  <a:pt x="4579491" y="297271"/>
                </a:cubicBezTo>
                <a:cubicBezTo>
                  <a:pt x="4542249" y="334514"/>
                  <a:pt x="4481955" y="334514"/>
                  <a:pt x="4444712" y="297271"/>
                </a:cubicBezTo>
                <a:cubicBezTo>
                  <a:pt x="4407565" y="260123"/>
                  <a:pt x="4407565" y="199830"/>
                  <a:pt x="4444712" y="162587"/>
                </a:cubicBezTo>
                <a:cubicBezTo>
                  <a:pt x="4463334" y="144013"/>
                  <a:pt x="4487718" y="134727"/>
                  <a:pt x="4512102" y="134727"/>
                </a:cubicBezTo>
                <a:close/>
                <a:moveTo>
                  <a:pt x="3838590" y="44"/>
                </a:moveTo>
                <a:cubicBezTo>
                  <a:pt x="3862974" y="44"/>
                  <a:pt x="3887358" y="9330"/>
                  <a:pt x="3905979" y="27904"/>
                </a:cubicBezTo>
                <a:cubicBezTo>
                  <a:pt x="3943136" y="65147"/>
                  <a:pt x="3943136" y="125440"/>
                  <a:pt x="3905979" y="162588"/>
                </a:cubicBezTo>
                <a:cubicBezTo>
                  <a:pt x="3868736" y="199831"/>
                  <a:pt x="3808443" y="199831"/>
                  <a:pt x="3771200" y="162588"/>
                </a:cubicBezTo>
                <a:cubicBezTo>
                  <a:pt x="3734053" y="125440"/>
                  <a:pt x="3734053" y="65147"/>
                  <a:pt x="3771200" y="27904"/>
                </a:cubicBezTo>
                <a:cubicBezTo>
                  <a:pt x="3789822" y="9330"/>
                  <a:pt x="3814206" y="44"/>
                  <a:pt x="3838590" y="44"/>
                </a:cubicBezTo>
                <a:close/>
                <a:moveTo>
                  <a:pt x="3030355" y="0"/>
                </a:moveTo>
                <a:cubicBezTo>
                  <a:pt x="3054732" y="1"/>
                  <a:pt x="3079109" y="9297"/>
                  <a:pt x="3097707" y="27885"/>
                </a:cubicBezTo>
                <a:cubicBezTo>
                  <a:pt x="3134911" y="65090"/>
                  <a:pt x="3134902" y="125402"/>
                  <a:pt x="3097707" y="162597"/>
                </a:cubicBezTo>
                <a:lnTo>
                  <a:pt x="2963023" y="297281"/>
                </a:lnTo>
                <a:cubicBezTo>
                  <a:pt x="2944430" y="315874"/>
                  <a:pt x="2920046" y="325180"/>
                  <a:pt x="2895672" y="325180"/>
                </a:cubicBezTo>
                <a:cubicBezTo>
                  <a:pt x="2871297" y="325180"/>
                  <a:pt x="2846923" y="315883"/>
                  <a:pt x="2828321" y="297281"/>
                </a:cubicBezTo>
                <a:cubicBezTo>
                  <a:pt x="2791116" y="260076"/>
                  <a:pt x="2791126" y="199764"/>
                  <a:pt x="2828321" y="162569"/>
                </a:cubicBezTo>
                <a:lnTo>
                  <a:pt x="2963004" y="27885"/>
                </a:lnTo>
                <a:cubicBezTo>
                  <a:pt x="2981601" y="9292"/>
                  <a:pt x="3005978" y="-2"/>
                  <a:pt x="3030355" y="0"/>
                </a:cubicBezTo>
                <a:close/>
              </a:path>
            </a:pathLst>
          </a:custGeom>
          <a:gradFill>
            <a:gsLst>
              <a:gs pos="0">
                <a:srgbClr val="42A5F5"/>
              </a:gs>
              <a:gs pos="51000">
                <a:srgbClr val="1E88E5"/>
              </a:gs>
              <a:gs pos="100000">
                <a:srgbClr val="2196F3">
                  <a:lumMod val="75000"/>
                </a:srgbClr>
              </a:gs>
              <a:gs pos="100000">
                <a:srgbClr val="1E88E5"/>
              </a:gs>
              <a:gs pos="100000">
                <a:srgbClr val="1E88E5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: Shape 92">
            <a:extLst>
              <a:ext uri="{FF2B5EF4-FFF2-40B4-BE49-F238E27FC236}">
                <a16:creationId xmlns:a16="http://schemas.microsoft.com/office/drawing/2014/main" xmlns="" id="{3731DED2-192B-46D2-9432-2D4E2B9FF11E}"/>
              </a:ext>
            </a:extLst>
          </p:cNvPr>
          <p:cNvSpPr>
            <a:spLocks noChangeAspect="1"/>
          </p:cNvSpPr>
          <p:nvPr/>
        </p:nvSpPr>
        <p:spPr>
          <a:xfrm>
            <a:off x="511518" y="2592052"/>
            <a:ext cx="426720" cy="380365"/>
          </a:xfrm>
          <a:custGeom>
            <a:avLst/>
            <a:gdLst>
              <a:gd name="connsiteX0" fmla="*/ 1904152 w 4476750"/>
              <a:gd name="connsiteY0" fmla="*/ 2889352 h 3990441"/>
              <a:gd name="connsiteX1" fmla="*/ 2232631 w 4476750"/>
              <a:gd name="connsiteY1" fmla="*/ 3284315 h 3990441"/>
              <a:gd name="connsiteX2" fmla="*/ 2560996 w 4476750"/>
              <a:gd name="connsiteY2" fmla="*/ 2889837 h 3990441"/>
              <a:gd name="connsiteX3" fmla="*/ 2238375 w 4476750"/>
              <a:gd name="connsiteY3" fmla="*/ 2899067 h 3990441"/>
              <a:gd name="connsiteX4" fmla="*/ 1904152 w 4476750"/>
              <a:gd name="connsiteY4" fmla="*/ 2889352 h 3990441"/>
              <a:gd name="connsiteX5" fmla="*/ 3380108 w 4476750"/>
              <a:gd name="connsiteY5" fmla="*/ 2775861 h 3990441"/>
              <a:gd name="connsiteX6" fmla="*/ 2747753 w 4476750"/>
              <a:gd name="connsiteY6" fmla="*/ 2875959 h 3990441"/>
              <a:gd name="connsiteX7" fmla="*/ 2332815 w 4476750"/>
              <a:gd name="connsiteY7" fmla="*/ 3386299 h 3990441"/>
              <a:gd name="connsiteX8" fmla="*/ 2530097 w 4476750"/>
              <a:gd name="connsiteY8" fmla="*/ 3562502 h 3990441"/>
              <a:gd name="connsiteX9" fmla="*/ 3277181 w 4476750"/>
              <a:gd name="connsiteY9" fmla="*/ 3811162 h 3990441"/>
              <a:gd name="connsiteX10" fmla="*/ 3435363 w 4476750"/>
              <a:gd name="connsiteY10" fmla="*/ 3039837 h 3990441"/>
              <a:gd name="connsiteX11" fmla="*/ 3380108 w 4476750"/>
              <a:gd name="connsiteY11" fmla="*/ 2775861 h 3990441"/>
              <a:gd name="connsiteX12" fmla="*/ 1087583 w 4476750"/>
              <a:gd name="connsiteY12" fmla="*/ 2774071 h 3990441"/>
              <a:gd name="connsiteX13" fmla="*/ 1032443 w 4476750"/>
              <a:gd name="connsiteY13" fmla="*/ 3037618 h 3990441"/>
              <a:gd name="connsiteX14" fmla="*/ 1190625 w 4476750"/>
              <a:gd name="connsiteY14" fmla="*/ 3808943 h 3990441"/>
              <a:gd name="connsiteX15" fmla="*/ 1337824 w 4476750"/>
              <a:gd name="connsiteY15" fmla="*/ 3845500 h 3990441"/>
              <a:gd name="connsiteX16" fmla="*/ 2068115 w 4476750"/>
              <a:gd name="connsiteY16" fmla="*/ 3447393 h 3990441"/>
              <a:gd name="connsiteX17" fmla="*/ 2132504 w 4476750"/>
              <a:gd name="connsiteY17" fmla="*/ 3386214 h 3990441"/>
              <a:gd name="connsiteX18" fmla="*/ 1717881 w 4476750"/>
              <a:gd name="connsiteY18" fmla="*/ 2875216 h 3990441"/>
              <a:gd name="connsiteX19" fmla="*/ 1087583 w 4476750"/>
              <a:gd name="connsiteY19" fmla="*/ 2774071 h 3990441"/>
              <a:gd name="connsiteX20" fmla="*/ 1296438 w 4476750"/>
              <a:gd name="connsiteY20" fmla="*/ 2172738 h 3990441"/>
              <a:gd name="connsiteX21" fmla="*/ 1125664 w 4476750"/>
              <a:gd name="connsiteY21" fmla="*/ 2637463 h 3990441"/>
              <a:gd name="connsiteX22" fmla="*/ 1613392 w 4476750"/>
              <a:gd name="connsiteY22" fmla="*/ 2721378 h 3990441"/>
              <a:gd name="connsiteX23" fmla="*/ 1445780 w 4476750"/>
              <a:gd name="connsiteY23" fmla="*/ 2448839 h 3990441"/>
              <a:gd name="connsiteX24" fmla="*/ 1296438 w 4476750"/>
              <a:gd name="connsiteY24" fmla="*/ 2172738 h 3990441"/>
              <a:gd name="connsiteX25" fmla="*/ 3170406 w 4476750"/>
              <a:gd name="connsiteY25" fmla="*/ 2172719 h 3990441"/>
              <a:gd name="connsiteX26" fmla="*/ 3022016 w 4476750"/>
              <a:gd name="connsiteY26" fmla="*/ 2446629 h 3990441"/>
              <a:gd name="connsiteX27" fmla="*/ 2852728 w 4476750"/>
              <a:gd name="connsiteY27" fmla="*/ 2721626 h 3990441"/>
              <a:gd name="connsiteX28" fmla="*/ 3341732 w 4476750"/>
              <a:gd name="connsiteY28" fmla="*/ 2638330 h 3990441"/>
              <a:gd name="connsiteX29" fmla="*/ 3170406 w 4476750"/>
              <a:gd name="connsiteY29" fmla="*/ 2172719 h 3990441"/>
              <a:gd name="connsiteX30" fmla="*/ 2238375 w 4476750"/>
              <a:gd name="connsiteY30" fmla="*/ 1779880 h 3990441"/>
              <a:gd name="connsiteX31" fmla="*/ 2024063 w 4476750"/>
              <a:gd name="connsiteY31" fmla="*/ 1994192 h 3990441"/>
              <a:gd name="connsiteX32" fmla="*/ 2238375 w 4476750"/>
              <a:gd name="connsiteY32" fmla="*/ 2208505 h 3990441"/>
              <a:gd name="connsiteX33" fmla="*/ 2452688 w 4476750"/>
              <a:gd name="connsiteY33" fmla="*/ 1994192 h 3990441"/>
              <a:gd name="connsiteX34" fmla="*/ 2238375 w 4476750"/>
              <a:gd name="connsiteY34" fmla="*/ 1779880 h 3990441"/>
              <a:gd name="connsiteX35" fmla="*/ 2238375 w 4476750"/>
              <a:gd name="connsiteY35" fmla="*/ 1637005 h 3990441"/>
              <a:gd name="connsiteX36" fmla="*/ 2595563 w 4476750"/>
              <a:gd name="connsiteY36" fmla="*/ 1994192 h 3990441"/>
              <a:gd name="connsiteX37" fmla="*/ 2238375 w 4476750"/>
              <a:gd name="connsiteY37" fmla="*/ 2351380 h 3990441"/>
              <a:gd name="connsiteX38" fmla="*/ 1881188 w 4476750"/>
              <a:gd name="connsiteY38" fmla="*/ 1994192 h 3990441"/>
              <a:gd name="connsiteX39" fmla="*/ 2238375 w 4476750"/>
              <a:gd name="connsiteY39" fmla="*/ 1637005 h 3990441"/>
              <a:gd name="connsiteX40" fmla="*/ 978760 w 4476750"/>
              <a:gd name="connsiteY40" fmla="*/ 1388878 h 3990441"/>
              <a:gd name="connsiteX41" fmla="*/ 142875 w 4476750"/>
              <a:gd name="connsiteY41" fmla="*/ 1994192 h 3990441"/>
              <a:gd name="connsiteX42" fmla="*/ 987257 w 4476750"/>
              <a:gd name="connsiteY42" fmla="*/ 2601906 h 3990441"/>
              <a:gd name="connsiteX43" fmla="*/ 1215028 w 4476750"/>
              <a:gd name="connsiteY43" fmla="*/ 2004641 h 3990441"/>
              <a:gd name="connsiteX44" fmla="*/ 978760 w 4476750"/>
              <a:gd name="connsiteY44" fmla="*/ 1388878 h 3990441"/>
              <a:gd name="connsiteX45" fmla="*/ 1624727 w 4476750"/>
              <a:gd name="connsiteY45" fmla="*/ 1265682 h 3990441"/>
              <a:gd name="connsiteX46" fmla="*/ 1116930 w 4476750"/>
              <a:gd name="connsiteY46" fmla="*/ 1352959 h 3990441"/>
              <a:gd name="connsiteX47" fmla="*/ 1295886 w 4476750"/>
              <a:gd name="connsiteY47" fmla="*/ 1836344 h 3990441"/>
              <a:gd name="connsiteX48" fmla="*/ 1454734 w 4476750"/>
              <a:gd name="connsiteY48" fmla="*/ 1541754 h 3990441"/>
              <a:gd name="connsiteX49" fmla="*/ 1624727 w 4476750"/>
              <a:gd name="connsiteY49" fmla="*/ 1265682 h 3990441"/>
              <a:gd name="connsiteX50" fmla="*/ 2840888 w 4476750"/>
              <a:gd name="connsiteY50" fmla="*/ 1264425 h 3990441"/>
              <a:gd name="connsiteX51" fmla="*/ 3013072 w 4476750"/>
              <a:gd name="connsiteY51" fmla="*/ 1543964 h 3990441"/>
              <a:gd name="connsiteX52" fmla="*/ 3171063 w 4476750"/>
              <a:gd name="connsiteY52" fmla="*/ 1836848 h 3990441"/>
              <a:gd name="connsiteX53" fmla="*/ 3351085 w 4476750"/>
              <a:gd name="connsiteY53" fmla="*/ 1350921 h 3990441"/>
              <a:gd name="connsiteX54" fmla="*/ 2840888 w 4476750"/>
              <a:gd name="connsiteY54" fmla="*/ 1264425 h 3990441"/>
              <a:gd name="connsiteX55" fmla="*/ 2238375 w 4476750"/>
              <a:gd name="connsiteY55" fmla="*/ 1232192 h 3990441"/>
              <a:gd name="connsiteX56" fmla="*/ 1808750 w 4476750"/>
              <a:gd name="connsiteY56" fmla="*/ 1248318 h 3990441"/>
              <a:gd name="connsiteX57" fmla="*/ 1578464 w 4476750"/>
              <a:gd name="connsiteY57" fmla="*/ 1613192 h 3990441"/>
              <a:gd name="connsiteX58" fmla="*/ 1372762 w 4476750"/>
              <a:gd name="connsiteY58" fmla="*/ 2004450 h 3990441"/>
              <a:gd name="connsiteX59" fmla="*/ 1569520 w 4476750"/>
              <a:gd name="connsiteY59" fmla="*/ 2377402 h 3990441"/>
              <a:gd name="connsiteX60" fmla="*/ 1797234 w 4476750"/>
              <a:gd name="connsiteY60" fmla="*/ 2739199 h 3990441"/>
              <a:gd name="connsiteX61" fmla="*/ 2238375 w 4476750"/>
              <a:gd name="connsiteY61" fmla="*/ 2756192 h 3990441"/>
              <a:gd name="connsiteX62" fmla="*/ 2668457 w 4476750"/>
              <a:gd name="connsiteY62" fmla="*/ 2739409 h 3990441"/>
              <a:gd name="connsiteX63" fmla="*/ 2898295 w 4476750"/>
              <a:gd name="connsiteY63" fmla="*/ 2375182 h 3990441"/>
              <a:gd name="connsiteX64" fmla="*/ 3094129 w 4476750"/>
              <a:gd name="connsiteY64" fmla="*/ 2004717 h 3990441"/>
              <a:gd name="connsiteX65" fmla="*/ 2889342 w 4476750"/>
              <a:gd name="connsiteY65" fmla="*/ 1615402 h 3990441"/>
              <a:gd name="connsiteX66" fmla="*/ 2657418 w 4476750"/>
              <a:gd name="connsiteY66" fmla="*/ 1247518 h 3990441"/>
              <a:gd name="connsiteX67" fmla="*/ 2238375 w 4476750"/>
              <a:gd name="connsiteY67" fmla="*/ 1232192 h 3990441"/>
              <a:gd name="connsiteX68" fmla="*/ 2233136 w 4476750"/>
              <a:gd name="connsiteY68" fmla="*/ 715832 h 3990441"/>
              <a:gd name="connsiteX69" fmla="*/ 1915906 w 4476750"/>
              <a:gd name="connsiteY69" fmla="*/ 1098337 h 3990441"/>
              <a:gd name="connsiteX70" fmla="*/ 2238375 w 4476750"/>
              <a:gd name="connsiteY70" fmla="*/ 1089317 h 3990441"/>
              <a:gd name="connsiteX71" fmla="*/ 2550538 w 4476750"/>
              <a:gd name="connsiteY71" fmla="*/ 1097804 h 3990441"/>
              <a:gd name="connsiteX72" fmla="*/ 2233136 w 4476750"/>
              <a:gd name="connsiteY72" fmla="*/ 715832 h 3990441"/>
              <a:gd name="connsiteX73" fmla="*/ 3138925 w 4476750"/>
              <a:gd name="connsiteY73" fmla="*/ 142884 h 3990441"/>
              <a:gd name="connsiteX74" fmla="*/ 2408634 w 4476750"/>
              <a:gd name="connsiteY74" fmla="*/ 540991 h 3990441"/>
              <a:gd name="connsiteX75" fmla="*/ 2332777 w 4476750"/>
              <a:gd name="connsiteY75" fmla="*/ 613400 h 3990441"/>
              <a:gd name="connsiteX76" fmla="*/ 2736399 w 4476750"/>
              <a:gd name="connsiteY76" fmla="*/ 1111110 h 3990441"/>
              <a:gd name="connsiteX77" fmla="*/ 3389166 w 4476750"/>
              <a:gd name="connsiteY77" fmla="*/ 1214313 h 3990441"/>
              <a:gd name="connsiteX78" fmla="*/ 3444306 w 4476750"/>
              <a:gd name="connsiteY78" fmla="*/ 950766 h 3990441"/>
              <a:gd name="connsiteX79" fmla="*/ 3286125 w 4476750"/>
              <a:gd name="connsiteY79" fmla="*/ 179441 h 3990441"/>
              <a:gd name="connsiteX80" fmla="*/ 3138925 w 4476750"/>
              <a:gd name="connsiteY80" fmla="*/ 142884 h 3990441"/>
              <a:gd name="connsiteX81" fmla="*/ 3138935 w 4476750"/>
              <a:gd name="connsiteY81" fmla="*/ 0 h 3990441"/>
              <a:gd name="connsiteX82" fmla="*/ 3357572 w 4476750"/>
              <a:gd name="connsiteY82" fmla="*/ 55702 h 3990441"/>
              <a:gd name="connsiteX83" fmla="*/ 3585457 w 4476750"/>
              <a:gd name="connsiteY83" fmla="*/ 973017 h 3990441"/>
              <a:gd name="connsiteX84" fmla="*/ 3527479 w 4476750"/>
              <a:gd name="connsiteY84" fmla="*/ 1249937 h 3990441"/>
              <a:gd name="connsiteX85" fmla="*/ 3796274 w 4476750"/>
              <a:gd name="connsiteY85" fmla="*/ 1338186 h 3990441"/>
              <a:gd name="connsiteX86" fmla="*/ 4476750 w 4476750"/>
              <a:gd name="connsiteY86" fmla="*/ 1994192 h 3990441"/>
              <a:gd name="connsiteX87" fmla="*/ 4183342 w 4476750"/>
              <a:gd name="connsiteY87" fmla="*/ 2450935 h 3990441"/>
              <a:gd name="connsiteX88" fmla="*/ 4083786 w 4476750"/>
              <a:gd name="connsiteY88" fmla="*/ 2433733 h 3990441"/>
              <a:gd name="connsiteX89" fmla="*/ 4100989 w 4476750"/>
              <a:gd name="connsiteY89" fmla="*/ 2334177 h 3990441"/>
              <a:gd name="connsiteX90" fmla="*/ 4333875 w 4476750"/>
              <a:gd name="connsiteY90" fmla="*/ 1994192 h 3990441"/>
              <a:gd name="connsiteX91" fmla="*/ 3489474 w 4476750"/>
              <a:gd name="connsiteY91" fmla="*/ 1386487 h 3990441"/>
              <a:gd name="connsiteX92" fmla="*/ 3251892 w 4476750"/>
              <a:gd name="connsiteY92" fmla="*/ 2005003 h 3990441"/>
              <a:gd name="connsiteX93" fmla="*/ 3480263 w 4476750"/>
              <a:gd name="connsiteY93" fmla="*/ 2603249 h 3990441"/>
              <a:gd name="connsiteX94" fmla="*/ 3861664 w 4476750"/>
              <a:gd name="connsiteY94" fmla="*/ 2468070 h 3990441"/>
              <a:gd name="connsiteX95" fmla="*/ 3956218 w 4476750"/>
              <a:gd name="connsiteY95" fmla="*/ 2503646 h 3990441"/>
              <a:gd name="connsiteX96" fmla="*/ 3920642 w 4476750"/>
              <a:gd name="connsiteY96" fmla="*/ 2598201 h 3990441"/>
              <a:gd name="connsiteX97" fmla="*/ 3518516 w 4476750"/>
              <a:gd name="connsiteY97" fmla="*/ 2740695 h 3990441"/>
              <a:gd name="connsiteX98" fmla="*/ 3576485 w 4476750"/>
              <a:gd name="connsiteY98" fmla="*/ 3017586 h 3990441"/>
              <a:gd name="connsiteX99" fmla="*/ 3348599 w 4476750"/>
              <a:gd name="connsiteY99" fmla="*/ 3934901 h 3990441"/>
              <a:gd name="connsiteX100" fmla="*/ 3130706 w 4476750"/>
              <a:gd name="connsiteY100" fmla="*/ 3990441 h 3990441"/>
              <a:gd name="connsiteX101" fmla="*/ 2440248 w 4476750"/>
              <a:gd name="connsiteY101" fmla="*/ 3673592 h 3990441"/>
              <a:gd name="connsiteX102" fmla="*/ 2232574 w 4476750"/>
              <a:gd name="connsiteY102" fmla="*/ 3488026 h 3990441"/>
              <a:gd name="connsiteX103" fmla="*/ 1337815 w 4476750"/>
              <a:gd name="connsiteY103" fmla="*/ 3988384 h 3990441"/>
              <a:gd name="connsiteX104" fmla="*/ 1119178 w 4476750"/>
              <a:gd name="connsiteY104" fmla="*/ 3932682 h 3990441"/>
              <a:gd name="connsiteX105" fmla="*/ 891292 w 4476750"/>
              <a:gd name="connsiteY105" fmla="*/ 3015367 h 3990441"/>
              <a:gd name="connsiteX106" fmla="*/ 949271 w 4476750"/>
              <a:gd name="connsiteY106" fmla="*/ 2738447 h 3990441"/>
              <a:gd name="connsiteX107" fmla="*/ 680475 w 4476750"/>
              <a:gd name="connsiteY107" fmla="*/ 2650198 h 3990441"/>
              <a:gd name="connsiteX108" fmla="*/ 0 w 4476750"/>
              <a:gd name="connsiteY108" fmla="*/ 1994192 h 3990441"/>
              <a:gd name="connsiteX109" fmla="*/ 680494 w 4476750"/>
              <a:gd name="connsiteY109" fmla="*/ 1338177 h 3990441"/>
              <a:gd name="connsiteX110" fmla="*/ 940632 w 4476750"/>
              <a:gd name="connsiteY110" fmla="*/ 1252337 h 3990441"/>
              <a:gd name="connsiteX111" fmla="*/ 865222 w 4476750"/>
              <a:gd name="connsiteY111" fmla="*/ 841495 h 3990441"/>
              <a:gd name="connsiteX112" fmla="*/ 929316 w 4476750"/>
              <a:gd name="connsiteY112" fmla="*/ 763410 h 3990441"/>
              <a:gd name="connsiteX113" fmla="*/ 1007402 w 4476750"/>
              <a:gd name="connsiteY113" fmla="*/ 827503 h 3990441"/>
              <a:gd name="connsiteX114" fmla="*/ 1078754 w 4476750"/>
              <a:gd name="connsiteY114" fmla="*/ 1216380 h 3990441"/>
              <a:gd name="connsiteX115" fmla="*/ 1729226 w 4476750"/>
              <a:gd name="connsiteY115" fmla="*/ 1112101 h 3990441"/>
              <a:gd name="connsiteX116" fmla="*/ 2133181 w 4476750"/>
              <a:gd name="connsiteY116" fmla="*/ 613495 h 3990441"/>
              <a:gd name="connsiteX117" fmla="*/ 1928765 w 4476750"/>
              <a:gd name="connsiteY117" fmla="*/ 430301 h 3990441"/>
              <a:gd name="connsiteX118" fmla="*/ 1181681 w 4476750"/>
              <a:gd name="connsiteY118" fmla="*/ 181642 h 3990441"/>
              <a:gd name="connsiteX119" fmla="*/ 1003678 w 4476750"/>
              <a:gd name="connsiteY119" fmla="*/ 553317 h 3990441"/>
              <a:gd name="connsiteX120" fmla="*/ 926068 w 4476750"/>
              <a:gd name="connsiteY120" fmla="*/ 617982 h 3990441"/>
              <a:gd name="connsiteX121" fmla="*/ 861403 w 4476750"/>
              <a:gd name="connsiteY121" fmla="*/ 540372 h 3990441"/>
              <a:gd name="connsiteX122" fmla="*/ 1110253 w 4476750"/>
              <a:gd name="connsiteY122" fmla="*/ 57912 h 3990441"/>
              <a:gd name="connsiteX123" fmla="*/ 2018605 w 4476750"/>
              <a:gd name="connsiteY123" fmla="*/ 319221 h 3990441"/>
              <a:gd name="connsiteX124" fmla="*/ 2232936 w 4476750"/>
              <a:gd name="connsiteY124" fmla="*/ 511311 h 3990441"/>
              <a:gd name="connsiteX125" fmla="*/ 3138935 w 4476750"/>
              <a:gd name="connsiteY125" fmla="*/ 0 h 399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4476750" h="3990441">
                <a:moveTo>
                  <a:pt x="1904152" y="2889352"/>
                </a:moveTo>
                <a:cubicBezTo>
                  <a:pt x="2010737" y="3033417"/>
                  <a:pt x="2121017" y="3166015"/>
                  <a:pt x="2232631" y="3284315"/>
                </a:cubicBezTo>
                <a:cubicBezTo>
                  <a:pt x="2344045" y="3166158"/>
                  <a:pt x="2454507" y="3033322"/>
                  <a:pt x="2560996" y="2889837"/>
                </a:cubicBezTo>
                <a:cubicBezTo>
                  <a:pt x="2454897" y="2895895"/>
                  <a:pt x="2347141" y="2899067"/>
                  <a:pt x="2238375" y="2899067"/>
                </a:cubicBezTo>
                <a:cubicBezTo>
                  <a:pt x="2125456" y="2899067"/>
                  <a:pt x="2013823" y="2895771"/>
                  <a:pt x="1904152" y="2889352"/>
                </a:cubicBezTo>
                <a:close/>
                <a:moveTo>
                  <a:pt x="3380108" y="2775861"/>
                </a:moveTo>
                <a:cubicBezTo>
                  <a:pt x="3184207" y="2821696"/>
                  <a:pt x="2970943" y="2855471"/>
                  <a:pt x="2747753" y="2875959"/>
                </a:cubicBezTo>
                <a:cubicBezTo>
                  <a:pt x="2613441" y="3066231"/>
                  <a:pt x="2473414" y="3237919"/>
                  <a:pt x="2332815" y="3386299"/>
                </a:cubicBezTo>
                <a:cubicBezTo>
                  <a:pt x="2398519" y="3450422"/>
                  <a:pt x="2464441" y="3509410"/>
                  <a:pt x="2530097" y="3562502"/>
                </a:cubicBezTo>
                <a:cubicBezTo>
                  <a:pt x="2841898" y="3814629"/>
                  <a:pt x="3114180" y="3905259"/>
                  <a:pt x="3277181" y="3811162"/>
                </a:cubicBezTo>
                <a:cubicBezTo>
                  <a:pt x="3440173" y="3717055"/>
                  <a:pt x="3497837" y="3435915"/>
                  <a:pt x="3435363" y="3039837"/>
                </a:cubicBezTo>
                <a:cubicBezTo>
                  <a:pt x="3421961" y="2954864"/>
                  <a:pt x="3403397" y="2866596"/>
                  <a:pt x="3380108" y="2775861"/>
                </a:cubicBezTo>
                <a:close/>
                <a:moveTo>
                  <a:pt x="1087583" y="2774071"/>
                </a:moveTo>
                <a:cubicBezTo>
                  <a:pt x="1064352" y="2864653"/>
                  <a:pt x="1045826" y="2952779"/>
                  <a:pt x="1032443" y="3037618"/>
                </a:cubicBezTo>
                <a:cubicBezTo>
                  <a:pt x="969969" y="3433696"/>
                  <a:pt x="1027633" y="3714835"/>
                  <a:pt x="1190625" y="3808943"/>
                </a:cubicBezTo>
                <a:cubicBezTo>
                  <a:pt x="1232630" y="3833203"/>
                  <a:pt x="1282160" y="3845500"/>
                  <a:pt x="1337824" y="3845500"/>
                </a:cubicBezTo>
                <a:cubicBezTo>
                  <a:pt x="1530143" y="3845500"/>
                  <a:pt x="1789490" y="3704129"/>
                  <a:pt x="2068115" y="3447393"/>
                </a:cubicBezTo>
                <a:cubicBezTo>
                  <a:pt x="2089556" y="3427628"/>
                  <a:pt x="2111035" y="3407178"/>
                  <a:pt x="2132504" y="3386214"/>
                </a:cubicBezTo>
                <a:cubicBezTo>
                  <a:pt x="1990468" y="3236052"/>
                  <a:pt x="1850764" y="3063878"/>
                  <a:pt x="1717881" y="2875216"/>
                </a:cubicBezTo>
                <a:cubicBezTo>
                  <a:pt x="1495253" y="2854471"/>
                  <a:pt x="1283017" y="2820410"/>
                  <a:pt x="1087583" y="2774071"/>
                </a:cubicBezTo>
                <a:close/>
                <a:moveTo>
                  <a:pt x="1296438" y="2172738"/>
                </a:moveTo>
                <a:cubicBezTo>
                  <a:pt x="1228134" y="2331139"/>
                  <a:pt x="1170851" y="2487073"/>
                  <a:pt x="1125664" y="2637463"/>
                </a:cubicBezTo>
                <a:cubicBezTo>
                  <a:pt x="1274473" y="2672524"/>
                  <a:pt x="1437627" y="2701071"/>
                  <a:pt x="1613392" y="2721378"/>
                </a:cubicBezTo>
                <a:cubicBezTo>
                  <a:pt x="1555785" y="2633348"/>
                  <a:pt x="1499768" y="2542356"/>
                  <a:pt x="1445780" y="2448839"/>
                </a:cubicBezTo>
                <a:cubicBezTo>
                  <a:pt x="1392907" y="2357266"/>
                  <a:pt x="1343092" y="2265016"/>
                  <a:pt x="1296438" y="2172738"/>
                </a:cubicBezTo>
                <a:close/>
                <a:moveTo>
                  <a:pt x="3170406" y="2172719"/>
                </a:moveTo>
                <a:cubicBezTo>
                  <a:pt x="3124057" y="2264121"/>
                  <a:pt x="3074565" y="2355609"/>
                  <a:pt x="3022016" y="2446629"/>
                </a:cubicBezTo>
                <a:cubicBezTo>
                  <a:pt x="2967285" y="2541432"/>
                  <a:pt x="2910688" y="2633205"/>
                  <a:pt x="2852728" y="2721626"/>
                </a:cubicBezTo>
                <a:cubicBezTo>
                  <a:pt x="3024445" y="2701861"/>
                  <a:pt x="3188722" y="2673887"/>
                  <a:pt x="3341732" y="2638330"/>
                </a:cubicBezTo>
                <a:cubicBezTo>
                  <a:pt x="3296402" y="2487644"/>
                  <a:pt x="3238938" y="2331406"/>
                  <a:pt x="3170406" y="2172719"/>
                </a:cubicBezTo>
                <a:close/>
                <a:moveTo>
                  <a:pt x="2238375" y="1779880"/>
                </a:moveTo>
                <a:cubicBezTo>
                  <a:pt x="2120208" y="1779880"/>
                  <a:pt x="2024063" y="1876025"/>
                  <a:pt x="2024063" y="1994192"/>
                </a:cubicBezTo>
                <a:cubicBezTo>
                  <a:pt x="2024063" y="2112359"/>
                  <a:pt x="2120208" y="2208505"/>
                  <a:pt x="2238375" y="2208505"/>
                </a:cubicBezTo>
                <a:cubicBezTo>
                  <a:pt x="2356542" y="2208505"/>
                  <a:pt x="2452688" y="2112359"/>
                  <a:pt x="2452688" y="1994192"/>
                </a:cubicBezTo>
                <a:cubicBezTo>
                  <a:pt x="2452688" y="1876025"/>
                  <a:pt x="2356542" y="1779880"/>
                  <a:pt x="2238375" y="1779880"/>
                </a:cubicBezTo>
                <a:close/>
                <a:moveTo>
                  <a:pt x="2238375" y="1637005"/>
                </a:moveTo>
                <a:cubicBezTo>
                  <a:pt x="2435333" y="1637005"/>
                  <a:pt x="2595563" y="1797234"/>
                  <a:pt x="2595563" y="1994192"/>
                </a:cubicBezTo>
                <a:cubicBezTo>
                  <a:pt x="2595563" y="2191150"/>
                  <a:pt x="2435333" y="2351380"/>
                  <a:pt x="2238375" y="2351380"/>
                </a:cubicBezTo>
                <a:cubicBezTo>
                  <a:pt x="2041417" y="2351380"/>
                  <a:pt x="1881188" y="2191150"/>
                  <a:pt x="1881188" y="1994192"/>
                </a:cubicBezTo>
                <a:cubicBezTo>
                  <a:pt x="1881188" y="1797234"/>
                  <a:pt x="2041417" y="1637005"/>
                  <a:pt x="2238375" y="1637005"/>
                </a:cubicBezTo>
                <a:close/>
                <a:moveTo>
                  <a:pt x="978760" y="1388878"/>
                </a:moveTo>
                <a:cubicBezTo>
                  <a:pt x="453714" y="1537459"/>
                  <a:pt x="142875" y="1770621"/>
                  <a:pt x="142875" y="1994192"/>
                </a:cubicBezTo>
                <a:cubicBezTo>
                  <a:pt x="142875" y="2218972"/>
                  <a:pt x="457066" y="2453440"/>
                  <a:pt x="987257" y="2601906"/>
                </a:cubicBezTo>
                <a:cubicBezTo>
                  <a:pt x="1044864" y="2409234"/>
                  <a:pt x="1121559" y="2208114"/>
                  <a:pt x="1215028" y="2004641"/>
                </a:cubicBezTo>
                <a:cubicBezTo>
                  <a:pt x="1117835" y="1794834"/>
                  <a:pt x="1038149" y="1587017"/>
                  <a:pt x="978760" y="1388878"/>
                </a:cubicBezTo>
                <a:close/>
                <a:moveTo>
                  <a:pt x="1624727" y="1265682"/>
                </a:moveTo>
                <a:cubicBezTo>
                  <a:pt x="1441180" y="1286446"/>
                  <a:pt x="1271263" y="1316202"/>
                  <a:pt x="1116930" y="1352959"/>
                </a:cubicBezTo>
                <a:cubicBezTo>
                  <a:pt x="1163888" y="1508912"/>
                  <a:pt x="1224038" y="1671390"/>
                  <a:pt x="1295886" y="1836344"/>
                </a:cubicBezTo>
                <a:cubicBezTo>
                  <a:pt x="1345206" y="1738065"/>
                  <a:pt x="1398222" y="1639633"/>
                  <a:pt x="1454734" y="1541754"/>
                </a:cubicBezTo>
                <a:cubicBezTo>
                  <a:pt x="1509684" y="1446571"/>
                  <a:pt x="1566519" y="1354436"/>
                  <a:pt x="1624727" y="1265682"/>
                </a:cubicBezTo>
                <a:close/>
                <a:moveTo>
                  <a:pt x="2840888" y="1264425"/>
                </a:moveTo>
                <a:cubicBezTo>
                  <a:pt x="2900115" y="1354626"/>
                  <a:pt x="2957655" y="1447971"/>
                  <a:pt x="3013072" y="1543964"/>
                </a:cubicBezTo>
                <a:cubicBezTo>
                  <a:pt x="3069260" y="1641281"/>
                  <a:pt x="3121990" y="1739131"/>
                  <a:pt x="3171063" y="1836848"/>
                </a:cubicBezTo>
                <a:cubicBezTo>
                  <a:pt x="3243434" y="1671180"/>
                  <a:pt x="3303889" y="1508017"/>
                  <a:pt x="3351085" y="1350921"/>
                </a:cubicBezTo>
                <a:cubicBezTo>
                  <a:pt x="3195942" y="1314364"/>
                  <a:pt x="3025245" y="1284865"/>
                  <a:pt x="2840888" y="1264425"/>
                </a:cubicBezTo>
                <a:close/>
                <a:moveTo>
                  <a:pt x="2238375" y="1232192"/>
                </a:moveTo>
                <a:cubicBezTo>
                  <a:pt x="2089061" y="1232192"/>
                  <a:pt x="1945662" y="1237850"/>
                  <a:pt x="1808750" y="1248318"/>
                </a:cubicBezTo>
                <a:cubicBezTo>
                  <a:pt x="1728483" y="1364942"/>
                  <a:pt x="1651235" y="1487157"/>
                  <a:pt x="1578464" y="1613192"/>
                </a:cubicBezTo>
                <a:cubicBezTo>
                  <a:pt x="1503321" y="1743351"/>
                  <a:pt x="1434579" y="1874329"/>
                  <a:pt x="1372762" y="2004450"/>
                </a:cubicBezTo>
                <a:cubicBezTo>
                  <a:pt x="1432312" y="2128733"/>
                  <a:pt x="1498054" y="2253624"/>
                  <a:pt x="1569520" y="2377402"/>
                </a:cubicBezTo>
                <a:cubicBezTo>
                  <a:pt x="1642129" y="2503170"/>
                  <a:pt x="1718396" y="2624176"/>
                  <a:pt x="1797234" y="2739199"/>
                </a:cubicBezTo>
                <a:cubicBezTo>
                  <a:pt x="1937594" y="2750248"/>
                  <a:pt x="2084879" y="2756192"/>
                  <a:pt x="2238375" y="2756192"/>
                </a:cubicBezTo>
                <a:cubicBezTo>
                  <a:pt x="2384326" y="2756192"/>
                  <a:pt x="2528287" y="2750439"/>
                  <a:pt x="2668457" y="2739409"/>
                </a:cubicBezTo>
                <a:cubicBezTo>
                  <a:pt x="2748562" y="2622975"/>
                  <a:pt x="2825667" y="2500979"/>
                  <a:pt x="2898295" y="2375182"/>
                </a:cubicBezTo>
                <a:cubicBezTo>
                  <a:pt x="2969438" y="2251958"/>
                  <a:pt x="3034893" y="2127990"/>
                  <a:pt x="3094129" y="2004717"/>
                </a:cubicBezTo>
                <a:cubicBezTo>
                  <a:pt x="3032541" y="1875234"/>
                  <a:pt x="2964113" y="1744913"/>
                  <a:pt x="2889342" y="1615402"/>
                </a:cubicBezTo>
                <a:cubicBezTo>
                  <a:pt x="2815438" y="1487405"/>
                  <a:pt x="2737752" y="1364361"/>
                  <a:pt x="2657418" y="1247518"/>
                </a:cubicBezTo>
                <a:cubicBezTo>
                  <a:pt x="2523706" y="1237564"/>
                  <a:pt x="2383850" y="1232192"/>
                  <a:pt x="2238375" y="1232192"/>
                </a:cubicBezTo>
                <a:close/>
                <a:moveTo>
                  <a:pt x="2233136" y="715832"/>
                </a:moveTo>
                <a:cubicBezTo>
                  <a:pt x="2125513" y="830970"/>
                  <a:pt x="2018852" y="959653"/>
                  <a:pt x="1915906" y="1098337"/>
                </a:cubicBezTo>
                <a:cubicBezTo>
                  <a:pt x="2021795" y="1092374"/>
                  <a:pt x="2129495" y="1089317"/>
                  <a:pt x="2238375" y="1089317"/>
                </a:cubicBezTo>
                <a:cubicBezTo>
                  <a:pt x="2343731" y="1089317"/>
                  <a:pt x="2447963" y="1092213"/>
                  <a:pt x="2550538" y="1097804"/>
                </a:cubicBezTo>
                <a:cubicBezTo>
                  <a:pt x="2447449" y="958882"/>
                  <a:pt x="2340931" y="830723"/>
                  <a:pt x="2233136" y="715832"/>
                </a:cubicBezTo>
                <a:close/>
                <a:moveTo>
                  <a:pt x="3138925" y="142884"/>
                </a:moveTo>
                <a:cubicBezTo>
                  <a:pt x="2946606" y="142884"/>
                  <a:pt x="2687260" y="284264"/>
                  <a:pt x="2408634" y="540991"/>
                </a:cubicBezTo>
                <a:cubicBezTo>
                  <a:pt x="2383374" y="564270"/>
                  <a:pt x="2358066" y="588464"/>
                  <a:pt x="2332777" y="613400"/>
                </a:cubicBezTo>
                <a:cubicBezTo>
                  <a:pt x="2470976" y="760219"/>
                  <a:pt x="2606897" y="927830"/>
                  <a:pt x="2736399" y="1111110"/>
                </a:cubicBezTo>
                <a:cubicBezTo>
                  <a:pt x="2967218" y="1131637"/>
                  <a:pt x="3187170" y="1166422"/>
                  <a:pt x="3389166" y="1214313"/>
                </a:cubicBezTo>
                <a:cubicBezTo>
                  <a:pt x="3412398" y="1123731"/>
                  <a:pt x="3430924" y="1035605"/>
                  <a:pt x="3444306" y="950766"/>
                </a:cubicBezTo>
                <a:cubicBezTo>
                  <a:pt x="3506781" y="554688"/>
                  <a:pt x="3449117" y="273548"/>
                  <a:pt x="3286125" y="179441"/>
                </a:cubicBezTo>
                <a:cubicBezTo>
                  <a:pt x="3244120" y="155181"/>
                  <a:pt x="3194590" y="142884"/>
                  <a:pt x="3138925" y="142884"/>
                </a:cubicBezTo>
                <a:close/>
                <a:moveTo>
                  <a:pt x="3138935" y="0"/>
                </a:moveTo>
                <a:cubicBezTo>
                  <a:pt x="3220002" y="0"/>
                  <a:pt x="3293564" y="18745"/>
                  <a:pt x="3357572" y="55702"/>
                </a:cubicBezTo>
                <a:cubicBezTo>
                  <a:pt x="3577761" y="182832"/>
                  <a:pt x="3658695" y="508606"/>
                  <a:pt x="3585457" y="973017"/>
                </a:cubicBezTo>
                <a:cubicBezTo>
                  <a:pt x="3571380" y="1062237"/>
                  <a:pt x="3551892" y="1154839"/>
                  <a:pt x="3527479" y="1249937"/>
                </a:cubicBezTo>
                <a:cubicBezTo>
                  <a:pt x="3622043" y="1276340"/>
                  <a:pt x="3711978" y="1305763"/>
                  <a:pt x="3796274" y="1338186"/>
                </a:cubicBezTo>
                <a:cubicBezTo>
                  <a:pt x="4235091" y="1506960"/>
                  <a:pt x="4476750" y="1739941"/>
                  <a:pt x="4476750" y="1994192"/>
                </a:cubicBezTo>
                <a:cubicBezTo>
                  <a:pt x="4476750" y="2157593"/>
                  <a:pt x="4375299" y="2315537"/>
                  <a:pt x="4183342" y="2450935"/>
                </a:cubicBezTo>
                <a:cubicBezTo>
                  <a:pt x="4151100" y="2473671"/>
                  <a:pt x="4106532" y="2465984"/>
                  <a:pt x="4083786" y="2433733"/>
                </a:cubicBezTo>
                <a:cubicBezTo>
                  <a:pt x="4061050" y="2401491"/>
                  <a:pt x="4068747" y="2356923"/>
                  <a:pt x="4100989" y="2334177"/>
                </a:cubicBezTo>
                <a:cubicBezTo>
                  <a:pt x="4207231" y="2259244"/>
                  <a:pt x="4333875" y="2139420"/>
                  <a:pt x="4333875" y="1994192"/>
                </a:cubicBezTo>
                <a:cubicBezTo>
                  <a:pt x="4333875" y="1769411"/>
                  <a:pt x="4019683" y="1534944"/>
                  <a:pt x="3489474" y="1386487"/>
                </a:cubicBezTo>
                <a:cubicBezTo>
                  <a:pt x="3429867" y="1585865"/>
                  <a:pt x="3349819" y="1794291"/>
                  <a:pt x="3251892" y="2005003"/>
                </a:cubicBezTo>
                <a:cubicBezTo>
                  <a:pt x="3345608" y="2208800"/>
                  <a:pt x="3422513" y="2410263"/>
                  <a:pt x="3480263" y="2603249"/>
                </a:cubicBezTo>
                <a:cubicBezTo>
                  <a:pt x="3619948" y="2564749"/>
                  <a:pt x="3748202" y="2519486"/>
                  <a:pt x="3861664" y="2468070"/>
                </a:cubicBezTo>
                <a:cubicBezTo>
                  <a:pt x="3897592" y="2451773"/>
                  <a:pt x="3939930" y="2467708"/>
                  <a:pt x="3956218" y="2503646"/>
                </a:cubicBezTo>
                <a:cubicBezTo>
                  <a:pt x="3972506" y="2539584"/>
                  <a:pt x="3956580" y="2581913"/>
                  <a:pt x="3920642" y="2598201"/>
                </a:cubicBezTo>
                <a:cubicBezTo>
                  <a:pt x="3800837" y="2652493"/>
                  <a:pt x="3665572" y="2700195"/>
                  <a:pt x="3518516" y="2740695"/>
                </a:cubicBezTo>
                <a:cubicBezTo>
                  <a:pt x="3542928" y="2835783"/>
                  <a:pt x="3562416" y="2928375"/>
                  <a:pt x="3576485" y="3017586"/>
                </a:cubicBezTo>
                <a:cubicBezTo>
                  <a:pt x="3649723" y="3481997"/>
                  <a:pt x="3568789" y="3807771"/>
                  <a:pt x="3348599" y="3934901"/>
                </a:cubicBezTo>
                <a:cubicBezTo>
                  <a:pt x="3284239" y="3972058"/>
                  <a:pt x="3211077" y="3990432"/>
                  <a:pt x="3130706" y="3990441"/>
                </a:cubicBezTo>
                <a:cubicBezTo>
                  <a:pt x="2936110" y="3990451"/>
                  <a:pt x="2698956" y="3882819"/>
                  <a:pt x="2440248" y="3673592"/>
                </a:cubicBezTo>
                <a:cubicBezTo>
                  <a:pt x="2371068" y="3617652"/>
                  <a:pt x="2301678" y="3555520"/>
                  <a:pt x="2232574" y="3488026"/>
                </a:cubicBezTo>
                <a:cubicBezTo>
                  <a:pt x="1909991" y="3802494"/>
                  <a:pt x="1590922" y="3988384"/>
                  <a:pt x="1337815" y="3988384"/>
                </a:cubicBezTo>
                <a:cubicBezTo>
                  <a:pt x="1256747" y="3988384"/>
                  <a:pt x="1183186" y="3969639"/>
                  <a:pt x="1119178" y="3932682"/>
                </a:cubicBezTo>
                <a:cubicBezTo>
                  <a:pt x="898988" y="3805552"/>
                  <a:pt x="818054" y="3479778"/>
                  <a:pt x="891292" y="3015367"/>
                </a:cubicBezTo>
                <a:cubicBezTo>
                  <a:pt x="905370" y="2926146"/>
                  <a:pt x="924858" y="2833545"/>
                  <a:pt x="949271" y="2738447"/>
                </a:cubicBezTo>
                <a:cubicBezTo>
                  <a:pt x="854707" y="2712043"/>
                  <a:pt x="764772" y="2682621"/>
                  <a:pt x="680475" y="2650198"/>
                </a:cubicBezTo>
                <a:cubicBezTo>
                  <a:pt x="241659" y="2481424"/>
                  <a:pt x="0" y="2248443"/>
                  <a:pt x="0" y="1994192"/>
                </a:cubicBezTo>
                <a:cubicBezTo>
                  <a:pt x="0" y="1739941"/>
                  <a:pt x="241659" y="1506960"/>
                  <a:pt x="680494" y="1338177"/>
                </a:cubicBezTo>
                <a:cubicBezTo>
                  <a:pt x="762228" y="1306744"/>
                  <a:pt x="849230" y="1278112"/>
                  <a:pt x="940632" y="1252337"/>
                </a:cubicBezTo>
                <a:cubicBezTo>
                  <a:pt x="903398" y="1107872"/>
                  <a:pt x="877852" y="969835"/>
                  <a:pt x="865222" y="841495"/>
                </a:cubicBezTo>
                <a:cubicBezTo>
                  <a:pt x="861355" y="802233"/>
                  <a:pt x="890054" y="767267"/>
                  <a:pt x="929316" y="763410"/>
                </a:cubicBezTo>
                <a:cubicBezTo>
                  <a:pt x="968740" y="759552"/>
                  <a:pt x="1003544" y="788241"/>
                  <a:pt x="1007402" y="827503"/>
                </a:cubicBezTo>
                <a:cubicBezTo>
                  <a:pt x="1019337" y="948795"/>
                  <a:pt x="1043530" y="1079449"/>
                  <a:pt x="1078754" y="1216380"/>
                </a:cubicBezTo>
                <a:cubicBezTo>
                  <a:pt x="1279912" y="1168184"/>
                  <a:pt x="1499101" y="1133046"/>
                  <a:pt x="1729226" y="1112101"/>
                </a:cubicBezTo>
                <a:cubicBezTo>
                  <a:pt x="1860042" y="926811"/>
                  <a:pt x="1996278" y="759161"/>
                  <a:pt x="2133181" y="613495"/>
                </a:cubicBezTo>
                <a:cubicBezTo>
                  <a:pt x="2065106" y="546668"/>
                  <a:pt x="1996802" y="485318"/>
                  <a:pt x="1928765" y="430301"/>
                </a:cubicBezTo>
                <a:cubicBezTo>
                  <a:pt x="1616964" y="178165"/>
                  <a:pt x="1344654" y="87525"/>
                  <a:pt x="1181681" y="181642"/>
                </a:cubicBezTo>
                <a:cubicBezTo>
                  <a:pt x="1055913" y="254251"/>
                  <a:pt x="1015470" y="423834"/>
                  <a:pt x="1003678" y="553317"/>
                </a:cubicBezTo>
                <a:cubicBezTo>
                  <a:pt x="1000096" y="592607"/>
                  <a:pt x="965482" y="621620"/>
                  <a:pt x="926068" y="617982"/>
                </a:cubicBezTo>
                <a:cubicBezTo>
                  <a:pt x="886777" y="614410"/>
                  <a:pt x="857821" y="579663"/>
                  <a:pt x="861403" y="540372"/>
                </a:cubicBezTo>
                <a:cubicBezTo>
                  <a:pt x="882691" y="306448"/>
                  <a:pt x="968749" y="139608"/>
                  <a:pt x="1110253" y="57912"/>
                </a:cubicBezTo>
                <a:cubicBezTo>
                  <a:pt x="1330423" y="-69218"/>
                  <a:pt x="1653045" y="23584"/>
                  <a:pt x="2018605" y="319221"/>
                </a:cubicBezTo>
                <a:cubicBezTo>
                  <a:pt x="2090004" y="376961"/>
                  <a:pt x="2161632" y="441284"/>
                  <a:pt x="2232936" y="511311"/>
                </a:cubicBezTo>
                <a:cubicBezTo>
                  <a:pt x="2559339" y="190166"/>
                  <a:pt x="2882884" y="0"/>
                  <a:pt x="3138935" y="0"/>
                </a:cubicBezTo>
                <a:close/>
              </a:path>
            </a:pathLst>
          </a:custGeom>
          <a:gradFill>
            <a:gsLst>
              <a:gs pos="0">
                <a:srgbClr val="42A5F5"/>
              </a:gs>
              <a:gs pos="51000">
                <a:srgbClr val="1E88E5"/>
              </a:gs>
              <a:gs pos="100000">
                <a:srgbClr val="2196F3">
                  <a:lumMod val="75000"/>
                </a:srgbClr>
              </a:gs>
              <a:gs pos="100000">
                <a:srgbClr val="1E88E5"/>
              </a:gs>
              <a:gs pos="100000">
                <a:srgbClr val="1E88E5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: Shape 47">
            <a:extLst>
              <a:ext uri="{FF2B5EF4-FFF2-40B4-BE49-F238E27FC236}">
                <a16:creationId xmlns:a16="http://schemas.microsoft.com/office/drawing/2014/main" xmlns="" id="{C51C9D9C-FA3D-48B3-B2B0-716C62F71D3A}"/>
              </a:ext>
            </a:extLst>
          </p:cNvPr>
          <p:cNvSpPr>
            <a:spLocks noChangeAspect="1"/>
          </p:cNvSpPr>
          <p:nvPr/>
        </p:nvSpPr>
        <p:spPr>
          <a:xfrm>
            <a:off x="607357" y="3133293"/>
            <a:ext cx="310333" cy="310399"/>
          </a:xfrm>
          <a:custGeom>
            <a:avLst/>
            <a:gdLst>
              <a:gd name="connsiteX0" fmla="*/ 3126027 w 4575398"/>
              <a:gd name="connsiteY0" fmla="*/ 3657600 h 4576379"/>
              <a:gd name="connsiteX1" fmla="*/ 2745817 w 4575398"/>
              <a:gd name="connsiteY1" fmla="*/ 4039391 h 4576379"/>
              <a:gd name="connsiteX2" fmla="*/ 3127608 w 4575398"/>
              <a:gd name="connsiteY2" fmla="*/ 4419600 h 4576379"/>
              <a:gd name="connsiteX3" fmla="*/ 3338606 w 4575398"/>
              <a:gd name="connsiteY3" fmla="*/ 4356125 h 4576379"/>
              <a:gd name="connsiteX4" fmla="*/ 3445124 w 4575398"/>
              <a:gd name="connsiteY4" fmla="*/ 3828821 h 4576379"/>
              <a:gd name="connsiteX5" fmla="*/ 3181472 w 4575398"/>
              <a:gd name="connsiteY5" fmla="*/ 4092473 h 4576379"/>
              <a:gd name="connsiteX6" fmla="*/ 3073725 w 4575398"/>
              <a:gd name="connsiteY6" fmla="*/ 3984726 h 4576379"/>
              <a:gd name="connsiteX7" fmla="*/ 3337377 w 4575398"/>
              <a:gd name="connsiteY7" fmla="*/ 3721074 h 4576379"/>
              <a:gd name="connsiteX8" fmla="*/ 3126027 w 4575398"/>
              <a:gd name="connsiteY8" fmla="*/ 3657600 h 4576379"/>
              <a:gd name="connsiteX9" fmla="*/ 1146398 w 4575398"/>
              <a:gd name="connsiteY9" fmla="*/ 3124200 h 4576379"/>
              <a:gd name="connsiteX10" fmla="*/ 1146398 w 4575398"/>
              <a:gd name="connsiteY10" fmla="*/ 3276600 h 4576379"/>
              <a:gd name="connsiteX11" fmla="*/ 993998 w 4575398"/>
              <a:gd name="connsiteY11" fmla="*/ 3276600 h 4576379"/>
              <a:gd name="connsiteX12" fmla="*/ 993998 w 4575398"/>
              <a:gd name="connsiteY12" fmla="*/ 3429000 h 4576379"/>
              <a:gd name="connsiteX13" fmla="*/ 1146398 w 4575398"/>
              <a:gd name="connsiteY13" fmla="*/ 3429000 h 4576379"/>
              <a:gd name="connsiteX14" fmla="*/ 1146398 w 4575398"/>
              <a:gd name="connsiteY14" fmla="*/ 3581400 h 4576379"/>
              <a:gd name="connsiteX15" fmla="*/ 1298798 w 4575398"/>
              <a:gd name="connsiteY15" fmla="*/ 3581400 h 4576379"/>
              <a:gd name="connsiteX16" fmla="*/ 1298798 w 4575398"/>
              <a:gd name="connsiteY16" fmla="*/ 3429000 h 4576379"/>
              <a:gd name="connsiteX17" fmla="*/ 1451198 w 4575398"/>
              <a:gd name="connsiteY17" fmla="*/ 3429000 h 4576379"/>
              <a:gd name="connsiteX18" fmla="*/ 1451198 w 4575398"/>
              <a:gd name="connsiteY18" fmla="*/ 3276600 h 4576379"/>
              <a:gd name="connsiteX19" fmla="*/ 1298798 w 4575398"/>
              <a:gd name="connsiteY19" fmla="*/ 3276600 h 4576379"/>
              <a:gd name="connsiteX20" fmla="*/ 1298798 w 4575398"/>
              <a:gd name="connsiteY20" fmla="*/ 3124200 h 4576379"/>
              <a:gd name="connsiteX21" fmla="*/ 993998 w 4575398"/>
              <a:gd name="connsiteY21" fmla="*/ 2971800 h 4576379"/>
              <a:gd name="connsiteX22" fmla="*/ 1451198 w 4575398"/>
              <a:gd name="connsiteY22" fmla="*/ 2971800 h 4576379"/>
              <a:gd name="connsiteX23" fmla="*/ 1451198 w 4575398"/>
              <a:gd name="connsiteY23" fmla="*/ 3124200 h 4576379"/>
              <a:gd name="connsiteX24" fmla="*/ 1603598 w 4575398"/>
              <a:gd name="connsiteY24" fmla="*/ 3124200 h 4576379"/>
              <a:gd name="connsiteX25" fmla="*/ 1603598 w 4575398"/>
              <a:gd name="connsiteY25" fmla="*/ 3581400 h 4576379"/>
              <a:gd name="connsiteX26" fmla="*/ 1451198 w 4575398"/>
              <a:gd name="connsiteY26" fmla="*/ 3581400 h 4576379"/>
              <a:gd name="connsiteX27" fmla="*/ 1451198 w 4575398"/>
              <a:gd name="connsiteY27" fmla="*/ 3733800 h 4576379"/>
              <a:gd name="connsiteX28" fmla="*/ 993998 w 4575398"/>
              <a:gd name="connsiteY28" fmla="*/ 3733800 h 4576379"/>
              <a:gd name="connsiteX29" fmla="*/ 993998 w 4575398"/>
              <a:gd name="connsiteY29" fmla="*/ 3581400 h 4576379"/>
              <a:gd name="connsiteX30" fmla="*/ 841598 w 4575398"/>
              <a:gd name="connsiteY30" fmla="*/ 3581400 h 4576379"/>
              <a:gd name="connsiteX31" fmla="*/ 841598 w 4575398"/>
              <a:gd name="connsiteY31" fmla="*/ 3124200 h 4576379"/>
              <a:gd name="connsiteX32" fmla="*/ 993998 w 4575398"/>
              <a:gd name="connsiteY32" fmla="*/ 3124200 h 4576379"/>
              <a:gd name="connsiteX33" fmla="*/ 1222598 w 4575398"/>
              <a:gd name="connsiteY33" fmla="*/ 2590800 h 4576379"/>
              <a:gd name="connsiteX34" fmla="*/ 460598 w 4575398"/>
              <a:gd name="connsiteY34" fmla="*/ 3352800 h 4576379"/>
              <a:gd name="connsiteX35" fmla="*/ 1222598 w 4575398"/>
              <a:gd name="connsiteY35" fmla="*/ 4114800 h 4576379"/>
              <a:gd name="connsiteX36" fmla="*/ 1984598 w 4575398"/>
              <a:gd name="connsiteY36" fmla="*/ 3352800 h 4576379"/>
              <a:gd name="connsiteX37" fmla="*/ 1222598 w 4575398"/>
              <a:gd name="connsiteY37" fmla="*/ 2590800 h 4576379"/>
              <a:gd name="connsiteX38" fmla="*/ 1222598 w 4575398"/>
              <a:gd name="connsiteY38" fmla="*/ 2438400 h 4576379"/>
              <a:gd name="connsiteX39" fmla="*/ 2136998 w 4575398"/>
              <a:gd name="connsiteY39" fmla="*/ 3352800 h 4576379"/>
              <a:gd name="connsiteX40" fmla="*/ 1222598 w 4575398"/>
              <a:gd name="connsiteY40" fmla="*/ 4267200 h 4576379"/>
              <a:gd name="connsiteX41" fmla="*/ 308198 w 4575398"/>
              <a:gd name="connsiteY41" fmla="*/ 3352800 h 4576379"/>
              <a:gd name="connsiteX42" fmla="*/ 1222598 w 4575398"/>
              <a:gd name="connsiteY42" fmla="*/ 2438400 h 4576379"/>
              <a:gd name="connsiteX43" fmla="*/ 1216931 w 4575398"/>
              <a:gd name="connsiteY43" fmla="*/ 2286038 h 4576379"/>
              <a:gd name="connsiteX44" fmla="*/ 150169 w 4575398"/>
              <a:gd name="connsiteY44" fmla="*/ 3358505 h 4576379"/>
              <a:gd name="connsiteX45" fmla="*/ 1222636 w 4575398"/>
              <a:gd name="connsiteY45" fmla="*/ 4425267 h 4576379"/>
              <a:gd name="connsiteX46" fmla="*/ 2289398 w 4575398"/>
              <a:gd name="connsiteY46" fmla="*/ 3352800 h 4576379"/>
              <a:gd name="connsiteX47" fmla="*/ 2217846 w 4575398"/>
              <a:gd name="connsiteY47" fmla="*/ 2971800 h 4576379"/>
              <a:gd name="connsiteX48" fmla="*/ 2213198 w 4575398"/>
              <a:gd name="connsiteY48" fmla="*/ 2971800 h 4576379"/>
              <a:gd name="connsiteX49" fmla="*/ 2213198 w 4575398"/>
              <a:gd name="connsiteY49" fmla="*/ 2959151 h 4576379"/>
              <a:gd name="connsiteX50" fmla="*/ 1216931 w 4575398"/>
              <a:gd name="connsiteY50" fmla="*/ 2286038 h 4576379"/>
              <a:gd name="connsiteX51" fmla="*/ 1451198 w 4575398"/>
              <a:gd name="connsiteY51" fmla="*/ 1828800 h 4576379"/>
              <a:gd name="connsiteX52" fmla="*/ 1451198 w 4575398"/>
              <a:gd name="connsiteY52" fmla="*/ 2155850 h 4576379"/>
              <a:gd name="connsiteX53" fmla="*/ 2317211 w 4575398"/>
              <a:gd name="connsiteY53" fmla="*/ 2819400 h 4576379"/>
              <a:gd name="connsiteX54" fmla="*/ 3356198 w 4575398"/>
              <a:gd name="connsiteY54" fmla="*/ 2819400 h 4576379"/>
              <a:gd name="connsiteX55" fmla="*/ 3356198 w 4575398"/>
              <a:gd name="connsiteY55" fmla="*/ 1828800 h 4576379"/>
              <a:gd name="connsiteX56" fmla="*/ 1451198 w 4575398"/>
              <a:gd name="connsiteY56" fmla="*/ 1524000 h 4576379"/>
              <a:gd name="connsiteX57" fmla="*/ 1451198 w 4575398"/>
              <a:gd name="connsiteY57" fmla="*/ 1676400 h 4576379"/>
              <a:gd name="connsiteX58" fmla="*/ 3584798 w 4575398"/>
              <a:gd name="connsiteY58" fmla="*/ 1676400 h 4576379"/>
              <a:gd name="connsiteX59" fmla="*/ 3660998 w 4575398"/>
              <a:gd name="connsiteY59" fmla="*/ 1600200 h 4576379"/>
              <a:gd name="connsiteX60" fmla="*/ 3584798 w 4575398"/>
              <a:gd name="connsiteY60" fmla="*/ 1524000 h 4576379"/>
              <a:gd name="connsiteX61" fmla="*/ 231998 w 4575398"/>
              <a:gd name="connsiteY61" fmla="*/ 152400 h 4576379"/>
              <a:gd name="connsiteX62" fmla="*/ 155798 w 4575398"/>
              <a:gd name="connsiteY62" fmla="*/ 228600 h 4576379"/>
              <a:gd name="connsiteX63" fmla="*/ 231998 w 4575398"/>
              <a:gd name="connsiteY63" fmla="*/ 304800 h 4576379"/>
              <a:gd name="connsiteX64" fmla="*/ 1070198 w 4575398"/>
              <a:gd name="connsiteY64" fmla="*/ 304800 h 4576379"/>
              <a:gd name="connsiteX65" fmla="*/ 1146398 w 4575398"/>
              <a:gd name="connsiteY65" fmla="*/ 381000 h 4576379"/>
              <a:gd name="connsiteX66" fmla="*/ 1146398 w 4575398"/>
              <a:gd name="connsiteY66" fmla="*/ 2133600 h 4576379"/>
              <a:gd name="connsiteX67" fmla="*/ 1298798 w 4575398"/>
              <a:gd name="connsiteY67" fmla="*/ 2133600 h 4576379"/>
              <a:gd name="connsiteX68" fmla="*/ 1298798 w 4575398"/>
              <a:gd name="connsiteY68" fmla="*/ 152400 h 4576379"/>
              <a:gd name="connsiteX69" fmla="*/ 231998 w 4575398"/>
              <a:gd name="connsiteY69" fmla="*/ 0 h 4576379"/>
              <a:gd name="connsiteX70" fmla="*/ 1374998 w 4575398"/>
              <a:gd name="connsiteY70" fmla="*/ 0 h 4576379"/>
              <a:gd name="connsiteX71" fmla="*/ 1451198 w 4575398"/>
              <a:gd name="connsiteY71" fmla="*/ 76200 h 4576379"/>
              <a:gd name="connsiteX72" fmla="*/ 1451198 w 4575398"/>
              <a:gd name="connsiteY72" fmla="*/ 1371600 h 4576379"/>
              <a:gd name="connsiteX73" fmla="*/ 3584798 w 4575398"/>
              <a:gd name="connsiteY73" fmla="*/ 1371600 h 4576379"/>
              <a:gd name="connsiteX74" fmla="*/ 3813398 w 4575398"/>
              <a:gd name="connsiteY74" fmla="*/ 1600200 h 4576379"/>
              <a:gd name="connsiteX75" fmla="*/ 3584798 w 4575398"/>
              <a:gd name="connsiteY75" fmla="*/ 1828800 h 4576379"/>
              <a:gd name="connsiteX76" fmla="*/ 3508598 w 4575398"/>
              <a:gd name="connsiteY76" fmla="*/ 1828800 h 4576379"/>
              <a:gd name="connsiteX77" fmla="*/ 3508598 w 4575398"/>
              <a:gd name="connsiteY77" fmla="*/ 2819400 h 4576379"/>
              <a:gd name="connsiteX78" fmla="*/ 3620079 w 4575398"/>
              <a:gd name="connsiteY78" fmla="*/ 2819400 h 4576379"/>
              <a:gd name="connsiteX79" fmla="*/ 3841059 w 4575398"/>
              <a:gd name="connsiteY79" fmla="*/ 2989097 h 4576379"/>
              <a:gd name="connsiteX80" fmla="*/ 4085509 w 4575398"/>
              <a:gd name="connsiteY80" fmla="*/ 3905783 h 4576379"/>
              <a:gd name="connsiteX81" fmla="*/ 4159118 w 4575398"/>
              <a:gd name="connsiteY81" fmla="*/ 3962400 h 4576379"/>
              <a:gd name="connsiteX82" fmla="*/ 4575398 w 4575398"/>
              <a:gd name="connsiteY82" fmla="*/ 3962400 h 4576379"/>
              <a:gd name="connsiteX83" fmla="*/ 4575398 w 4575398"/>
              <a:gd name="connsiteY83" fmla="*/ 4114800 h 4576379"/>
              <a:gd name="connsiteX84" fmla="*/ 4159118 w 4575398"/>
              <a:gd name="connsiteY84" fmla="*/ 4114800 h 4576379"/>
              <a:gd name="connsiteX85" fmla="*/ 3938138 w 4575398"/>
              <a:gd name="connsiteY85" fmla="*/ 3945102 h 4576379"/>
              <a:gd name="connsiteX86" fmla="*/ 3693688 w 4575398"/>
              <a:gd name="connsiteY86" fmla="*/ 3028416 h 4576379"/>
              <a:gd name="connsiteX87" fmla="*/ 3620079 w 4575398"/>
              <a:gd name="connsiteY87" fmla="*/ 2971800 h 4576379"/>
              <a:gd name="connsiteX88" fmla="*/ 3508598 w 4575398"/>
              <a:gd name="connsiteY88" fmla="*/ 2971800 h 4576379"/>
              <a:gd name="connsiteX89" fmla="*/ 3508598 w 4575398"/>
              <a:gd name="connsiteY89" fmla="*/ 3665982 h 4576379"/>
              <a:gd name="connsiteX90" fmla="*/ 3609649 w 4575398"/>
              <a:gd name="connsiteY90" fmla="*/ 4267886 h 4576379"/>
              <a:gd name="connsiteX91" fmla="*/ 2899160 w 4575398"/>
              <a:gd name="connsiteY91" fmla="*/ 4521337 h 4576379"/>
              <a:gd name="connsiteX92" fmla="*/ 2645710 w 4575398"/>
              <a:gd name="connsiteY92" fmla="*/ 3810847 h 4576379"/>
              <a:gd name="connsiteX93" fmla="*/ 3356198 w 4575398"/>
              <a:gd name="connsiteY93" fmla="*/ 3557397 h 4576379"/>
              <a:gd name="connsiteX94" fmla="*/ 3356198 w 4575398"/>
              <a:gd name="connsiteY94" fmla="*/ 2971800 h 4576379"/>
              <a:gd name="connsiteX95" fmla="*/ 2380000 w 4575398"/>
              <a:gd name="connsiteY95" fmla="*/ 2971800 h 4576379"/>
              <a:gd name="connsiteX96" fmla="*/ 2420529 w 4575398"/>
              <a:gd name="connsiteY96" fmla="*/ 3128334 h 4576379"/>
              <a:gd name="connsiteX97" fmla="*/ 1448045 w 4575398"/>
              <a:gd name="connsiteY97" fmla="*/ 4554864 h 4576379"/>
              <a:gd name="connsiteX98" fmla="*/ 21515 w 4575398"/>
              <a:gd name="connsiteY98" fmla="*/ 3582381 h 4576379"/>
              <a:gd name="connsiteX99" fmla="*/ 993998 w 4575398"/>
              <a:gd name="connsiteY99" fmla="*/ 2155850 h 4576379"/>
              <a:gd name="connsiteX100" fmla="*/ 993998 w 4575398"/>
              <a:gd name="connsiteY100" fmla="*/ 457200 h 4576379"/>
              <a:gd name="connsiteX101" fmla="*/ 231998 w 4575398"/>
              <a:gd name="connsiteY101" fmla="*/ 457200 h 4576379"/>
              <a:gd name="connsiteX102" fmla="*/ 3398 w 4575398"/>
              <a:gd name="connsiteY102" fmla="*/ 228600 h 4576379"/>
              <a:gd name="connsiteX103" fmla="*/ 231998 w 4575398"/>
              <a:gd name="connsiteY103" fmla="*/ 0 h 457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4575398" h="4576379">
                <a:moveTo>
                  <a:pt x="3126027" y="3657600"/>
                </a:moveTo>
                <a:cubicBezTo>
                  <a:pt x="2915610" y="3658038"/>
                  <a:pt x="2745379" y="3828974"/>
                  <a:pt x="2745817" y="4039391"/>
                </a:cubicBezTo>
                <a:cubicBezTo>
                  <a:pt x="2746256" y="4249807"/>
                  <a:pt x="2917191" y="4420038"/>
                  <a:pt x="3127608" y="4419600"/>
                </a:cubicBezTo>
                <a:cubicBezTo>
                  <a:pt x="3202655" y="4419724"/>
                  <a:pt x="3276074" y="4397635"/>
                  <a:pt x="3338606" y="4356125"/>
                </a:cubicBezTo>
                <a:cubicBezTo>
                  <a:pt x="3513628" y="4239930"/>
                  <a:pt x="3561319" y="4003843"/>
                  <a:pt x="3445124" y="3828821"/>
                </a:cubicBezTo>
                <a:lnTo>
                  <a:pt x="3181472" y="4092473"/>
                </a:lnTo>
                <a:lnTo>
                  <a:pt x="3073725" y="3984726"/>
                </a:lnTo>
                <a:lnTo>
                  <a:pt x="3337377" y="3721074"/>
                </a:lnTo>
                <a:cubicBezTo>
                  <a:pt x="3274731" y="3679526"/>
                  <a:pt x="3201198" y="3657448"/>
                  <a:pt x="3126027" y="3657600"/>
                </a:cubicBezTo>
                <a:close/>
                <a:moveTo>
                  <a:pt x="1146398" y="3124200"/>
                </a:moveTo>
                <a:lnTo>
                  <a:pt x="1146398" y="3276600"/>
                </a:lnTo>
                <a:lnTo>
                  <a:pt x="993998" y="3276600"/>
                </a:lnTo>
                <a:lnTo>
                  <a:pt x="993998" y="3429000"/>
                </a:lnTo>
                <a:lnTo>
                  <a:pt x="1146398" y="3429000"/>
                </a:lnTo>
                <a:lnTo>
                  <a:pt x="1146398" y="3581400"/>
                </a:lnTo>
                <a:lnTo>
                  <a:pt x="1298798" y="3581400"/>
                </a:lnTo>
                <a:lnTo>
                  <a:pt x="1298798" y="3429000"/>
                </a:lnTo>
                <a:lnTo>
                  <a:pt x="1451198" y="3429000"/>
                </a:lnTo>
                <a:lnTo>
                  <a:pt x="1451198" y="3276600"/>
                </a:lnTo>
                <a:lnTo>
                  <a:pt x="1298798" y="3276600"/>
                </a:lnTo>
                <a:lnTo>
                  <a:pt x="1298798" y="3124200"/>
                </a:lnTo>
                <a:close/>
                <a:moveTo>
                  <a:pt x="993998" y="2971800"/>
                </a:moveTo>
                <a:lnTo>
                  <a:pt x="1451198" y="2971800"/>
                </a:lnTo>
                <a:lnTo>
                  <a:pt x="1451198" y="3124200"/>
                </a:lnTo>
                <a:lnTo>
                  <a:pt x="1603598" y="3124200"/>
                </a:lnTo>
                <a:lnTo>
                  <a:pt x="1603598" y="3581400"/>
                </a:lnTo>
                <a:lnTo>
                  <a:pt x="1451198" y="3581400"/>
                </a:lnTo>
                <a:lnTo>
                  <a:pt x="1451198" y="3733800"/>
                </a:lnTo>
                <a:lnTo>
                  <a:pt x="993998" y="3733800"/>
                </a:lnTo>
                <a:lnTo>
                  <a:pt x="993998" y="3581400"/>
                </a:lnTo>
                <a:lnTo>
                  <a:pt x="841598" y="3581400"/>
                </a:lnTo>
                <a:lnTo>
                  <a:pt x="841598" y="3124200"/>
                </a:lnTo>
                <a:lnTo>
                  <a:pt x="993998" y="3124200"/>
                </a:lnTo>
                <a:close/>
                <a:moveTo>
                  <a:pt x="1222598" y="2590800"/>
                </a:moveTo>
                <a:cubicBezTo>
                  <a:pt x="801755" y="2590800"/>
                  <a:pt x="460598" y="2931957"/>
                  <a:pt x="460598" y="3352800"/>
                </a:cubicBezTo>
                <a:cubicBezTo>
                  <a:pt x="460598" y="3773643"/>
                  <a:pt x="801755" y="4114800"/>
                  <a:pt x="1222598" y="4114800"/>
                </a:cubicBezTo>
                <a:cubicBezTo>
                  <a:pt x="1643441" y="4114800"/>
                  <a:pt x="1984598" y="3773643"/>
                  <a:pt x="1984598" y="3352800"/>
                </a:cubicBezTo>
                <a:cubicBezTo>
                  <a:pt x="1984141" y="2932147"/>
                  <a:pt x="1643250" y="2591257"/>
                  <a:pt x="1222598" y="2590800"/>
                </a:cubicBezTo>
                <a:close/>
                <a:moveTo>
                  <a:pt x="1222598" y="2438400"/>
                </a:moveTo>
                <a:cubicBezTo>
                  <a:pt x="1727613" y="2438400"/>
                  <a:pt x="2136998" y="2847794"/>
                  <a:pt x="2136998" y="3352800"/>
                </a:cubicBezTo>
                <a:cubicBezTo>
                  <a:pt x="2136407" y="3857568"/>
                  <a:pt x="1727366" y="4266609"/>
                  <a:pt x="1222598" y="4267200"/>
                </a:cubicBezTo>
                <a:cubicBezTo>
                  <a:pt x="717592" y="4267200"/>
                  <a:pt x="308198" y="3857806"/>
                  <a:pt x="308198" y="3352800"/>
                </a:cubicBezTo>
                <a:cubicBezTo>
                  <a:pt x="308198" y="2847794"/>
                  <a:pt x="717592" y="2438400"/>
                  <a:pt x="1222598" y="2438400"/>
                </a:cubicBezTo>
                <a:close/>
                <a:moveTo>
                  <a:pt x="1216931" y="2286038"/>
                </a:moveTo>
                <a:cubicBezTo>
                  <a:pt x="626200" y="2287610"/>
                  <a:pt x="148597" y="2767774"/>
                  <a:pt x="150169" y="3358505"/>
                </a:cubicBezTo>
                <a:cubicBezTo>
                  <a:pt x="151741" y="3949236"/>
                  <a:pt x="631905" y="4426839"/>
                  <a:pt x="1222636" y="4425267"/>
                </a:cubicBezTo>
                <a:cubicBezTo>
                  <a:pt x="1813367" y="4423696"/>
                  <a:pt x="2290980" y="3943531"/>
                  <a:pt x="2289398" y="3352800"/>
                </a:cubicBezTo>
                <a:cubicBezTo>
                  <a:pt x="2289189" y="3222479"/>
                  <a:pt x="2264929" y="3093320"/>
                  <a:pt x="2217846" y="2971800"/>
                </a:cubicBezTo>
                <a:lnTo>
                  <a:pt x="2213198" y="2971800"/>
                </a:lnTo>
                <a:lnTo>
                  <a:pt x="2213198" y="2959151"/>
                </a:lnTo>
                <a:cubicBezTo>
                  <a:pt x="2050568" y="2551700"/>
                  <a:pt x="1655633" y="2284866"/>
                  <a:pt x="1216931" y="2286038"/>
                </a:cubicBezTo>
                <a:close/>
                <a:moveTo>
                  <a:pt x="1451198" y="1828800"/>
                </a:moveTo>
                <a:lnTo>
                  <a:pt x="1451198" y="2155850"/>
                </a:lnTo>
                <a:cubicBezTo>
                  <a:pt x="1828083" y="2228697"/>
                  <a:pt x="2148809" y="2474452"/>
                  <a:pt x="2317211" y="2819400"/>
                </a:cubicBezTo>
                <a:lnTo>
                  <a:pt x="3356198" y="2819400"/>
                </a:lnTo>
                <a:lnTo>
                  <a:pt x="3356198" y="1828800"/>
                </a:lnTo>
                <a:close/>
                <a:moveTo>
                  <a:pt x="1451198" y="1524000"/>
                </a:moveTo>
                <a:lnTo>
                  <a:pt x="1451198" y="1676400"/>
                </a:lnTo>
                <a:lnTo>
                  <a:pt x="3584798" y="1676400"/>
                </a:lnTo>
                <a:cubicBezTo>
                  <a:pt x="3626880" y="1676400"/>
                  <a:pt x="3660998" y="1642281"/>
                  <a:pt x="3660998" y="1600200"/>
                </a:cubicBezTo>
                <a:cubicBezTo>
                  <a:pt x="3660998" y="1558118"/>
                  <a:pt x="3626880" y="1524000"/>
                  <a:pt x="3584798" y="1524000"/>
                </a:cubicBezTo>
                <a:close/>
                <a:moveTo>
                  <a:pt x="231998" y="152400"/>
                </a:moveTo>
                <a:cubicBezTo>
                  <a:pt x="189917" y="152400"/>
                  <a:pt x="155798" y="186518"/>
                  <a:pt x="155798" y="228600"/>
                </a:cubicBezTo>
                <a:cubicBezTo>
                  <a:pt x="155798" y="270681"/>
                  <a:pt x="189917" y="304800"/>
                  <a:pt x="231998" y="304800"/>
                </a:cubicBezTo>
                <a:lnTo>
                  <a:pt x="1070198" y="304800"/>
                </a:lnTo>
                <a:cubicBezTo>
                  <a:pt x="1112280" y="304800"/>
                  <a:pt x="1146398" y="338918"/>
                  <a:pt x="1146398" y="381000"/>
                </a:cubicBezTo>
                <a:lnTo>
                  <a:pt x="1146398" y="2133600"/>
                </a:lnTo>
                <a:lnTo>
                  <a:pt x="1298798" y="2133600"/>
                </a:lnTo>
                <a:lnTo>
                  <a:pt x="1298798" y="152400"/>
                </a:lnTo>
                <a:close/>
                <a:moveTo>
                  <a:pt x="231998" y="0"/>
                </a:moveTo>
                <a:lnTo>
                  <a:pt x="1374998" y="0"/>
                </a:lnTo>
                <a:cubicBezTo>
                  <a:pt x="1417080" y="0"/>
                  <a:pt x="1451198" y="34118"/>
                  <a:pt x="1451198" y="76200"/>
                </a:cubicBezTo>
                <a:lnTo>
                  <a:pt x="1451198" y="1371600"/>
                </a:lnTo>
                <a:lnTo>
                  <a:pt x="3584798" y="1371600"/>
                </a:lnTo>
                <a:cubicBezTo>
                  <a:pt x="3711052" y="1371600"/>
                  <a:pt x="3813398" y="1473946"/>
                  <a:pt x="3813398" y="1600200"/>
                </a:cubicBezTo>
                <a:cubicBezTo>
                  <a:pt x="3813398" y="1726454"/>
                  <a:pt x="3711052" y="1828800"/>
                  <a:pt x="3584798" y="1828800"/>
                </a:cubicBezTo>
                <a:lnTo>
                  <a:pt x="3508598" y="1828800"/>
                </a:lnTo>
                <a:lnTo>
                  <a:pt x="3508598" y="2819400"/>
                </a:lnTo>
                <a:lnTo>
                  <a:pt x="3620079" y="2819400"/>
                </a:lnTo>
                <a:cubicBezTo>
                  <a:pt x="3723682" y="2819352"/>
                  <a:pt x="3814360" y="2888990"/>
                  <a:pt x="3841059" y="2989097"/>
                </a:cubicBezTo>
                <a:lnTo>
                  <a:pt x="4085509" y="3905783"/>
                </a:lnTo>
                <a:cubicBezTo>
                  <a:pt x="4094386" y="3939149"/>
                  <a:pt x="4124590" y="3962381"/>
                  <a:pt x="4159118" y="3962400"/>
                </a:cubicBezTo>
                <a:lnTo>
                  <a:pt x="4575398" y="3962400"/>
                </a:lnTo>
                <a:lnTo>
                  <a:pt x="4575398" y="4114800"/>
                </a:lnTo>
                <a:lnTo>
                  <a:pt x="4159118" y="4114800"/>
                </a:lnTo>
                <a:cubicBezTo>
                  <a:pt x="4055514" y="4114848"/>
                  <a:pt x="3964836" y="4045210"/>
                  <a:pt x="3938138" y="3945102"/>
                </a:cubicBezTo>
                <a:lnTo>
                  <a:pt x="3693688" y="3028416"/>
                </a:lnTo>
                <a:cubicBezTo>
                  <a:pt x="3684811" y="2995050"/>
                  <a:pt x="3654607" y="2971809"/>
                  <a:pt x="3620079" y="2971800"/>
                </a:cubicBezTo>
                <a:lnTo>
                  <a:pt x="3508598" y="2971800"/>
                </a:lnTo>
                <a:lnTo>
                  <a:pt x="3508598" y="3665982"/>
                </a:lnTo>
                <a:cubicBezTo>
                  <a:pt x="3665085" y="3825621"/>
                  <a:pt x="3705423" y="4065898"/>
                  <a:pt x="3609649" y="4267886"/>
                </a:cubicBezTo>
                <a:cubicBezTo>
                  <a:pt x="3483443" y="4534072"/>
                  <a:pt x="3165346" y="4647543"/>
                  <a:pt x="2899160" y="4521337"/>
                </a:cubicBezTo>
                <a:cubicBezTo>
                  <a:pt x="2632975" y="4395130"/>
                  <a:pt x="2519503" y="4077033"/>
                  <a:pt x="2645710" y="3810847"/>
                </a:cubicBezTo>
                <a:cubicBezTo>
                  <a:pt x="2771916" y="3544662"/>
                  <a:pt x="3090013" y="3431191"/>
                  <a:pt x="3356198" y="3557397"/>
                </a:cubicBezTo>
                <a:lnTo>
                  <a:pt x="3356198" y="2971800"/>
                </a:lnTo>
                <a:lnTo>
                  <a:pt x="2380000" y="2971800"/>
                </a:lnTo>
                <a:cubicBezTo>
                  <a:pt x="2396955" y="3023025"/>
                  <a:pt x="2410499" y="3075318"/>
                  <a:pt x="2420529" y="3128334"/>
                </a:cubicBezTo>
                <a:cubicBezTo>
                  <a:pt x="2545907" y="3790807"/>
                  <a:pt x="2110519" y="4429487"/>
                  <a:pt x="1448045" y="4554864"/>
                </a:cubicBezTo>
                <a:cubicBezTo>
                  <a:pt x="785572" y="4680242"/>
                  <a:pt x="146892" y="4244854"/>
                  <a:pt x="21515" y="3582381"/>
                </a:cubicBezTo>
                <a:cubicBezTo>
                  <a:pt x="-103863" y="2919908"/>
                  <a:pt x="331534" y="2281228"/>
                  <a:pt x="993998" y="2155850"/>
                </a:cubicBezTo>
                <a:lnTo>
                  <a:pt x="993998" y="457200"/>
                </a:lnTo>
                <a:lnTo>
                  <a:pt x="231998" y="457200"/>
                </a:lnTo>
                <a:cubicBezTo>
                  <a:pt x="105744" y="457200"/>
                  <a:pt x="3398" y="354854"/>
                  <a:pt x="3398" y="228600"/>
                </a:cubicBezTo>
                <a:cubicBezTo>
                  <a:pt x="3398" y="102346"/>
                  <a:pt x="105744" y="0"/>
                  <a:pt x="231998" y="0"/>
                </a:cubicBezTo>
                <a:close/>
              </a:path>
            </a:pathLst>
          </a:custGeom>
          <a:gradFill>
            <a:gsLst>
              <a:gs pos="0">
                <a:srgbClr val="42A5F5"/>
              </a:gs>
              <a:gs pos="51000">
                <a:srgbClr val="1E88E5"/>
              </a:gs>
              <a:gs pos="100000">
                <a:srgbClr val="2196F3">
                  <a:lumMod val="75000"/>
                </a:srgbClr>
              </a:gs>
              <a:gs pos="100000">
                <a:srgbClr val="1E88E5"/>
              </a:gs>
              <a:gs pos="100000">
                <a:srgbClr val="1E88E5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Freeform: Shape 48">
            <a:extLst>
              <a:ext uri="{FF2B5EF4-FFF2-40B4-BE49-F238E27FC236}">
                <a16:creationId xmlns:a16="http://schemas.microsoft.com/office/drawing/2014/main" xmlns="" id="{127ECD71-9756-4098-AD93-5DE339E61046}"/>
              </a:ext>
            </a:extLst>
          </p:cNvPr>
          <p:cNvSpPr>
            <a:spLocks noChangeAspect="1"/>
          </p:cNvSpPr>
          <p:nvPr/>
        </p:nvSpPr>
        <p:spPr>
          <a:xfrm>
            <a:off x="127091" y="3316913"/>
            <a:ext cx="374379" cy="374378"/>
          </a:xfrm>
          <a:custGeom>
            <a:avLst/>
            <a:gdLst>
              <a:gd name="connsiteX0" fmla="*/ 2896839 w 4876809"/>
              <a:gd name="connsiteY0" fmla="*/ 3388233 h 4876800"/>
              <a:gd name="connsiteX1" fmla="*/ 2964181 w 4876809"/>
              <a:gd name="connsiteY1" fmla="*/ 3416141 h 4876800"/>
              <a:gd name="connsiteX2" fmla="*/ 2992089 w 4876809"/>
              <a:gd name="connsiteY2" fmla="*/ 3483483 h 4876800"/>
              <a:gd name="connsiteX3" fmla="*/ 2964181 w 4876809"/>
              <a:gd name="connsiteY3" fmla="*/ 3550825 h 4876800"/>
              <a:gd name="connsiteX4" fmla="*/ 2896839 w 4876809"/>
              <a:gd name="connsiteY4" fmla="*/ 3578733 h 4876800"/>
              <a:gd name="connsiteX5" fmla="*/ 2829497 w 4876809"/>
              <a:gd name="connsiteY5" fmla="*/ 3550825 h 4876800"/>
              <a:gd name="connsiteX6" fmla="*/ 2801589 w 4876809"/>
              <a:gd name="connsiteY6" fmla="*/ 3483483 h 4876800"/>
              <a:gd name="connsiteX7" fmla="*/ 2829497 w 4876809"/>
              <a:gd name="connsiteY7" fmla="*/ 3416141 h 4876800"/>
              <a:gd name="connsiteX8" fmla="*/ 2896839 w 4876809"/>
              <a:gd name="connsiteY8" fmla="*/ 3388233 h 4876800"/>
              <a:gd name="connsiteX9" fmla="*/ 3658286 w 4876809"/>
              <a:gd name="connsiteY9" fmla="*/ 2847918 h 4876800"/>
              <a:gd name="connsiteX10" fmla="*/ 3658286 w 4876809"/>
              <a:gd name="connsiteY10" fmla="*/ 4686300 h 4876800"/>
              <a:gd name="connsiteX11" fmla="*/ 3886295 w 4876809"/>
              <a:gd name="connsiteY11" fmla="*/ 4686300 h 4876800"/>
              <a:gd name="connsiteX12" fmla="*/ 3886295 w 4876809"/>
              <a:gd name="connsiteY12" fmla="*/ 3219450 h 4876800"/>
              <a:gd name="connsiteX13" fmla="*/ 3981545 w 4876809"/>
              <a:gd name="connsiteY13" fmla="*/ 3124200 h 4876800"/>
              <a:gd name="connsiteX14" fmla="*/ 4076795 w 4876809"/>
              <a:gd name="connsiteY14" fmla="*/ 3219450 h 4876800"/>
              <a:gd name="connsiteX15" fmla="*/ 4076795 w 4876809"/>
              <a:gd name="connsiteY15" fmla="*/ 3319462 h 4876800"/>
              <a:gd name="connsiteX16" fmla="*/ 4077986 w 4876809"/>
              <a:gd name="connsiteY16" fmla="*/ 3333750 h 4876800"/>
              <a:gd name="connsiteX17" fmla="*/ 4077986 w 4876809"/>
              <a:gd name="connsiteY17" fmla="*/ 4686300 h 4876800"/>
              <a:gd name="connsiteX18" fmla="*/ 4305986 w 4876809"/>
              <a:gd name="connsiteY18" fmla="*/ 4686300 h 4876800"/>
              <a:gd name="connsiteX19" fmla="*/ 4305986 w 4876809"/>
              <a:gd name="connsiteY19" fmla="*/ 2847918 h 4876800"/>
              <a:gd name="connsiteX20" fmla="*/ 570814 w 4876809"/>
              <a:gd name="connsiteY20" fmla="*/ 2847918 h 4876800"/>
              <a:gd name="connsiteX21" fmla="*/ 570814 w 4876809"/>
              <a:gd name="connsiteY21" fmla="*/ 4686300 h 4876800"/>
              <a:gd name="connsiteX22" fmla="*/ 798814 w 4876809"/>
              <a:gd name="connsiteY22" fmla="*/ 4686300 h 4876800"/>
              <a:gd name="connsiteX23" fmla="*/ 798814 w 4876809"/>
              <a:gd name="connsiteY23" fmla="*/ 3333750 h 4876800"/>
              <a:gd name="connsiteX24" fmla="*/ 800005 w 4876809"/>
              <a:gd name="connsiteY24" fmla="*/ 3319462 h 4876800"/>
              <a:gd name="connsiteX25" fmla="*/ 800005 w 4876809"/>
              <a:gd name="connsiteY25" fmla="*/ 3219450 h 4876800"/>
              <a:gd name="connsiteX26" fmla="*/ 895255 w 4876809"/>
              <a:gd name="connsiteY26" fmla="*/ 3124200 h 4876800"/>
              <a:gd name="connsiteX27" fmla="*/ 990505 w 4876809"/>
              <a:gd name="connsiteY27" fmla="*/ 3219450 h 4876800"/>
              <a:gd name="connsiteX28" fmla="*/ 990505 w 4876809"/>
              <a:gd name="connsiteY28" fmla="*/ 4686300 h 4876800"/>
              <a:gd name="connsiteX29" fmla="*/ 1218514 w 4876809"/>
              <a:gd name="connsiteY29" fmla="*/ 4686300 h 4876800"/>
              <a:gd name="connsiteX30" fmla="*/ 1218514 w 4876809"/>
              <a:gd name="connsiteY30" fmla="*/ 2847918 h 4876800"/>
              <a:gd name="connsiteX31" fmla="*/ 2436400 w 4876809"/>
              <a:gd name="connsiteY31" fmla="*/ 1638586 h 4876800"/>
              <a:gd name="connsiteX32" fmla="*/ 2503741 w 4876809"/>
              <a:gd name="connsiteY32" fmla="*/ 1666494 h 4876800"/>
              <a:gd name="connsiteX33" fmla="*/ 2531650 w 4876809"/>
              <a:gd name="connsiteY33" fmla="*/ 1733836 h 4876800"/>
              <a:gd name="connsiteX34" fmla="*/ 2503741 w 4876809"/>
              <a:gd name="connsiteY34" fmla="*/ 1801168 h 4876800"/>
              <a:gd name="connsiteX35" fmla="*/ 2436400 w 4876809"/>
              <a:gd name="connsiteY35" fmla="*/ 1829086 h 4876800"/>
              <a:gd name="connsiteX36" fmla="*/ 2369058 w 4876809"/>
              <a:gd name="connsiteY36" fmla="*/ 1801168 h 4876800"/>
              <a:gd name="connsiteX37" fmla="*/ 2341150 w 4876809"/>
              <a:gd name="connsiteY37" fmla="*/ 1733836 h 4876800"/>
              <a:gd name="connsiteX38" fmla="*/ 2369058 w 4876809"/>
              <a:gd name="connsiteY38" fmla="*/ 1666494 h 4876800"/>
              <a:gd name="connsiteX39" fmla="*/ 2436400 w 4876809"/>
              <a:gd name="connsiteY39" fmla="*/ 1638586 h 4876800"/>
              <a:gd name="connsiteX40" fmla="*/ 3837832 w 4876809"/>
              <a:gd name="connsiteY40" fmla="*/ 1583684 h 4876800"/>
              <a:gd name="connsiteX41" fmla="*/ 3424380 w 4876809"/>
              <a:gd name="connsiteY41" fmla="*/ 1765506 h 4876800"/>
              <a:gd name="connsiteX42" fmla="*/ 3424380 w 4876809"/>
              <a:gd name="connsiteY42" fmla="*/ 2439095 h 4876800"/>
              <a:gd name="connsiteX43" fmla="*/ 3276590 w 4876809"/>
              <a:gd name="connsiteY43" fmla="*/ 2802188 h 4876800"/>
              <a:gd name="connsiteX44" fmla="*/ 3276590 w 4876809"/>
              <a:gd name="connsiteY44" fmla="*/ 2924508 h 4876800"/>
              <a:gd name="connsiteX45" fmla="*/ 3386499 w 4876809"/>
              <a:gd name="connsiteY45" fmla="*/ 3034417 h 4876800"/>
              <a:gd name="connsiteX46" fmla="*/ 3467786 w 4876809"/>
              <a:gd name="connsiteY46" fmla="*/ 3034417 h 4876800"/>
              <a:gd name="connsiteX47" fmla="*/ 3467786 w 4876809"/>
              <a:gd name="connsiteY47" fmla="*/ 2527439 h 4876800"/>
              <a:gd name="connsiteX48" fmla="*/ 3563036 w 4876809"/>
              <a:gd name="connsiteY48" fmla="*/ 2432190 h 4876800"/>
              <a:gd name="connsiteX49" fmla="*/ 3658286 w 4876809"/>
              <a:gd name="connsiteY49" fmla="*/ 2527439 h 4876800"/>
              <a:gd name="connsiteX50" fmla="*/ 3658286 w 4876809"/>
              <a:gd name="connsiteY50" fmla="*/ 2657418 h 4876800"/>
              <a:gd name="connsiteX51" fmla="*/ 4305986 w 4876809"/>
              <a:gd name="connsiteY51" fmla="*/ 2657418 h 4876800"/>
              <a:gd name="connsiteX52" fmla="*/ 4305986 w 4876809"/>
              <a:gd name="connsiteY52" fmla="*/ 2224249 h 4876800"/>
              <a:gd name="connsiteX53" fmla="*/ 4401236 w 4876809"/>
              <a:gd name="connsiteY53" fmla="*/ 2128999 h 4876800"/>
              <a:gd name="connsiteX54" fmla="*/ 4496486 w 4876809"/>
              <a:gd name="connsiteY54" fmla="*/ 2224249 h 4876800"/>
              <a:gd name="connsiteX55" fmla="*/ 4496486 w 4876809"/>
              <a:gd name="connsiteY55" fmla="*/ 3034408 h 4876800"/>
              <a:gd name="connsiteX56" fmla="*/ 4576391 w 4876809"/>
              <a:gd name="connsiteY56" fmla="*/ 3034408 h 4876800"/>
              <a:gd name="connsiteX57" fmla="*/ 4686300 w 4876809"/>
              <a:gd name="connsiteY57" fmla="*/ 2924499 h 4876800"/>
              <a:gd name="connsiteX58" fmla="*/ 4686290 w 4876809"/>
              <a:gd name="connsiteY58" fmla="*/ 2924499 h 4876800"/>
              <a:gd name="connsiteX59" fmla="*/ 4686290 w 4876809"/>
              <a:gd name="connsiteY59" fmla="*/ 2144925 h 4876800"/>
              <a:gd name="connsiteX60" fmla="*/ 4125049 w 4876809"/>
              <a:gd name="connsiteY60" fmla="*/ 1583684 h 4876800"/>
              <a:gd name="connsiteX61" fmla="*/ 751732 w 4876809"/>
              <a:gd name="connsiteY61" fmla="*/ 1583664 h 4876800"/>
              <a:gd name="connsiteX62" fmla="*/ 190490 w 4876809"/>
              <a:gd name="connsiteY62" fmla="*/ 2144906 h 4876800"/>
              <a:gd name="connsiteX63" fmla="*/ 190490 w 4876809"/>
              <a:gd name="connsiteY63" fmla="*/ 2924489 h 4876800"/>
              <a:gd name="connsiteX64" fmla="*/ 300399 w 4876809"/>
              <a:gd name="connsiteY64" fmla="*/ 3034398 h 4876800"/>
              <a:gd name="connsiteX65" fmla="*/ 380304 w 4876809"/>
              <a:gd name="connsiteY65" fmla="*/ 3034398 h 4876800"/>
              <a:gd name="connsiteX66" fmla="*/ 380304 w 4876809"/>
              <a:gd name="connsiteY66" fmla="*/ 2224240 h 4876800"/>
              <a:gd name="connsiteX67" fmla="*/ 475554 w 4876809"/>
              <a:gd name="connsiteY67" fmla="*/ 2128990 h 4876800"/>
              <a:gd name="connsiteX68" fmla="*/ 570804 w 4876809"/>
              <a:gd name="connsiteY68" fmla="*/ 2224240 h 4876800"/>
              <a:gd name="connsiteX69" fmla="*/ 570804 w 4876809"/>
              <a:gd name="connsiteY69" fmla="*/ 2657408 h 4876800"/>
              <a:gd name="connsiteX70" fmla="*/ 1218505 w 4876809"/>
              <a:gd name="connsiteY70" fmla="*/ 2657408 h 4876800"/>
              <a:gd name="connsiteX71" fmla="*/ 1218505 w 4876809"/>
              <a:gd name="connsiteY71" fmla="*/ 2527430 h 4876800"/>
              <a:gd name="connsiteX72" fmla="*/ 1313755 w 4876809"/>
              <a:gd name="connsiteY72" fmla="*/ 2432180 h 4876800"/>
              <a:gd name="connsiteX73" fmla="*/ 1409005 w 4876809"/>
              <a:gd name="connsiteY73" fmla="*/ 2527430 h 4876800"/>
              <a:gd name="connsiteX74" fmla="*/ 1409005 w 4876809"/>
              <a:gd name="connsiteY74" fmla="*/ 3034408 h 4876800"/>
              <a:gd name="connsiteX75" fmla="*/ 1490291 w 4876809"/>
              <a:gd name="connsiteY75" fmla="*/ 3034408 h 4876800"/>
              <a:gd name="connsiteX76" fmla="*/ 1600190 w 4876809"/>
              <a:gd name="connsiteY76" fmla="*/ 2924489 h 4876800"/>
              <a:gd name="connsiteX77" fmla="*/ 1600190 w 4876809"/>
              <a:gd name="connsiteY77" fmla="*/ 2799635 h 4876800"/>
              <a:gd name="connsiteX78" fmla="*/ 1454820 w 4876809"/>
              <a:gd name="connsiteY78" fmla="*/ 2439076 h 4876800"/>
              <a:gd name="connsiteX79" fmla="*/ 1454820 w 4876809"/>
              <a:gd name="connsiteY79" fmla="*/ 1768011 h 4876800"/>
              <a:gd name="connsiteX80" fmla="*/ 1454686 w 4876809"/>
              <a:gd name="connsiteY80" fmla="*/ 1767878 h 4876800"/>
              <a:gd name="connsiteX81" fmla="*/ 1038949 w 4876809"/>
              <a:gd name="connsiteY81" fmla="*/ 1583664 h 4876800"/>
              <a:gd name="connsiteX82" fmla="*/ 1976056 w 4876809"/>
              <a:gd name="connsiteY82" fmla="*/ 1117597 h 4876800"/>
              <a:gd name="connsiteX83" fmla="*/ 1645329 w 4876809"/>
              <a:gd name="connsiteY83" fmla="*/ 1448333 h 4876800"/>
              <a:gd name="connsiteX84" fmla="*/ 1645329 w 4876809"/>
              <a:gd name="connsiteY84" fmla="*/ 2439086 h 4876800"/>
              <a:gd name="connsiteX85" fmla="*/ 1887159 w 4876809"/>
              <a:gd name="connsiteY85" fmla="*/ 2757583 h 4876800"/>
              <a:gd name="connsiteX86" fmla="*/ 1887159 w 4876809"/>
              <a:gd name="connsiteY86" fmla="*/ 1448333 h 4876800"/>
              <a:gd name="connsiteX87" fmla="*/ 1982409 w 4876809"/>
              <a:gd name="connsiteY87" fmla="*/ 1353083 h 4876800"/>
              <a:gd name="connsiteX88" fmla="*/ 2077659 w 4876809"/>
              <a:gd name="connsiteY88" fmla="*/ 1448333 h 4876800"/>
              <a:gd name="connsiteX89" fmla="*/ 2077659 w 4876809"/>
              <a:gd name="connsiteY89" fmla="*/ 2472271 h 4876800"/>
              <a:gd name="connsiteX90" fmla="*/ 2801560 w 4876809"/>
              <a:gd name="connsiteY90" fmla="*/ 2472271 h 4876800"/>
              <a:gd name="connsiteX91" fmla="*/ 2801560 w 4876809"/>
              <a:gd name="connsiteY91" fmla="*/ 1448333 h 4876800"/>
              <a:gd name="connsiteX92" fmla="*/ 2896810 w 4876809"/>
              <a:gd name="connsiteY92" fmla="*/ 1353083 h 4876800"/>
              <a:gd name="connsiteX93" fmla="*/ 2992050 w 4876809"/>
              <a:gd name="connsiteY93" fmla="*/ 1448333 h 4876800"/>
              <a:gd name="connsiteX94" fmla="*/ 2992050 w 4876809"/>
              <a:gd name="connsiteY94" fmla="*/ 2757592 h 4876800"/>
              <a:gd name="connsiteX95" fmla="*/ 3233880 w 4876809"/>
              <a:gd name="connsiteY95" fmla="*/ 2439095 h 4876800"/>
              <a:gd name="connsiteX96" fmla="*/ 3233880 w 4876809"/>
              <a:gd name="connsiteY96" fmla="*/ 1448333 h 4876800"/>
              <a:gd name="connsiteX97" fmla="*/ 2903153 w 4876809"/>
              <a:gd name="connsiteY97" fmla="*/ 1117597 h 4876800"/>
              <a:gd name="connsiteX98" fmla="*/ 2531678 w 4876809"/>
              <a:gd name="connsiteY98" fmla="*/ 1117597 h 4876800"/>
              <a:gd name="connsiteX99" fmla="*/ 2531678 w 4876809"/>
              <a:gd name="connsiteY99" fmla="*/ 1377886 h 4876800"/>
              <a:gd name="connsiteX100" fmla="*/ 2436428 w 4876809"/>
              <a:gd name="connsiteY100" fmla="*/ 1473136 h 4876800"/>
              <a:gd name="connsiteX101" fmla="*/ 2341178 w 4876809"/>
              <a:gd name="connsiteY101" fmla="*/ 1377886 h 4876800"/>
              <a:gd name="connsiteX102" fmla="*/ 2341178 w 4876809"/>
              <a:gd name="connsiteY102" fmla="*/ 1117597 h 4876800"/>
              <a:gd name="connsiteX103" fmla="*/ 3981450 w 4876809"/>
              <a:gd name="connsiteY103" fmla="*/ 801586 h 4876800"/>
              <a:gd name="connsiteX104" fmla="*/ 3729104 w 4876809"/>
              <a:gd name="connsiteY104" fmla="*/ 1053932 h 4876800"/>
              <a:gd name="connsiteX105" fmla="*/ 3729104 w 4876809"/>
              <a:gd name="connsiteY105" fmla="*/ 1140828 h 4876800"/>
              <a:gd name="connsiteX106" fmla="*/ 3981450 w 4876809"/>
              <a:gd name="connsiteY106" fmla="*/ 1393174 h 4876800"/>
              <a:gd name="connsiteX107" fmla="*/ 4233796 w 4876809"/>
              <a:gd name="connsiteY107" fmla="*/ 1140828 h 4876800"/>
              <a:gd name="connsiteX108" fmla="*/ 4233796 w 4876809"/>
              <a:gd name="connsiteY108" fmla="*/ 1053932 h 4876800"/>
              <a:gd name="connsiteX109" fmla="*/ 3981450 w 4876809"/>
              <a:gd name="connsiteY109" fmla="*/ 801586 h 4876800"/>
              <a:gd name="connsiteX110" fmla="*/ 895350 w 4876809"/>
              <a:gd name="connsiteY110" fmla="*/ 801586 h 4876800"/>
              <a:gd name="connsiteX111" fmla="*/ 643004 w 4876809"/>
              <a:gd name="connsiteY111" fmla="*/ 1053932 h 4876800"/>
              <a:gd name="connsiteX112" fmla="*/ 643004 w 4876809"/>
              <a:gd name="connsiteY112" fmla="*/ 1140828 h 4876800"/>
              <a:gd name="connsiteX113" fmla="*/ 895350 w 4876809"/>
              <a:gd name="connsiteY113" fmla="*/ 1393174 h 4876800"/>
              <a:gd name="connsiteX114" fmla="*/ 1147696 w 4876809"/>
              <a:gd name="connsiteY114" fmla="*/ 1140828 h 4876800"/>
              <a:gd name="connsiteX115" fmla="*/ 1147696 w 4876809"/>
              <a:gd name="connsiteY115" fmla="*/ 1053932 h 4876800"/>
              <a:gd name="connsiteX116" fmla="*/ 895350 w 4876809"/>
              <a:gd name="connsiteY116" fmla="*/ 801586 h 4876800"/>
              <a:gd name="connsiteX117" fmla="*/ 2439610 w 4876809"/>
              <a:gd name="connsiteY117" fmla="*/ 190500 h 4876800"/>
              <a:gd name="connsiteX118" fmla="*/ 2109940 w 4876809"/>
              <a:gd name="connsiteY118" fmla="*/ 520170 h 4876800"/>
              <a:gd name="connsiteX119" fmla="*/ 2109940 w 4876809"/>
              <a:gd name="connsiteY119" fmla="*/ 597427 h 4876800"/>
              <a:gd name="connsiteX120" fmla="*/ 2439610 w 4876809"/>
              <a:gd name="connsiteY120" fmla="*/ 927087 h 4876800"/>
              <a:gd name="connsiteX121" fmla="*/ 2769279 w 4876809"/>
              <a:gd name="connsiteY121" fmla="*/ 597427 h 4876800"/>
              <a:gd name="connsiteX122" fmla="*/ 2769279 w 4876809"/>
              <a:gd name="connsiteY122" fmla="*/ 520170 h 4876800"/>
              <a:gd name="connsiteX123" fmla="*/ 2439610 w 4876809"/>
              <a:gd name="connsiteY123" fmla="*/ 190500 h 4876800"/>
              <a:gd name="connsiteX124" fmla="*/ 2439610 w 4876809"/>
              <a:gd name="connsiteY124" fmla="*/ 0 h 4876800"/>
              <a:gd name="connsiteX125" fmla="*/ 2959789 w 4876809"/>
              <a:gd name="connsiteY125" fmla="*/ 520170 h 4876800"/>
              <a:gd name="connsiteX126" fmla="*/ 2959789 w 4876809"/>
              <a:gd name="connsiteY126" fmla="*/ 597427 h 4876800"/>
              <a:gd name="connsiteX127" fmla="*/ 2841660 w 4876809"/>
              <a:gd name="connsiteY127" fmla="*/ 927087 h 4876800"/>
              <a:gd name="connsiteX128" fmla="*/ 2903163 w 4876809"/>
              <a:gd name="connsiteY128" fmla="*/ 927087 h 4876800"/>
              <a:gd name="connsiteX129" fmla="*/ 3424390 w 4876809"/>
              <a:gd name="connsiteY129" fmla="*/ 1448324 h 4876800"/>
              <a:gd name="connsiteX130" fmla="*/ 3424390 w 4876809"/>
              <a:gd name="connsiteY130" fmla="*/ 1517399 h 4876800"/>
              <a:gd name="connsiteX131" fmla="*/ 3638302 w 4876809"/>
              <a:gd name="connsiteY131" fmla="*/ 1420377 h 4876800"/>
              <a:gd name="connsiteX132" fmla="*/ 3538604 w 4876809"/>
              <a:gd name="connsiteY132" fmla="*/ 1140828 h 4876800"/>
              <a:gd name="connsiteX133" fmla="*/ 3538604 w 4876809"/>
              <a:gd name="connsiteY133" fmla="*/ 1053932 h 4876800"/>
              <a:gd name="connsiteX134" fmla="*/ 3981450 w 4876809"/>
              <a:gd name="connsiteY134" fmla="*/ 611086 h 4876800"/>
              <a:gd name="connsiteX135" fmla="*/ 4424296 w 4876809"/>
              <a:gd name="connsiteY135" fmla="*/ 1053932 h 4876800"/>
              <a:gd name="connsiteX136" fmla="*/ 4424296 w 4876809"/>
              <a:gd name="connsiteY136" fmla="*/ 1140828 h 4876800"/>
              <a:gd name="connsiteX137" fmla="*/ 4324674 w 4876809"/>
              <a:gd name="connsiteY137" fmla="*/ 1420292 h 4876800"/>
              <a:gd name="connsiteX138" fmla="*/ 4876809 w 4876809"/>
              <a:gd name="connsiteY138" fmla="*/ 2144916 h 4876800"/>
              <a:gd name="connsiteX139" fmla="*/ 4876809 w 4876809"/>
              <a:gd name="connsiteY139" fmla="*/ 2924499 h 4876800"/>
              <a:gd name="connsiteX140" fmla="*/ 4576401 w 4876809"/>
              <a:gd name="connsiteY140" fmla="*/ 3224908 h 4876800"/>
              <a:gd name="connsiteX141" fmla="*/ 4496495 w 4876809"/>
              <a:gd name="connsiteY141" fmla="*/ 3224908 h 4876800"/>
              <a:gd name="connsiteX142" fmla="*/ 4496495 w 4876809"/>
              <a:gd name="connsiteY142" fmla="*/ 4781550 h 4876800"/>
              <a:gd name="connsiteX143" fmla="*/ 4401245 w 4876809"/>
              <a:gd name="connsiteY143" fmla="*/ 4876800 h 4876800"/>
              <a:gd name="connsiteX144" fmla="*/ 3982736 w 4876809"/>
              <a:gd name="connsiteY144" fmla="*/ 4876800 h 4876800"/>
              <a:gd name="connsiteX145" fmla="*/ 3982145 w 4876809"/>
              <a:gd name="connsiteY145" fmla="*/ 4876772 h 4876800"/>
              <a:gd name="connsiteX146" fmla="*/ 3981555 w 4876809"/>
              <a:gd name="connsiteY146" fmla="*/ 4876800 h 4876800"/>
              <a:gd name="connsiteX147" fmla="*/ 3563045 w 4876809"/>
              <a:gd name="connsiteY147" fmla="*/ 4876800 h 4876800"/>
              <a:gd name="connsiteX148" fmla="*/ 3467795 w 4876809"/>
              <a:gd name="connsiteY148" fmla="*/ 4781550 h 4876800"/>
              <a:gd name="connsiteX149" fmla="*/ 3467795 w 4876809"/>
              <a:gd name="connsiteY149" fmla="*/ 3224908 h 4876800"/>
              <a:gd name="connsiteX150" fmla="*/ 3386509 w 4876809"/>
              <a:gd name="connsiteY150" fmla="*/ 3224908 h 4876800"/>
              <a:gd name="connsiteX151" fmla="*/ 3086166 w 4876809"/>
              <a:gd name="connsiteY151" fmla="*/ 2927070 h 4876800"/>
              <a:gd name="connsiteX152" fmla="*/ 2992060 w 4876809"/>
              <a:gd name="connsiteY152" fmla="*/ 2952578 h 4876800"/>
              <a:gd name="connsiteX153" fmla="*/ 2992060 w 4876809"/>
              <a:gd name="connsiteY153" fmla="*/ 3121523 h 4876800"/>
              <a:gd name="connsiteX154" fmla="*/ 2896810 w 4876809"/>
              <a:gd name="connsiteY154" fmla="*/ 3216773 h 4876800"/>
              <a:gd name="connsiteX155" fmla="*/ 2801560 w 4876809"/>
              <a:gd name="connsiteY155" fmla="*/ 3121523 h 4876800"/>
              <a:gd name="connsiteX156" fmla="*/ 2801560 w 4876809"/>
              <a:gd name="connsiteY156" fmla="*/ 2662771 h 4876800"/>
              <a:gd name="connsiteX157" fmla="*/ 2077659 w 4876809"/>
              <a:gd name="connsiteY157" fmla="*/ 2662771 h 4876800"/>
              <a:gd name="connsiteX158" fmla="*/ 2077659 w 4876809"/>
              <a:gd name="connsiteY158" fmla="*/ 4686300 h 4876800"/>
              <a:gd name="connsiteX159" fmla="*/ 2344360 w 4876809"/>
              <a:gd name="connsiteY159" fmla="*/ 4686300 h 4876800"/>
              <a:gd name="connsiteX160" fmla="*/ 2344360 w 4876809"/>
              <a:gd name="connsiteY160" fmla="*/ 3079490 h 4876800"/>
              <a:gd name="connsiteX161" fmla="*/ 2439610 w 4876809"/>
              <a:gd name="connsiteY161" fmla="*/ 2984240 h 4876800"/>
              <a:gd name="connsiteX162" fmla="*/ 2534860 w 4876809"/>
              <a:gd name="connsiteY162" fmla="*/ 3079490 h 4876800"/>
              <a:gd name="connsiteX163" fmla="*/ 2534860 w 4876809"/>
              <a:gd name="connsiteY163" fmla="*/ 4686300 h 4876800"/>
              <a:gd name="connsiteX164" fmla="*/ 2801560 w 4876809"/>
              <a:gd name="connsiteY164" fmla="*/ 4686300 h 4876800"/>
              <a:gd name="connsiteX165" fmla="*/ 2801560 w 4876809"/>
              <a:gd name="connsiteY165" fmla="*/ 3858120 h 4876800"/>
              <a:gd name="connsiteX166" fmla="*/ 2896810 w 4876809"/>
              <a:gd name="connsiteY166" fmla="*/ 3762870 h 4876800"/>
              <a:gd name="connsiteX167" fmla="*/ 2992060 w 4876809"/>
              <a:gd name="connsiteY167" fmla="*/ 3858120 h 4876800"/>
              <a:gd name="connsiteX168" fmla="*/ 2992060 w 4876809"/>
              <a:gd name="connsiteY168" fmla="*/ 4781550 h 4876800"/>
              <a:gd name="connsiteX169" fmla="*/ 2896810 w 4876809"/>
              <a:gd name="connsiteY169" fmla="*/ 4876800 h 4876800"/>
              <a:gd name="connsiteX170" fmla="*/ 1982409 w 4876809"/>
              <a:gd name="connsiteY170" fmla="*/ 4876800 h 4876800"/>
              <a:gd name="connsiteX171" fmla="*/ 1887159 w 4876809"/>
              <a:gd name="connsiteY171" fmla="*/ 4781550 h 4876800"/>
              <a:gd name="connsiteX172" fmla="*/ 1887159 w 4876809"/>
              <a:gd name="connsiteY172" fmla="*/ 2952569 h 4876800"/>
              <a:gd name="connsiteX173" fmla="*/ 1790662 w 4876809"/>
              <a:gd name="connsiteY173" fmla="*/ 2926118 h 4876800"/>
              <a:gd name="connsiteX174" fmla="*/ 1490300 w 4876809"/>
              <a:gd name="connsiteY174" fmla="*/ 3224908 h 4876800"/>
              <a:gd name="connsiteX175" fmla="*/ 1409014 w 4876809"/>
              <a:gd name="connsiteY175" fmla="*/ 3224908 h 4876800"/>
              <a:gd name="connsiteX176" fmla="*/ 1409014 w 4876809"/>
              <a:gd name="connsiteY176" fmla="*/ 4781550 h 4876800"/>
              <a:gd name="connsiteX177" fmla="*/ 1313764 w 4876809"/>
              <a:gd name="connsiteY177" fmla="*/ 4876800 h 4876800"/>
              <a:gd name="connsiteX178" fmla="*/ 895255 w 4876809"/>
              <a:gd name="connsiteY178" fmla="*/ 4876800 h 4876800"/>
              <a:gd name="connsiteX179" fmla="*/ 894664 w 4876809"/>
              <a:gd name="connsiteY179" fmla="*/ 4876772 h 4876800"/>
              <a:gd name="connsiteX180" fmla="*/ 894073 w 4876809"/>
              <a:gd name="connsiteY180" fmla="*/ 4876800 h 4876800"/>
              <a:gd name="connsiteX181" fmla="*/ 475564 w 4876809"/>
              <a:gd name="connsiteY181" fmla="*/ 4876800 h 4876800"/>
              <a:gd name="connsiteX182" fmla="*/ 380314 w 4876809"/>
              <a:gd name="connsiteY182" fmla="*/ 4781550 h 4876800"/>
              <a:gd name="connsiteX183" fmla="*/ 380314 w 4876809"/>
              <a:gd name="connsiteY183" fmla="*/ 3224908 h 4876800"/>
              <a:gd name="connsiteX184" fmla="*/ 300409 w 4876809"/>
              <a:gd name="connsiteY184" fmla="*/ 3224908 h 4876800"/>
              <a:gd name="connsiteX185" fmla="*/ 0 w 4876809"/>
              <a:gd name="connsiteY185" fmla="*/ 2924499 h 4876800"/>
              <a:gd name="connsiteX186" fmla="*/ 0 w 4876809"/>
              <a:gd name="connsiteY186" fmla="*/ 2144916 h 4876800"/>
              <a:gd name="connsiteX187" fmla="*/ 552135 w 4876809"/>
              <a:gd name="connsiteY187" fmla="*/ 1420301 h 4876800"/>
              <a:gd name="connsiteX188" fmla="*/ 452513 w 4876809"/>
              <a:gd name="connsiteY188" fmla="*/ 1140838 h 4876800"/>
              <a:gd name="connsiteX189" fmla="*/ 452513 w 4876809"/>
              <a:gd name="connsiteY189" fmla="*/ 1053941 h 4876800"/>
              <a:gd name="connsiteX190" fmla="*/ 895359 w 4876809"/>
              <a:gd name="connsiteY190" fmla="*/ 611095 h 4876800"/>
              <a:gd name="connsiteX191" fmla="*/ 1338205 w 4876809"/>
              <a:gd name="connsiteY191" fmla="*/ 1053941 h 4876800"/>
              <a:gd name="connsiteX192" fmla="*/ 1338205 w 4876809"/>
              <a:gd name="connsiteY192" fmla="*/ 1140838 h 4876800"/>
              <a:gd name="connsiteX193" fmla="*/ 1238507 w 4876809"/>
              <a:gd name="connsiteY193" fmla="*/ 1420387 h 4876800"/>
              <a:gd name="connsiteX194" fmla="*/ 1454839 w 4876809"/>
              <a:gd name="connsiteY194" fmla="*/ 1519056 h 4876800"/>
              <a:gd name="connsiteX195" fmla="*/ 1454839 w 4876809"/>
              <a:gd name="connsiteY195" fmla="*/ 1448333 h 4876800"/>
              <a:gd name="connsiteX196" fmla="*/ 1976066 w 4876809"/>
              <a:gd name="connsiteY196" fmla="*/ 927097 h 4876800"/>
              <a:gd name="connsiteX197" fmla="*/ 2037569 w 4876809"/>
              <a:gd name="connsiteY197" fmla="*/ 927097 h 4876800"/>
              <a:gd name="connsiteX198" fmla="*/ 1919440 w 4876809"/>
              <a:gd name="connsiteY198" fmla="*/ 597436 h 4876800"/>
              <a:gd name="connsiteX199" fmla="*/ 1919440 w 4876809"/>
              <a:gd name="connsiteY199" fmla="*/ 520179 h 4876800"/>
              <a:gd name="connsiteX200" fmla="*/ 2439610 w 4876809"/>
              <a:gd name="connsiteY200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4876809" h="4876800">
                <a:moveTo>
                  <a:pt x="2896839" y="3388233"/>
                </a:moveTo>
                <a:cubicBezTo>
                  <a:pt x="2921890" y="3388233"/>
                  <a:pt x="2946464" y="3398329"/>
                  <a:pt x="2964181" y="3416141"/>
                </a:cubicBezTo>
                <a:cubicBezTo>
                  <a:pt x="2981897" y="3433858"/>
                  <a:pt x="2992089" y="3458432"/>
                  <a:pt x="2992089" y="3483483"/>
                </a:cubicBezTo>
                <a:cubicBezTo>
                  <a:pt x="2992089" y="3508534"/>
                  <a:pt x="2981897" y="3533108"/>
                  <a:pt x="2964181" y="3550825"/>
                </a:cubicBezTo>
                <a:cubicBezTo>
                  <a:pt x="2946369" y="3568541"/>
                  <a:pt x="2921890" y="3578733"/>
                  <a:pt x="2896839" y="3578733"/>
                </a:cubicBezTo>
                <a:cubicBezTo>
                  <a:pt x="2871788" y="3578733"/>
                  <a:pt x="2847214" y="3568531"/>
                  <a:pt x="2829497" y="3550825"/>
                </a:cubicBezTo>
                <a:cubicBezTo>
                  <a:pt x="2811685" y="3533108"/>
                  <a:pt x="2801589" y="3508534"/>
                  <a:pt x="2801589" y="3483483"/>
                </a:cubicBezTo>
                <a:cubicBezTo>
                  <a:pt x="2801589" y="3458432"/>
                  <a:pt x="2811685" y="3433858"/>
                  <a:pt x="2829497" y="3416141"/>
                </a:cubicBezTo>
                <a:cubicBezTo>
                  <a:pt x="2847214" y="3398339"/>
                  <a:pt x="2871788" y="3388233"/>
                  <a:pt x="2896839" y="3388233"/>
                </a:cubicBezTo>
                <a:close/>
                <a:moveTo>
                  <a:pt x="3658286" y="2847918"/>
                </a:moveTo>
                <a:lnTo>
                  <a:pt x="3658286" y="4686300"/>
                </a:lnTo>
                <a:lnTo>
                  <a:pt x="3886295" y="4686300"/>
                </a:lnTo>
                <a:lnTo>
                  <a:pt x="3886295" y="3219450"/>
                </a:lnTo>
                <a:cubicBezTo>
                  <a:pt x="3886295" y="3166853"/>
                  <a:pt x="3928939" y="3124200"/>
                  <a:pt x="3981545" y="3124200"/>
                </a:cubicBezTo>
                <a:cubicBezTo>
                  <a:pt x="4034152" y="3124200"/>
                  <a:pt x="4076795" y="3166853"/>
                  <a:pt x="4076795" y="3219450"/>
                </a:cubicBezTo>
                <a:lnTo>
                  <a:pt x="4076795" y="3319462"/>
                </a:lnTo>
                <a:cubicBezTo>
                  <a:pt x="4077500" y="3324139"/>
                  <a:pt x="4077986" y="3328883"/>
                  <a:pt x="4077986" y="3333750"/>
                </a:cubicBezTo>
                <a:lnTo>
                  <a:pt x="4077986" y="4686300"/>
                </a:lnTo>
                <a:lnTo>
                  <a:pt x="4305986" y="4686300"/>
                </a:lnTo>
                <a:lnTo>
                  <a:pt x="4305986" y="2847918"/>
                </a:lnTo>
                <a:close/>
                <a:moveTo>
                  <a:pt x="570814" y="2847918"/>
                </a:moveTo>
                <a:lnTo>
                  <a:pt x="570814" y="4686300"/>
                </a:lnTo>
                <a:lnTo>
                  <a:pt x="798814" y="4686300"/>
                </a:lnTo>
                <a:lnTo>
                  <a:pt x="798814" y="3333750"/>
                </a:lnTo>
                <a:cubicBezTo>
                  <a:pt x="798814" y="3328883"/>
                  <a:pt x="799300" y="3324130"/>
                  <a:pt x="800005" y="3319462"/>
                </a:cubicBezTo>
                <a:lnTo>
                  <a:pt x="800005" y="3219450"/>
                </a:lnTo>
                <a:cubicBezTo>
                  <a:pt x="800005" y="3166853"/>
                  <a:pt x="842648" y="3124200"/>
                  <a:pt x="895255" y="3124200"/>
                </a:cubicBezTo>
                <a:cubicBezTo>
                  <a:pt x="947861" y="3124200"/>
                  <a:pt x="990505" y="3166853"/>
                  <a:pt x="990505" y="3219450"/>
                </a:cubicBezTo>
                <a:lnTo>
                  <a:pt x="990505" y="4686300"/>
                </a:lnTo>
                <a:lnTo>
                  <a:pt x="1218514" y="4686300"/>
                </a:lnTo>
                <a:lnTo>
                  <a:pt x="1218514" y="2847918"/>
                </a:lnTo>
                <a:close/>
                <a:moveTo>
                  <a:pt x="2436400" y="1638586"/>
                </a:moveTo>
                <a:cubicBezTo>
                  <a:pt x="2461546" y="1638586"/>
                  <a:pt x="2486025" y="1648778"/>
                  <a:pt x="2503741" y="1666494"/>
                </a:cubicBezTo>
                <a:cubicBezTo>
                  <a:pt x="2521553" y="1684201"/>
                  <a:pt x="2531650" y="1708776"/>
                  <a:pt x="2531650" y="1733836"/>
                </a:cubicBezTo>
                <a:cubicBezTo>
                  <a:pt x="2531650" y="1758887"/>
                  <a:pt x="2521553" y="1783461"/>
                  <a:pt x="2503741" y="1801168"/>
                </a:cubicBezTo>
                <a:cubicBezTo>
                  <a:pt x="2486025" y="1818894"/>
                  <a:pt x="2461546" y="1829086"/>
                  <a:pt x="2436400" y="1829086"/>
                </a:cubicBezTo>
                <a:cubicBezTo>
                  <a:pt x="2411349" y="1829086"/>
                  <a:pt x="2386775" y="1818884"/>
                  <a:pt x="2369058" y="1801168"/>
                </a:cubicBezTo>
                <a:cubicBezTo>
                  <a:pt x="2351342" y="1783461"/>
                  <a:pt x="2341150" y="1758887"/>
                  <a:pt x="2341150" y="1733836"/>
                </a:cubicBezTo>
                <a:cubicBezTo>
                  <a:pt x="2341150" y="1708776"/>
                  <a:pt x="2351342" y="1684201"/>
                  <a:pt x="2369058" y="1666494"/>
                </a:cubicBezTo>
                <a:cubicBezTo>
                  <a:pt x="2386775" y="1648768"/>
                  <a:pt x="2411349" y="1638586"/>
                  <a:pt x="2436400" y="1638586"/>
                </a:cubicBezTo>
                <a:close/>
                <a:moveTo>
                  <a:pt x="3837832" y="1583684"/>
                </a:moveTo>
                <a:cubicBezTo>
                  <a:pt x="3680965" y="1583684"/>
                  <a:pt x="3530508" y="1649949"/>
                  <a:pt x="3424380" y="1765506"/>
                </a:cubicBezTo>
                <a:lnTo>
                  <a:pt x="3424380" y="2439095"/>
                </a:lnTo>
                <a:cubicBezTo>
                  <a:pt x="3424380" y="2580170"/>
                  <a:pt x="3367954" y="2708253"/>
                  <a:pt x="3276590" y="2802188"/>
                </a:cubicBezTo>
                <a:lnTo>
                  <a:pt x="3276590" y="2924508"/>
                </a:lnTo>
                <a:cubicBezTo>
                  <a:pt x="3276590" y="2985106"/>
                  <a:pt x="3325901" y="3034417"/>
                  <a:pt x="3386499" y="3034417"/>
                </a:cubicBezTo>
                <a:lnTo>
                  <a:pt x="3467786" y="3034417"/>
                </a:lnTo>
                <a:lnTo>
                  <a:pt x="3467786" y="2527439"/>
                </a:lnTo>
                <a:cubicBezTo>
                  <a:pt x="3467786" y="2474842"/>
                  <a:pt x="3510429" y="2432190"/>
                  <a:pt x="3563036" y="2432190"/>
                </a:cubicBezTo>
                <a:cubicBezTo>
                  <a:pt x="3615642" y="2432190"/>
                  <a:pt x="3658286" y="2474842"/>
                  <a:pt x="3658286" y="2527439"/>
                </a:cubicBezTo>
                <a:lnTo>
                  <a:pt x="3658286" y="2657418"/>
                </a:lnTo>
                <a:lnTo>
                  <a:pt x="4305986" y="2657418"/>
                </a:lnTo>
                <a:lnTo>
                  <a:pt x="4305986" y="2224249"/>
                </a:lnTo>
                <a:cubicBezTo>
                  <a:pt x="4305986" y="2171652"/>
                  <a:pt x="4348629" y="2128999"/>
                  <a:pt x="4401236" y="2128999"/>
                </a:cubicBezTo>
                <a:cubicBezTo>
                  <a:pt x="4453842" y="2128999"/>
                  <a:pt x="4496486" y="2171652"/>
                  <a:pt x="4496486" y="2224249"/>
                </a:cubicBezTo>
                <a:lnTo>
                  <a:pt x="4496486" y="3034408"/>
                </a:lnTo>
                <a:lnTo>
                  <a:pt x="4576391" y="3034408"/>
                </a:lnTo>
                <a:cubicBezTo>
                  <a:pt x="4636999" y="3034408"/>
                  <a:pt x="4686300" y="2985097"/>
                  <a:pt x="4686300" y="2924499"/>
                </a:cubicBezTo>
                <a:lnTo>
                  <a:pt x="4686290" y="2924499"/>
                </a:lnTo>
                <a:lnTo>
                  <a:pt x="4686290" y="2144925"/>
                </a:lnTo>
                <a:cubicBezTo>
                  <a:pt x="4686290" y="1835458"/>
                  <a:pt x="4434516" y="1583684"/>
                  <a:pt x="4125049" y="1583684"/>
                </a:cubicBezTo>
                <a:close/>
                <a:moveTo>
                  <a:pt x="751732" y="1583664"/>
                </a:moveTo>
                <a:cubicBezTo>
                  <a:pt x="442265" y="1583664"/>
                  <a:pt x="190490" y="1835439"/>
                  <a:pt x="190490" y="2144906"/>
                </a:cubicBezTo>
                <a:lnTo>
                  <a:pt x="190490" y="2924489"/>
                </a:lnTo>
                <a:cubicBezTo>
                  <a:pt x="190490" y="2985087"/>
                  <a:pt x="239801" y="3034398"/>
                  <a:pt x="300399" y="3034398"/>
                </a:cubicBezTo>
                <a:lnTo>
                  <a:pt x="380304" y="3034398"/>
                </a:lnTo>
                <a:lnTo>
                  <a:pt x="380304" y="2224240"/>
                </a:lnTo>
                <a:cubicBezTo>
                  <a:pt x="380304" y="2171643"/>
                  <a:pt x="422948" y="2128990"/>
                  <a:pt x="475554" y="2128990"/>
                </a:cubicBezTo>
                <a:cubicBezTo>
                  <a:pt x="528161" y="2128990"/>
                  <a:pt x="570804" y="2171643"/>
                  <a:pt x="570804" y="2224240"/>
                </a:cubicBezTo>
                <a:lnTo>
                  <a:pt x="570804" y="2657408"/>
                </a:lnTo>
                <a:lnTo>
                  <a:pt x="1218505" y="2657408"/>
                </a:lnTo>
                <a:lnTo>
                  <a:pt x="1218505" y="2527430"/>
                </a:lnTo>
                <a:cubicBezTo>
                  <a:pt x="1218505" y="2474833"/>
                  <a:pt x="1261148" y="2432180"/>
                  <a:pt x="1313755" y="2432180"/>
                </a:cubicBezTo>
                <a:cubicBezTo>
                  <a:pt x="1366361" y="2432180"/>
                  <a:pt x="1409005" y="2474833"/>
                  <a:pt x="1409005" y="2527430"/>
                </a:cubicBezTo>
                <a:lnTo>
                  <a:pt x="1409005" y="3034408"/>
                </a:lnTo>
                <a:lnTo>
                  <a:pt x="1490291" y="3034408"/>
                </a:lnTo>
                <a:cubicBezTo>
                  <a:pt x="1550898" y="3034408"/>
                  <a:pt x="1600200" y="2985097"/>
                  <a:pt x="1600190" y="2924489"/>
                </a:cubicBezTo>
                <a:lnTo>
                  <a:pt x="1600190" y="2799635"/>
                </a:lnTo>
                <a:cubicBezTo>
                  <a:pt x="1510265" y="2705929"/>
                  <a:pt x="1454820" y="2578894"/>
                  <a:pt x="1454820" y="2439076"/>
                </a:cubicBezTo>
                <a:lnTo>
                  <a:pt x="1454820" y="1768011"/>
                </a:lnTo>
                <a:cubicBezTo>
                  <a:pt x="1454772" y="1767964"/>
                  <a:pt x="1454725" y="1767925"/>
                  <a:pt x="1454686" y="1767878"/>
                </a:cubicBezTo>
                <a:cubicBezTo>
                  <a:pt x="1348454" y="1650806"/>
                  <a:pt x="1196921" y="1583664"/>
                  <a:pt x="1038949" y="1583664"/>
                </a:cubicBezTo>
                <a:close/>
                <a:moveTo>
                  <a:pt x="1976056" y="1117597"/>
                </a:moveTo>
                <a:cubicBezTo>
                  <a:pt x="1793691" y="1117597"/>
                  <a:pt x="1645329" y="1265968"/>
                  <a:pt x="1645329" y="1448333"/>
                </a:cubicBezTo>
                <a:lnTo>
                  <a:pt x="1645329" y="2439086"/>
                </a:lnTo>
                <a:cubicBezTo>
                  <a:pt x="1645329" y="2590657"/>
                  <a:pt x="1747847" y="2718644"/>
                  <a:pt x="1887159" y="2757583"/>
                </a:cubicBezTo>
                <a:lnTo>
                  <a:pt x="1887159" y="1448333"/>
                </a:lnTo>
                <a:cubicBezTo>
                  <a:pt x="1887159" y="1395736"/>
                  <a:pt x="1929803" y="1353083"/>
                  <a:pt x="1982409" y="1353083"/>
                </a:cubicBezTo>
                <a:cubicBezTo>
                  <a:pt x="2035016" y="1353083"/>
                  <a:pt x="2077659" y="1395736"/>
                  <a:pt x="2077659" y="1448333"/>
                </a:cubicBezTo>
                <a:lnTo>
                  <a:pt x="2077659" y="2472271"/>
                </a:lnTo>
                <a:lnTo>
                  <a:pt x="2801560" y="2472271"/>
                </a:lnTo>
                <a:lnTo>
                  <a:pt x="2801560" y="1448333"/>
                </a:lnTo>
                <a:cubicBezTo>
                  <a:pt x="2801560" y="1395736"/>
                  <a:pt x="2844203" y="1353083"/>
                  <a:pt x="2896810" y="1353083"/>
                </a:cubicBezTo>
                <a:cubicBezTo>
                  <a:pt x="2949416" y="1353083"/>
                  <a:pt x="2992060" y="1395727"/>
                  <a:pt x="2992050" y="1448333"/>
                </a:cubicBezTo>
                <a:lnTo>
                  <a:pt x="2992050" y="2757592"/>
                </a:lnTo>
                <a:cubicBezTo>
                  <a:pt x="3131363" y="2718654"/>
                  <a:pt x="3233880" y="2590666"/>
                  <a:pt x="3233880" y="2439095"/>
                </a:cubicBezTo>
                <a:lnTo>
                  <a:pt x="3233880" y="1448333"/>
                </a:lnTo>
                <a:cubicBezTo>
                  <a:pt x="3233880" y="1265958"/>
                  <a:pt x="3085519" y="1117597"/>
                  <a:pt x="2903153" y="1117597"/>
                </a:cubicBezTo>
                <a:lnTo>
                  <a:pt x="2531678" y="1117597"/>
                </a:lnTo>
                <a:lnTo>
                  <a:pt x="2531678" y="1377886"/>
                </a:lnTo>
                <a:cubicBezTo>
                  <a:pt x="2531678" y="1430483"/>
                  <a:pt x="2489035" y="1473136"/>
                  <a:pt x="2436428" y="1473136"/>
                </a:cubicBezTo>
                <a:cubicBezTo>
                  <a:pt x="2383822" y="1473136"/>
                  <a:pt x="2341178" y="1430483"/>
                  <a:pt x="2341178" y="1377886"/>
                </a:cubicBezTo>
                <a:lnTo>
                  <a:pt x="2341178" y="1117597"/>
                </a:lnTo>
                <a:close/>
                <a:moveTo>
                  <a:pt x="3981450" y="801586"/>
                </a:moveTo>
                <a:cubicBezTo>
                  <a:pt x="3842309" y="801586"/>
                  <a:pt x="3729104" y="914790"/>
                  <a:pt x="3729104" y="1053932"/>
                </a:cubicBezTo>
                <a:lnTo>
                  <a:pt x="3729104" y="1140828"/>
                </a:lnTo>
                <a:cubicBezTo>
                  <a:pt x="3729104" y="1279969"/>
                  <a:pt x="3842309" y="1393174"/>
                  <a:pt x="3981450" y="1393174"/>
                </a:cubicBezTo>
                <a:cubicBezTo>
                  <a:pt x="4120591" y="1393174"/>
                  <a:pt x="4233796" y="1279969"/>
                  <a:pt x="4233796" y="1140828"/>
                </a:cubicBezTo>
                <a:lnTo>
                  <a:pt x="4233796" y="1053932"/>
                </a:lnTo>
                <a:cubicBezTo>
                  <a:pt x="4233796" y="914790"/>
                  <a:pt x="4120591" y="801586"/>
                  <a:pt x="3981450" y="801586"/>
                </a:cubicBezTo>
                <a:close/>
                <a:moveTo>
                  <a:pt x="895350" y="801586"/>
                </a:moveTo>
                <a:cubicBezTo>
                  <a:pt x="756209" y="801586"/>
                  <a:pt x="643004" y="914790"/>
                  <a:pt x="643004" y="1053932"/>
                </a:cubicBezTo>
                <a:lnTo>
                  <a:pt x="643004" y="1140828"/>
                </a:lnTo>
                <a:cubicBezTo>
                  <a:pt x="643004" y="1279969"/>
                  <a:pt x="756209" y="1393174"/>
                  <a:pt x="895350" y="1393174"/>
                </a:cubicBezTo>
                <a:cubicBezTo>
                  <a:pt x="1034491" y="1393174"/>
                  <a:pt x="1147696" y="1279969"/>
                  <a:pt x="1147696" y="1140828"/>
                </a:cubicBezTo>
                <a:lnTo>
                  <a:pt x="1147696" y="1053932"/>
                </a:lnTo>
                <a:cubicBezTo>
                  <a:pt x="1147696" y="914790"/>
                  <a:pt x="1034491" y="801586"/>
                  <a:pt x="895350" y="801586"/>
                </a:cubicBezTo>
                <a:close/>
                <a:moveTo>
                  <a:pt x="2439610" y="190500"/>
                </a:moveTo>
                <a:cubicBezTo>
                  <a:pt x="2257825" y="190500"/>
                  <a:pt x="2109940" y="338385"/>
                  <a:pt x="2109940" y="520170"/>
                </a:cubicBezTo>
                <a:lnTo>
                  <a:pt x="2109940" y="597427"/>
                </a:lnTo>
                <a:cubicBezTo>
                  <a:pt x="2109940" y="779202"/>
                  <a:pt x="2257825" y="927087"/>
                  <a:pt x="2439610" y="927087"/>
                </a:cubicBezTo>
                <a:cubicBezTo>
                  <a:pt x="2621394" y="927087"/>
                  <a:pt x="2769279" y="779202"/>
                  <a:pt x="2769279" y="597427"/>
                </a:cubicBezTo>
                <a:lnTo>
                  <a:pt x="2769279" y="520170"/>
                </a:lnTo>
                <a:cubicBezTo>
                  <a:pt x="2769279" y="338385"/>
                  <a:pt x="2621394" y="190500"/>
                  <a:pt x="2439610" y="190500"/>
                </a:cubicBezTo>
                <a:close/>
                <a:moveTo>
                  <a:pt x="2439610" y="0"/>
                </a:moveTo>
                <a:cubicBezTo>
                  <a:pt x="2726436" y="0"/>
                  <a:pt x="2959779" y="233362"/>
                  <a:pt x="2959789" y="520170"/>
                </a:cubicBezTo>
                <a:lnTo>
                  <a:pt x="2959789" y="597427"/>
                </a:lnTo>
                <a:cubicBezTo>
                  <a:pt x="2959789" y="722442"/>
                  <a:pt x="2915431" y="837285"/>
                  <a:pt x="2841660" y="927087"/>
                </a:cubicBezTo>
                <a:lnTo>
                  <a:pt x="2903163" y="927087"/>
                </a:lnTo>
                <a:cubicBezTo>
                  <a:pt x="3190570" y="927087"/>
                  <a:pt x="3424390" y="1160916"/>
                  <a:pt x="3424390" y="1448324"/>
                </a:cubicBezTo>
                <a:lnTo>
                  <a:pt x="3424390" y="1517399"/>
                </a:lnTo>
                <a:cubicBezTo>
                  <a:pt x="3490207" y="1474098"/>
                  <a:pt x="3562416" y="1441332"/>
                  <a:pt x="3638302" y="1420377"/>
                </a:cubicBezTo>
                <a:cubicBezTo>
                  <a:pt x="3576028" y="1344092"/>
                  <a:pt x="3538604" y="1246756"/>
                  <a:pt x="3538604" y="1140828"/>
                </a:cubicBezTo>
                <a:lnTo>
                  <a:pt x="3538604" y="1053932"/>
                </a:lnTo>
                <a:cubicBezTo>
                  <a:pt x="3538604" y="809739"/>
                  <a:pt x="3737258" y="611086"/>
                  <a:pt x="3981450" y="611086"/>
                </a:cubicBezTo>
                <a:cubicBezTo>
                  <a:pt x="4225642" y="611086"/>
                  <a:pt x="4424296" y="809739"/>
                  <a:pt x="4424296" y="1053932"/>
                </a:cubicBezTo>
                <a:lnTo>
                  <a:pt x="4424296" y="1140828"/>
                </a:lnTo>
                <a:cubicBezTo>
                  <a:pt x="4424296" y="1246718"/>
                  <a:pt x="4386901" y="1344015"/>
                  <a:pt x="4324674" y="1420292"/>
                </a:cubicBezTo>
                <a:cubicBezTo>
                  <a:pt x="4642571" y="1507979"/>
                  <a:pt x="4876800" y="1799520"/>
                  <a:pt x="4876809" y="2144916"/>
                </a:cubicBezTo>
                <a:lnTo>
                  <a:pt x="4876809" y="2924499"/>
                </a:lnTo>
                <a:cubicBezTo>
                  <a:pt x="4876809" y="3090148"/>
                  <a:pt x="4742050" y="3224908"/>
                  <a:pt x="4576401" y="3224908"/>
                </a:cubicBezTo>
                <a:lnTo>
                  <a:pt x="4496495" y="3224908"/>
                </a:lnTo>
                <a:lnTo>
                  <a:pt x="4496495" y="4781550"/>
                </a:lnTo>
                <a:cubicBezTo>
                  <a:pt x="4496495" y="4834147"/>
                  <a:pt x="4453852" y="4876800"/>
                  <a:pt x="4401245" y="4876800"/>
                </a:cubicBezTo>
                <a:lnTo>
                  <a:pt x="3982736" y="4876800"/>
                </a:lnTo>
                <a:cubicBezTo>
                  <a:pt x="3982536" y="4876800"/>
                  <a:pt x="3982345" y="4876772"/>
                  <a:pt x="3982145" y="4876772"/>
                </a:cubicBezTo>
                <a:cubicBezTo>
                  <a:pt x="3981945" y="4876772"/>
                  <a:pt x="3981755" y="4876800"/>
                  <a:pt x="3981555" y="4876800"/>
                </a:cubicBezTo>
                <a:lnTo>
                  <a:pt x="3563045" y="4876800"/>
                </a:lnTo>
                <a:cubicBezTo>
                  <a:pt x="3510439" y="4876800"/>
                  <a:pt x="3467795" y="4834147"/>
                  <a:pt x="3467795" y="4781550"/>
                </a:cubicBezTo>
                <a:lnTo>
                  <a:pt x="3467795" y="3224908"/>
                </a:lnTo>
                <a:lnTo>
                  <a:pt x="3386509" y="3224908"/>
                </a:lnTo>
                <a:cubicBezTo>
                  <a:pt x="3221726" y="3224908"/>
                  <a:pt x="3087557" y="3091529"/>
                  <a:pt x="3086166" y="2927070"/>
                </a:cubicBezTo>
                <a:cubicBezTo>
                  <a:pt x="3056020" y="2938415"/>
                  <a:pt x="3024540" y="2946968"/>
                  <a:pt x="2992060" y="2952578"/>
                </a:cubicBezTo>
                <a:lnTo>
                  <a:pt x="2992060" y="3121523"/>
                </a:lnTo>
                <a:cubicBezTo>
                  <a:pt x="2992060" y="3174120"/>
                  <a:pt x="2949416" y="3216773"/>
                  <a:pt x="2896810" y="3216773"/>
                </a:cubicBezTo>
                <a:cubicBezTo>
                  <a:pt x="2844203" y="3216773"/>
                  <a:pt x="2801560" y="3174120"/>
                  <a:pt x="2801560" y="3121523"/>
                </a:cubicBezTo>
                <a:lnTo>
                  <a:pt x="2801560" y="2662771"/>
                </a:lnTo>
                <a:lnTo>
                  <a:pt x="2077659" y="2662771"/>
                </a:lnTo>
                <a:lnTo>
                  <a:pt x="2077659" y="4686300"/>
                </a:lnTo>
                <a:lnTo>
                  <a:pt x="2344360" y="4686300"/>
                </a:lnTo>
                <a:lnTo>
                  <a:pt x="2344360" y="3079490"/>
                </a:lnTo>
                <a:cubicBezTo>
                  <a:pt x="2344360" y="3026892"/>
                  <a:pt x="2387003" y="2984240"/>
                  <a:pt x="2439610" y="2984240"/>
                </a:cubicBezTo>
                <a:cubicBezTo>
                  <a:pt x="2492216" y="2984240"/>
                  <a:pt x="2534860" y="3026892"/>
                  <a:pt x="2534860" y="3079490"/>
                </a:cubicBezTo>
                <a:lnTo>
                  <a:pt x="2534860" y="4686300"/>
                </a:lnTo>
                <a:lnTo>
                  <a:pt x="2801560" y="4686300"/>
                </a:lnTo>
                <a:lnTo>
                  <a:pt x="2801560" y="3858120"/>
                </a:lnTo>
                <a:cubicBezTo>
                  <a:pt x="2801560" y="3805523"/>
                  <a:pt x="2844203" y="3762870"/>
                  <a:pt x="2896810" y="3762870"/>
                </a:cubicBezTo>
                <a:cubicBezTo>
                  <a:pt x="2949416" y="3762870"/>
                  <a:pt x="2992060" y="3805523"/>
                  <a:pt x="2992060" y="3858120"/>
                </a:cubicBezTo>
                <a:lnTo>
                  <a:pt x="2992060" y="4781550"/>
                </a:lnTo>
                <a:cubicBezTo>
                  <a:pt x="2992060" y="4834147"/>
                  <a:pt x="2949416" y="4876800"/>
                  <a:pt x="2896810" y="4876800"/>
                </a:cubicBezTo>
                <a:lnTo>
                  <a:pt x="1982409" y="4876800"/>
                </a:lnTo>
                <a:cubicBezTo>
                  <a:pt x="1929803" y="4876800"/>
                  <a:pt x="1887159" y="4834147"/>
                  <a:pt x="1887159" y="4781550"/>
                </a:cubicBezTo>
                <a:lnTo>
                  <a:pt x="1887159" y="2952569"/>
                </a:lnTo>
                <a:cubicBezTo>
                  <a:pt x="1853813" y="2946816"/>
                  <a:pt x="1821542" y="2937910"/>
                  <a:pt x="1790662" y="2926118"/>
                </a:cubicBezTo>
                <a:cubicBezTo>
                  <a:pt x="1789785" y="3091024"/>
                  <a:pt x="1655397" y="3224908"/>
                  <a:pt x="1490300" y="3224908"/>
                </a:cubicBezTo>
                <a:lnTo>
                  <a:pt x="1409014" y="3224908"/>
                </a:lnTo>
                <a:lnTo>
                  <a:pt x="1409014" y="4781550"/>
                </a:lnTo>
                <a:cubicBezTo>
                  <a:pt x="1409014" y="4834147"/>
                  <a:pt x="1366371" y="4876800"/>
                  <a:pt x="1313764" y="4876800"/>
                </a:cubicBezTo>
                <a:lnTo>
                  <a:pt x="895255" y="4876800"/>
                </a:lnTo>
                <a:cubicBezTo>
                  <a:pt x="895055" y="4876800"/>
                  <a:pt x="894864" y="4876772"/>
                  <a:pt x="894664" y="4876772"/>
                </a:cubicBezTo>
                <a:cubicBezTo>
                  <a:pt x="894464" y="4876772"/>
                  <a:pt x="894273" y="4876800"/>
                  <a:pt x="894073" y="4876800"/>
                </a:cubicBezTo>
                <a:lnTo>
                  <a:pt x="475564" y="4876800"/>
                </a:lnTo>
                <a:cubicBezTo>
                  <a:pt x="422957" y="4876800"/>
                  <a:pt x="380314" y="4834147"/>
                  <a:pt x="380314" y="4781550"/>
                </a:cubicBezTo>
                <a:lnTo>
                  <a:pt x="380314" y="3224908"/>
                </a:lnTo>
                <a:lnTo>
                  <a:pt x="300409" y="3224908"/>
                </a:lnTo>
                <a:cubicBezTo>
                  <a:pt x="134759" y="3224908"/>
                  <a:pt x="0" y="3090148"/>
                  <a:pt x="0" y="2924499"/>
                </a:cubicBezTo>
                <a:lnTo>
                  <a:pt x="0" y="2144916"/>
                </a:lnTo>
                <a:cubicBezTo>
                  <a:pt x="0" y="1799520"/>
                  <a:pt x="234229" y="1507979"/>
                  <a:pt x="552135" y="1420301"/>
                </a:cubicBezTo>
                <a:cubicBezTo>
                  <a:pt x="489909" y="1344015"/>
                  <a:pt x="452513" y="1246727"/>
                  <a:pt x="452513" y="1140838"/>
                </a:cubicBezTo>
                <a:lnTo>
                  <a:pt x="452513" y="1053941"/>
                </a:lnTo>
                <a:cubicBezTo>
                  <a:pt x="452513" y="809749"/>
                  <a:pt x="651167" y="611095"/>
                  <a:pt x="895359" y="611095"/>
                </a:cubicBezTo>
                <a:cubicBezTo>
                  <a:pt x="1139552" y="611095"/>
                  <a:pt x="1338205" y="809749"/>
                  <a:pt x="1338205" y="1053941"/>
                </a:cubicBezTo>
                <a:lnTo>
                  <a:pt x="1338205" y="1140838"/>
                </a:lnTo>
                <a:cubicBezTo>
                  <a:pt x="1338205" y="1246765"/>
                  <a:pt x="1300772" y="1344092"/>
                  <a:pt x="1238507" y="1420387"/>
                </a:cubicBezTo>
                <a:cubicBezTo>
                  <a:pt x="1315326" y="1441599"/>
                  <a:pt x="1388373" y="1474956"/>
                  <a:pt x="1454839" y="1519056"/>
                </a:cubicBezTo>
                <a:lnTo>
                  <a:pt x="1454839" y="1448333"/>
                </a:lnTo>
                <a:cubicBezTo>
                  <a:pt x="1454839" y="1160926"/>
                  <a:pt x="1688659" y="927097"/>
                  <a:pt x="1976066" y="927097"/>
                </a:cubicBezTo>
                <a:lnTo>
                  <a:pt x="2037569" y="927097"/>
                </a:lnTo>
                <a:cubicBezTo>
                  <a:pt x="1963798" y="837295"/>
                  <a:pt x="1919440" y="722452"/>
                  <a:pt x="1919440" y="597436"/>
                </a:cubicBezTo>
                <a:lnTo>
                  <a:pt x="1919440" y="520179"/>
                </a:lnTo>
                <a:cubicBezTo>
                  <a:pt x="1919440" y="233362"/>
                  <a:pt x="2152783" y="0"/>
                  <a:pt x="2439610" y="0"/>
                </a:cubicBezTo>
                <a:close/>
              </a:path>
            </a:pathLst>
          </a:custGeom>
          <a:gradFill>
            <a:gsLst>
              <a:gs pos="0">
                <a:srgbClr val="42A5F5"/>
              </a:gs>
              <a:gs pos="51000">
                <a:srgbClr val="1E88E5"/>
              </a:gs>
              <a:gs pos="100000">
                <a:srgbClr val="2196F3">
                  <a:lumMod val="75000"/>
                </a:srgbClr>
              </a:gs>
              <a:gs pos="100000">
                <a:srgbClr val="1E88E5"/>
              </a:gs>
              <a:gs pos="100000">
                <a:srgbClr val="1E88E5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7" name="Таблица 46">
            <a:extLst>
              <a:ext uri="{FF2B5EF4-FFF2-40B4-BE49-F238E27FC236}">
                <a16:creationId xmlns:a16="http://schemas.microsoft.com/office/drawing/2014/main" xmlns="" id="{1FA2F102-8630-4B94-861E-33B0E5947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971223"/>
              </p:ext>
            </p:extLst>
          </p:nvPr>
        </p:nvGraphicFramePr>
        <p:xfrm>
          <a:off x="986645" y="718375"/>
          <a:ext cx="7982793" cy="3531002"/>
        </p:xfrm>
        <a:graphic>
          <a:graphicData uri="http://schemas.openxmlformats.org/drawingml/2006/table">
            <a:tbl>
              <a:tblPr firstRow="1" firstCol="1" bandRow="1"/>
              <a:tblGrid>
                <a:gridCol w="27007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8146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5042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Наименование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284" marR="66284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Раздел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284" marR="66284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Истекший период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Отчетный</a:t>
                      </a:r>
                    </a:p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i="0" u="none" strike="noStrike" cap="none" spc="0" dirty="0">
                          <a:ln/>
                          <a:solidFill>
                            <a:schemeClr val="accent4"/>
                          </a:solidFill>
                          <a:effectLst/>
                          <a:latin typeface="Comfortaa" panose="020B0604020202020204" charset="0"/>
                        </a:rPr>
                        <a:t>Очередной</a:t>
                      </a:r>
                    </a:p>
                    <a:p>
                      <a:pPr algn="ctr" rtl="0" fontAlgn="ctr"/>
                      <a:r>
                        <a:rPr lang="ru-RU" sz="1000" b="0" i="0" u="none" strike="noStrike" cap="none" spc="0" dirty="0">
                          <a:ln/>
                          <a:solidFill>
                            <a:schemeClr val="accent4"/>
                          </a:solidFill>
                          <a:effectLst/>
                          <a:latin typeface="Comfortaa" panose="020B060402020202020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284" marR="66284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41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254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254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853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Общегосударственные вопросы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284" marR="66284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0100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284" marR="66284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17 983,9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19 684,1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22 615,0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24 468,5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34,39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853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Национальная безопасность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284" marR="66284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0300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284" marR="66284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59,8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39,7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80,2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88,2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0,12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853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Национальная экономика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284" marR="66284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0400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284" marR="66284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246,1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319,2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483,9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415,5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0,58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853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Жилищно-коммунальное хозяйство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284" marR="66284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0500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6284" marR="66284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23 045,3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23 931,3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39 488,7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27 171,9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38,19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853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</a:rPr>
                        <a:t>0600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32,5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6,4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853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Образование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0700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82,4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112,5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36,0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110,8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0,16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682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Культура, кинематография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0800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8 616,4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5 047,7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5 600,1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5 709,5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8,02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682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Социальная политика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1000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10 648,8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9 921,9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10 163,7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10 470,2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14,72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853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Физическая культура и спорт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70,0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0,10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853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Средства массовой информации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1200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1 650,0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2 140,2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2 435,4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2 646,1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3,72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45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 Итого: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 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62 365,2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61 203,0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80 903,0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71 150,7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93BDED6D-F85D-4C16-B072-C4F9DFF74309}"/>
              </a:ext>
            </a:extLst>
          </p:cNvPr>
          <p:cNvGrpSpPr/>
          <p:nvPr/>
        </p:nvGrpSpPr>
        <p:grpSpPr>
          <a:xfrm>
            <a:off x="161305" y="4400137"/>
            <a:ext cx="3891196" cy="684000"/>
            <a:chOff x="893360" y="5086507"/>
            <a:chExt cx="3891196" cy="684001"/>
          </a:xfrm>
        </p:grpSpPr>
        <p:grpSp>
          <p:nvGrpSpPr>
            <p:cNvPr id="49" name="Group 31">
              <a:extLst>
                <a:ext uri="{FF2B5EF4-FFF2-40B4-BE49-F238E27FC236}">
                  <a16:creationId xmlns:a16="http://schemas.microsoft.com/office/drawing/2014/main" xmlns="" id="{D5CCD71F-EB4E-4A9F-84D0-B8C906CD1A07}"/>
                </a:ext>
              </a:extLst>
            </p:cNvPr>
            <p:cNvGrpSpPr/>
            <p:nvPr/>
          </p:nvGrpSpPr>
          <p:grpSpPr>
            <a:xfrm>
              <a:off x="893360" y="5086507"/>
              <a:ext cx="684000" cy="684001"/>
              <a:chOff x="6094010" y="3956329"/>
              <a:chExt cx="684000" cy="684001"/>
            </a:xfrm>
          </p:grpSpPr>
          <p:sp>
            <p:nvSpPr>
              <p:cNvPr id="51" name="Document 32">
                <a:extLst>
                  <a:ext uri="{FF2B5EF4-FFF2-40B4-BE49-F238E27FC236}">
                    <a16:creationId xmlns:a16="http://schemas.microsoft.com/office/drawing/2014/main" xmlns="" id="{F292A6CA-63D5-494C-AAB0-23EAA96F5716}"/>
                  </a:ext>
                </a:extLst>
              </p:cNvPr>
              <p:cNvSpPr/>
              <p:nvPr/>
            </p:nvSpPr>
            <p:spPr>
              <a:xfrm>
                <a:off x="6094010" y="3956329"/>
                <a:ext cx="684000" cy="684001"/>
              </a:xfrm>
              <a:prstGeom prst="flowChartDocument">
                <a:avLst/>
              </a:prstGeom>
              <a:gradFill rotWithShape="1">
                <a:gsLst>
                  <a:gs pos="0">
                    <a:srgbClr val="1E88E5">
                      <a:satMod val="103000"/>
                      <a:lumMod val="102000"/>
                      <a:tint val="94000"/>
                    </a:srgbClr>
                  </a:gs>
                  <a:gs pos="50000">
                    <a:srgbClr val="1E88E5">
                      <a:satMod val="110000"/>
                      <a:lumMod val="100000"/>
                      <a:shade val="100000"/>
                    </a:srgbClr>
                  </a:gs>
                  <a:gs pos="100000">
                    <a:srgbClr val="1E88E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Shape 2540">
                <a:extLst>
                  <a:ext uri="{FF2B5EF4-FFF2-40B4-BE49-F238E27FC236}">
                    <a16:creationId xmlns:a16="http://schemas.microsoft.com/office/drawing/2014/main" xmlns="" id="{55C046DC-439C-4014-B0D0-E8196D236ABE}"/>
                  </a:ext>
                </a:extLst>
              </p:cNvPr>
              <p:cNvSpPr/>
              <p:nvPr/>
            </p:nvSpPr>
            <p:spPr>
              <a:xfrm>
                <a:off x="6272006" y="4094123"/>
                <a:ext cx="324000" cy="32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32" y="6661"/>
                    </a:moveTo>
                    <a:cubicBezTo>
                      <a:pt x="20540" y="6471"/>
                      <a:pt x="20228" y="6473"/>
                      <a:pt x="20038" y="6667"/>
                    </a:cubicBezTo>
                    <a:cubicBezTo>
                      <a:pt x="19903" y="6804"/>
                      <a:pt x="19870" y="7000"/>
                      <a:pt x="19929" y="7171"/>
                    </a:cubicBezTo>
                    <a:lnTo>
                      <a:pt x="19918" y="7175"/>
                    </a:lnTo>
                    <a:cubicBezTo>
                      <a:pt x="20365" y="8298"/>
                      <a:pt x="20618" y="9518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cubicBezTo>
                      <a:pt x="5378" y="20618"/>
                      <a:pt x="982" y="16223"/>
                      <a:pt x="982" y="10800"/>
                    </a:cubicBezTo>
                    <a:cubicBezTo>
                      <a:pt x="982" y="5377"/>
                      <a:pt x="5378" y="982"/>
                      <a:pt x="10800" y="982"/>
                    </a:cubicBezTo>
                    <a:cubicBezTo>
                      <a:pt x="13575" y="982"/>
                      <a:pt x="16077" y="2136"/>
                      <a:pt x="17862" y="3989"/>
                    </a:cubicBezTo>
                    <a:lnTo>
                      <a:pt x="17868" y="3982"/>
                    </a:lnTo>
                    <a:cubicBezTo>
                      <a:pt x="18062" y="4157"/>
                      <a:pt x="18359" y="4153"/>
                      <a:pt x="18544" y="3965"/>
                    </a:cubicBezTo>
                    <a:cubicBezTo>
                      <a:pt x="18734" y="3771"/>
                      <a:pt x="18732" y="3461"/>
                      <a:pt x="18539" y="3270"/>
                    </a:cubicBezTo>
                    <a:cubicBezTo>
                      <a:pt x="18520" y="3252"/>
                      <a:pt x="18496" y="3244"/>
                      <a:pt x="18476" y="3230"/>
                    </a:cubicBezTo>
                    <a:cubicBezTo>
                      <a:pt x="16521" y="1241"/>
                      <a:pt x="13810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5" y="21600"/>
                      <a:pt x="21600" y="16764"/>
                      <a:pt x="21600" y="10800"/>
                    </a:cubicBezTo>
                    <a:cubicBezTo>
                      <a:pt x="21600" y="9412"/>
                      <a:pt x="21329" y="8089"/>
                      <a:pt x="20851" y="6869"/>
                    </a:cubicBezTo>
                    <a:cubicBezTo>
                      <a:pt x="20828" y="6794"/>
                      <a:pt x="20793" y="6721"/>
                      <a:pt x="20732" y="6661"/>
                    </a:cubicBezTo>
                    <a:moveTo>
                      <a:pt x="10792" y="13534"/>
                    </a:moveTo>
                    <a:lnTo>
                      <a:pt x="6238" y="8980"/>
                    </a:lnTo>
                    <a:cubicBezTo>
                      <a:pt x="6149" y="8891"/>
                      <a:pt x="6027" y="8836"/>
                      <a:pt x="5891" y="8836"/>
                    </a:cubicBezTo>
                    <a:cubicBezTo>
                      <a:pt x="5620" y="8836"/>
                      <a:pt x="5400" y="9056"/>
                      <a:pt x="5400" y="9327"/>
                    </a:cubicBezTo>
                    <a:cubicBezTo>
                      <a:pt x="5400" y="9463"/>
                      <a:pt x="5455" y="9585"/>
                      <a:pt x="5544" y="9675"/>
                    </a:cubicBezTo>
                    <a:lnTo>
                      <a:pt x="10453" y="14583"/>
                    </a:lnTo>
                    <a:cubicBezTo>
                      <a:pt x="10542" y="14672"/>
                      <a:pt x="10664" y="14727"/>
                      <a:pt x="10800" y="14727"/>
                    </a:cubicBezTo>
                    <a:cubicBezTo>
                      <a:pt x="10940" y="14727"/>
                      <a:pt x="11064" y="14668"/>
                      <a:pt x="11154" y="14574"/>
                    </a:cubicBezTo>
                    <a:lnTo>
                      <a:pt x="11155" y="14576"/>
                    </a:lnTo>
                    <a:lnTo>
                      <a:pt x="19353" y="5988"/>
                    </a:lnTo>
                    <a:cubicBezTo>
                      <a:pt x="19353" y="5989"/>
                      <a:pt x="19354" y="5990"/>
                      <a:pt x="19354" y="5991"/>
                    </a:cubicBezTo>
                    <a:lnTo>
                      <a:pt x="20055" y="5255"/>
                    </a:lnTo>
                    <a:cubicBezTo>
                      <a:pt x="20055" y="5255"/>
                      <a:pt x="20054" y="5254"/>
                      <a:pt x="20054" y="5253"/>
                    </a:cubicBezTo>
                    <a:lnTo>
                      <a:pt x="21464" y="3775"/>
                    </a:lnTo>
                    <a:lnTo>
                      <a:pt x="21463" y="3774"/>
                    </a:lnTo>
                    <a:cubicBezTo>
                      <a:pt x="21547" y="3686"/>
                      <a:pt x="21600" y="3567"/>
                      <a:pt x="21600" y="3436"/>
                    </a:cubicBezTo>
                    <a:cubicBezTo>
                      <a:pt x="21600" y="3166"/>
                      <a:pt x="21380" y="2945"/>
                      <a:pt x="21109" y="2945"/>
                    </a:cubicBezTo>
                    <a:cubicBezTo>
                      <a:pt x="20969" y="2945"/>
                      <a:pt x="20844" y="3005"/>
                      <a:pt x="20755" y="3099"/>
                    </a:cubicBezTo>
                    <a:lnTo>
                      <a:pt x="20754" y="3097"/>
                    </a:lnTo>
                    <a:lnTo>
                      <a:pt x="19493" y="4419"/>
                    </a:lnTo>
                    <a:cubicBezTo>
                      <a:pt x="19492" y="4418"/>
                      <a:pt x="19491" y="4416"/>
                      <a:pt x="19490" y="4415"/>
                    </a:cubicBezTo>
                    <a:lnTo>
                      <a:pt x="18805" y="5133"/>
                    </a:lnTo>
                    <a:cubicBezTo>
                      <a:pt x="18806" y="5134"/>
                      <a:pt x="18807" y="5136"/>
                      <a:pt x="18807" y="5137"/>
                    </a:cubicBezTo>
                    <a:cubicBezTo>
                      <a:pt x="18807" y="5137"/>
                      <a:pt x="10792" y="13534"/>
                      <a:pt x="10792" y="135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marL="0" marR="0" lvl="0" indent="0" defTabSz="22853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Source Sans Pro Light" charset="0"/>
                  <a:ea typeface="Source Sans Pro Light" charset="0"/>
                  <a:cs typeface="Source Sans Pro Light" charset="0"/>
                  <a:sym typeface="Gill Sans"/>
                </a:endParaRPr>
              </a:p>
            </p:txBody>
          </p:sp>
        </p:grpSp>
        <p:sp>
          <p:nvSpPr>
            <p:cNvPr id="50" name="Text Placeholder 33">
              <a:extLst>
                <a:ext uri="{FF2B5EF4-FFF2-40B4-BE49-F238E27FC236}">
                  <a16:creationId xmlns:a16="http://schemas.microsoft.com/office/drawing/2014/main" xmlns="" id="{D504F4E6-A84B-4709-8F2E-03560FB645AB}"/>
                </a:ext>
              </a:extLst>
            </p:cNvPr>
            <p:cNvSpPr txBox="1">
              <a:spLocks/>
            </p:cNvSpPr>
            <p:nvPr/>
          </p:nvSpPr>
          <p:spPr>
            <a:xfrm>
              <a:off x="1755356" y="5224301"/>
              <a:ext cx="3029200" cy="339293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3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i="0" u="none" strike="noStrike" kern="1200" cap="none" spc="0" normalizeH="0" baseline="0" noProof="0" dirty="0">
                  <a:ln>
                    <a:noFill/>
                  </a:ln>
                  <a:solidFill>
                    <a:srgbClr val="42A5F5"/>
                  </a:solidFill>
                  <a:uLnTx/>
                  <a:uFillTx/>
                  <a:latin typeface="Comfortaa" panose="020B0604020202020204" charset="0"/>
                </a:rPr>
                <a:t>Таблица показателей (тыс. руб.)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АДМИНИСТРАТИВНО-ТЕРРИТОРИАЛЬНОЕ ДЕЛЕНИЕ МО ВАСИЛЬЕВСКИЙ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44230130-2DF3-4C38-9CBE-38566DBFB8C6}"/>
              </a:ext>
            </a:extLst>
          </p:cNvPr>
          <p:cNvSpPr>
            <a:spLocks/>
          </p:cNvSpPr>
          <p:nvPr/>
        </p:nvSpPr>
        <p:spPr bwMode="auto">
          <a:xfrm>
            <a:off x="3645288" y="1421017"/>
            <a:ext cx="1816100" cy="704850"/>
          </a:xfrm>
          <a:custGeom>
            <a:avLst/>
            <a:gdLst>
              <a:gd name="T0" fmla="*/ 820 w 1308"/>
              <a:gd name="T1" fmla="*/ 419 h 507"/>
              <a:gd name="T2" fmla="*/ 1046 w 1308"/>
              <a:gd name="T3" fmla="*/ 507 h 507"/>
              <a:gd name="T4" fmla="*/ 1055 w 1308"/>
              <a:gd name="T5" fmla="*/ 507 h 507"/>
              <a:gd name="T6" fmla="*/ 1067 w 1308"/>
              <a:gd name="T7" fmla="*/ 507 h 507"/>
              <a:gd name="T8" fmla="*/ 1074 w 1308"/>
              <a:gd name="T9" fmla="*/ 507 h 507"/>
              <a:gd name="T10" fmla="*/ 1086 w 1308"/>
              <a:gd name="T11" fmla="*/ 506 h 507"/>
              <a:gd name="T12" fmla="*/ 1093 w 1308"/>
              <a:gd name="T13" fmla="*/ 505 h 507"/>
              <a:gd name="T14" fmla="*/ 1105 w 1308"/>
              <a:gd name="T15" fmla="*/ 503 h 507"/>
              <a:gd name="T16" fmla="*/ 1111 w 1308"/>
              <a:gd name="T17" fmla="*/ 501 h 507"/>
              <a:gd name="T18" fmla="*/ 1123 w 1308"/>
              <a:gd name="T19" fmla="*/ 498 h 507"/>
              <a:gd name="T20" fmla="*/ 1135 w 1308"/>
              <a:gd name="T21" fmla="*/ 495 h 507"/>
              <a:gd name="T22" fmla="*/ 1303 w 1308"/>
              <a:gd name="T23" fmla="*/ 306 h 507"/>
              <a:gd name="T24" fmla="*/ 1304 w 1308"/>
              <a:gd name="T25" fmla="*/ 300 h 507"/>
              <a:gd name="T26" fmla="*/ 1307 w 1308"/>
              <a:gd name="T27" fmla="*/ 280 h 507"/>
              <a:gd name="T28" fmla="*/ 1308 w 1308"/>
              <a:gd name="T29" fmla="*/ 274 h 507"/>
              <a:gd name="T30" fmla="*/ 1308 w 1308"/>
              <a:gd name="T31" fmla="*/ 254 h 507"/>
              <a:gd name="T32" fmla="*/ 1308 w 1308"/>
              <a:gd name="T33" fmla="*/ 247 h 507"/>
              <a:gd name="T34" fmla="*/ 1307 w 1308"/>
              <a:gd name="T35" fmla="*/ 227 h 507"/>
              <a:gd name="T36" fmla="*/ 1305 w 1308"/>
              <a:gd name="T37" fmla="*/ 214 h 507"/>
              <a:gd name="T38" fmla="*/ 1303 w 1308"/>
              <a:gd name="T39" fmla="*/ 201 h 507"/>
              <a:gd name="T40" fmla="*/ 1299 w 1308"/>
              <a:gd name="T41" fmla="*/ 183 h 507"/>
              <a:gd name="T42" fmla="*/ 1123 w 1308"/>
              <a:gd name="T43" fmla="*/ 9 h 507"/>
              <a:gd name="T44" fmla="*/ 1117 w 1308"/>
              <a:gd name="T45" fmla="*/ 7 h 507"/>
              <a:gd name="T46" fmla="*/ 1105 w 1308"/>
              <a:gd name="T47" fmla="*/ 5 h 507"/>
              <a:gd name="T48" fmla="*/ 1099 w 1308"/>
              <a:gd name="T49" fmla="*/ 4 h 507"/>
              <a:gd name="T50" fmla="*/ 1086 w 1308"/>
              <a:gd name="T51" fmla="*/ 2 h 507"/>
              <a:gd name="T52" fmla="*/ 1080 w 1308"/>
              <a:gd name="T53" fmla="*/ 1 h 507"/>
              <a:gd name="T54" fmla="*/ 1067 w 1308"/>
              <a:gd name="T55" fmla="*/ 0 h 507"/>
              <a:gd name="T56" fmla="*/ 1061 w 1308"/>
              <a:gd name="T57" fmla="*/ 0 h 507"/>
              <a:gd name="T58" fmla="*/ 1053 w 1308"/>
              <a:gd name="T59" fmla="*/ 0 h 507"/>
              <a:gd name="T60" fmla="*/ 1047 w 1308"/>
              <a:gd name="T61" fmla="*/ 0 h 507"/>
              <a:gd name="T62" fmla="*/ 489 w 1308"/>
              <a:gd name="T63" fmla="*/ 89 h 507"/>
              <a:gd name="T64" fmla="*/ 262 w 1308"/>
              <a:gd name="T65" fmla="*/ 0 h 507"/>
              <a:gd name="T66" fmla="*/ 254 w 1308"/>
              <a:gd name="T67" fmla="*/ 0 h 507"/>
              <a:gd name="T68" fmla="*/ 241 w 1308"/>
              <a:gd name="T69" fmla="*/ 0 h 507"/>
              <a:gd name="T70" fmla="*/ 234 w 1308"/>
              <a:gd name="T71" fmla="*/ 1 h 507"/>
              <a:gd name="T72" fmla="*/ 222 w 1308"/>
              <a:gd name="T73" fmla="*/ 2 h 507"/>
              <a:gd name="T74" fmla="*/ 215 w 1308"/>
              <a:gd name="T75" fmla="*/ 3 h 507"/>
              <a:gd name="T76" fmla="*/ 203 w 1308"/>
              <a:gd name="T77" fmla="*/ 5 h 507"/>
              <a:gd name="T78" fmla="*/ 197 w 1308"/>
              <a:gd name="T79" fmla="*/ 6 h 507"/>
              <a:gd name="T80" fmla="*/ 185 w 1308"/>
              <a:gd name="T81" fmla="*/ 9 h 507"/>
              <a:gd name="T82" fmla="*/ 173 w 1308"/>
              <a:gd name="T83" fmla="*/ 13 h 507"/>
              <a:gd name="T84" fmla="*/ 5 w 1308"/>
              <a:gd name="T85" fmla="*/ 201 h 507"/>
              <a:gd name="T86" fmla="*/ 4 w 1308"/>
              <a:gd name="T87" fmla="*/ 208 h 507"/>
              <a:gd name="T88" fmla="*/ 1 w 1308"/>
              <a:gd name="T89" fmla="*/ 227 h 507"/>
              <a:gd name="T90" fmla="*/ 0 w 1308"/>
              <a:gd name="T91" fmla="*/ 234 h 507"/>
              <a:gd name="T92" fmla="*/ 0 w 1308"/>
              <a:gd name="T93" fmla="*/ 254 h 507"/>
              <a:gd name="T94" fmla="*/ 0 w 1308"/>
              <a:gd name="T95" fmla="*/ 260 h 507"/>
              <a:gd name="T96" fmla="*/ 1 w 1308"/>
              <a:gd name="T97" fmla="*/ 280 h 507"/>
              <a:gd name="T98" fmla="*/ 3 w 1308"/>
              <a:gd name="T99" fmla="*/ 293 h 507"/>
              <a:gd name="T100" fmla="*/ 5 w 1308"/>
              <a:gd name="T101" fmla="*/ 306 h 507"/>
              <a:gd name="T102" fmla="*/ 9 w 1308"/>
              <a:gd name="T103" fmla="*/ 324 h 507"/>
              <a:gd name="T104" fmla="*/ 185 w 1308"/>
              <a:gd name="T105" fmla="*/ 498 h 507"/>
              <a:gd name="T106" fmla="*/ 191 w 1308"/>
              <a:gd name="T107" fmla="*/ 500 h 507"/>
              <a:gd name="T108" fmla="*/ 203 w 1308"/>
              <a:gd name="T109" fmla="*/ 503 h 507"/>
              <a:gd name="T110" fmla="*/ 209 w 1308"/>
              <a:gd name="T111" fmla="*/ 504 h 507"/>
              <a:gd name="T112" fmla="*/ 222 w 1308"/>
              <a:gd name="T113" fmla="*/ 506 h 507"/>
              <a:gd name="T114" fmla="*/ 228 w 1308"/>
              <a:gd name="T115" fmla="*/ 506 h 507"/>
              <a:gd name="T116" fmla="*/ 241 w 1308"/>
              <a:gd name="T117" fmla="*/ 507 h 507"/>
              <a:gd name="T118" fmla="*/ 247 w 1308"/>
              <a:gd name="T119" fmla="*/ 507 h 507"/>
              <a:gd name="T120" fmla="*/ 254 w 1308"/>
              <a:gd name="T121" fmla="*/ 507 h 507"/>
              <a:gd name="T122" fmla="*/ 268 w 1308"/>
              <a:gd name="T123" fmla="*/ 507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08" h="507">
                <a:moveTo>
                  <a:pt x="489" y="418"/>
                </a:moveTo>
                <a:cubicBezTo>
                  <a:pt x="533" y="400"/>
                  <a:pt x="584" y="387"/>
                  <a:pt x="652" y="386"/>
                </a:cubicBezTo>
                <a:cubicBezTo>
                  <a:pt x="722" y="386"/>
                  <a:pt x="775" y="400"/>
                  <a:pt x="820" y="419"/>
                </a:cubicBezTo>
                <a:cubicBezTo>
                  <a:pt x="896" y="454"/>
                  <a:pt x="950" y="502"/>
                  <a:pt x="1039" y="507"/>
                </a:cubicBezTo>
                <a:cubicBezTo>
                  <a:pt x="1041" y="507"/>
                  <a:pt x="1043" y="507"/>
                  <a:pt x="1044" y="507"/>
                </a:cubicBezTo>
                <a:cubicBezTo>
                  <a:pt x="1046" y="507"/>
                  <a:pt x="1046" y="507"/>
                  <a:pt x="1046" y="507"/>
                </a:cubicBezTo>
                <a:cubicBezTo>
                  <a:pt x="1049" y="507"/>
                  <a:pt x="1052" y="507"/>
                  <a:pt x="1054" y="507"/>
                </a:cubicBezTo>
                <a:cubicBezTo>
                  <a:pt x="1055" y="507"/>
                  <a:pt x="1055" y="507"/>
                  <a:pt x="1055" y="507"/>
                </a:cubicBezTo>
                <a:cubicBezTo>
                  <a:pt x="1055" y="507"/>
                  <a:pt x="1055" y="507"/>
                  <a:pt x="1055" y="507"/>
                </a:cubicBezTo>
                <a:cubicBezTo>
                  <a:pt x="1057" y="507"/>
                  <a:pt x="1059" y="507"/>
                  <a:pt x="1061" y="507"/>
                </a:cubicBezTo>
                <a:cubicBezTo>
                  <a:pt x="1061" y="507"/>
                  <a:pt x="1061" y="507"/>
                  <a:pt x="1061" y="507"/>
                </a:cubicBezTo>
                <a:cubicBezTo>
                  <a:pt x="1063" y="507"/>
                  <a:pt x="1065" y="507"/>
                  <a:pt x="1067" y="507"/>
                </a:cubicBezTo>
                <a:cubicBezTo>
                  <a:pt x="1067" y="507"/>
                  <a:pt x="1067" y="507"/>
                  <a:pt x="1067" y="507"/>
                </a:cubicBezTo>
                <a:cubicBezTo>
                  <a:pt x="1069" y="507"/>
                  <a:pt x="1072" y="507"/>
                  <a:pt x="1074" y="507"/>
                </a:cubicBezTo>
                <a:cubicBezTo>
                  <a:pt x="1074" y="507"/>
                  <a:pt x="1074" y="507"/>
                  <a:pt x="1074" y="507"/>
                </a:cubicBezTo>
                <a:cubicBezTo>
                  <a:pt x="1076" y="507"/>
                  <a:pt x="1078" y="506"/>
                  <a:pt x="1080" y="506"/>
                </a:cubicBezTo>
                <a:cubicBezTo>
                  <a:pt x="1080" y="506"/>
                  <a:pt x="1080" y="506"/>
                  <a:pt x="1080" y="506"/>
                </a:cubicBezTo>
                <a:cubicBezTo>
                  <a:pt x="1082" y="506"/>
                  <a:pt x="1084" y="506"/>
                  <a:pt x="1086" y="506"/>
                </a:cubicBezTo>
                <a:cubicBezTo>
                  <a:pt x="1086" y="506"/>
                  <a:pt x="1086" y="506"/>
                  <a:pt x="1086" y="506"/>
                </a:cubicBezTo>
                <a:cubicBezTo>
                  <a:pt x="1088" y="505"/>
                  <a:pt x="1091" y="505"/>
                  <a:pt x="1093" y="505"/>
                </a:cubicBezTo>
                <a:cubicBezTo>
                  <a:pt x="1093" y="505"/>
                  <a:pt x="1093" y="505"/>
                  <a:pt x="1093" y="505"/>
                </a:cubicBezTo>
                <a:cubicBezTo>
                  <a:pt x="1095" y="504"/>
                  <a:pt x="1097" y="504"/>
                  <a:pt x="1099" y="504"/>
                </a:cubicBezTo>
                <a:cubicBezTo>
                  <a:pt x="1099" y="504"/>
                  <a:pt x="1099" y="504"/>
                  <a:pt x="1099" y="504"/>
                </a:cubicBezTo>
                <a:cubicBezTo>
                  <a:pt x="1101" y="503"/>
                  <a:pt x="1103" y="503"/>
                  <a:pt x="1105" y="503"/>
                </a:cubicBezTo>
                <a:cubicBezTo>
                  <a:pt x="1105" y="503"/>
                  <a:pt x="1105" y="503"/>
                  <a:pt x="1105" y="503"/>
                </a:cubicBezTo>
                <a:cubicBezTo>
                  <a:pt x="1107" y="502"/>
                  <a:pt x="1109" y="502"/>
                  <a:pt x="1111" y="501"/>
                </a:cubicBezTo>
                <a:cubicBezTo>
                  <a:pt x="1111" y="501"/>
                  <a:pt x="1111" y="501"/>
                  <a:pt x="1111" y="501"/>
                </a:cubicBezTo>
                <a:cubicBezTo>
                  <a:pt x="1113" y="501"/>
                  <a:pt x="1115" y="500"/>
                  <a:pt x="1117" y="500"/>
                </a:cubicBezTo>
                <a:cubicBezTo>
                  <a:pt x="1117" y="500"/>
                  <a:pt x="1117" y="500"/>
                  <a:pt x="1117" y="500"/>
                </a:cubicBezTo>
                <a:cubicBezTo>
                  <a:pt x="1119" y="499"/>
                  <a:pt x="1121" y="499"/>
                  <a:pt x="1123" y="498"/>
                </a:cubicBezTo>
                <a:cubicBezTo>
                  <a:pt x="1123" y="498"/>
                  <a:pt x="1123" y="498"/>
                  <a:pt x="1123" y="498"/>
                </a:cubicBezTo>
                <a:cubicBezTo>
                  <a:pt x="1127" y="497"/>
                  <a:pt x="1131" y="496"/>
                  <a:pt x="1135" y="495"/>
                </a:cubicBezTo>
                <a:cubicBezTo>
                  <a:pt x="1135" y="495"/>
                  <a:pt x="1135" y="495"/>
                  <a:pt x="1135" y="495"/>
                </a:cubicBezTo>
                <a:cubicBezTo>
                  <a:pt x="1213" y="468"/>
                  <a:pt x="1275" y="406"/>
                  <a:pt x="1299" y="324"/>
                </a:cubicBezTo>
                <a:cubicBezTo>
                  <a:pt x="1299" y="324"/>
                  <a:pt x="1299" y="324"/>
                  <a:pt x="1299" y="324"/>
                </a:cubicBezTo>
                <a:cubicBezTo>
                  <a:pt x="1300" y="318"/>
                  <a:pt x="1302" y="312"/>
                  <a:pt x="1303" y="306"/>
                </a:cubicBezTo>
                <a:cubicBezTo>
                  <a:pt x="1303" y="306"/>
                  <a:pt x="1303" y="306"/>
                  <a:pt x="1303" y="306"/>
                </a:cubicBezTo>
                <a:cubicBezTo>
                  <a:pt x="1304" y="304"/>
                  <a:pt x="1304" y="302"/>
                  <a:pt x="1304" y="300"/>
                </a:cubicBezTo>
                <a:cubicBezTo>
                  <a:pt x="1304" y="300"/>
                  <a:pt x="1304" y="300"/>
                  <a:pt x="1304" y="300"/>
                </a:cubicBezTo>
                <a:cubicBezTo>
                  <a:pt x="1305" y="297"/>
                  <a:pt x="1305" y="295"/>
                  <a:pt x="1305" y="293"/>
                </a:cubicBezTo>
                <a:cubicBezTo>
                  <a:pt x="1305" y="293"/>
                  <a:pt x="1305" y="293"/>
                  <a:pt x="1305" y="293"/>
                </a:cubicBezTo>
                <a:cubicBezTo>
                  <a:pt x="1306" y="289"/>
                  <a:pt x="1307" y="285"/>
                  <a:pt x="1307" y="280"/>
                </a:cubicBezTo>
                <a:cubicBezTo>
                  <a:pt x="1307" y="280"/>
                  <a:pt x="1307" y="280"/>
                  <a:pt x="1307" y="280"/>
                </a:cubicBezTo>
                <a:cubicBezTo>
                  <a:pt x="1307" y="278"/>
                  <a:pt x="1307" y="276"/>
                  <a:pt x="1308" y="274"/>
                </a:cubicBezTo>
                <a:cubicBezTo>
                  <a:pt x="1308" y="274"/>
                  <a:pt x="1308" y="274"/>
                  <a:pt x="1308" y="274"/>
                </a:cubicBezTo>
                <a:cubicBezTo>
                  <a:pt x="1308" y="269"/>
                  <a:pt x="1308" y="265"/>
                  <a:pt x="1308" y="260"/>
                </a:cubicBezTo>
                <a:cubicBezTo>
                  <a:pt x="1308" y="260"/>
                  <a:pt x="1308" y="260"/>
                  <a:pt x="1308" y="260"/>
                </a:cubicBezTo>
                <a:cubicBezTo>
                  <a:pt x="1308" y="258"/>
                  <a:pt x="1308" y="256"/>
                  <a:pt x="1308" y="254"/>
                </a:cubicBezTo>
                <a:cubicBezTo>
                  <a:pt x="1308" y="254"/>
                  <a:pt x="1308" y="254"/>
                  <a:pt x="1308" y="254"/>
                </a:cubicBezTo>
                <a:cubicBezTo>
                  <a:pt x="1308" y="251"/>
                  <a:pt x="1308" y="249"/>
                  <a:pt x="1308" y="247"/>
                </a:cubicBezTo>
                <a:cubicBezTo>
                  <a:pt x="1308" y="247"/>
                  <a:pt x="1308" y="247"/>
                  <a:pt x="1308" y="247"/>
                </a:cubicBezTo>
                <a:cubicBezTo>
                  <a:pt x="1308" y="243"/>
                  <a:pt x="1308" y="238"/>
                  <a:pt x="1308" y="234"/>
                </a:cubicBezTo>
                <a:cubicBezTo>
                  <a:pt x="1308" y="234"/>
                  <a:pt x="1308" y="234"/>
                  <a:pt x="1308" y="234"/>
                </a:cubicBezTo>
                <a:cubicBezTo>
                  <a:pt x="1307" y="231"/>
                  <a:pt x="1307" y="229"/>
                  <a:pt x="1307" y="227"/>
                </a:cubicBezTo>
                <a:cubicBezTo>
                  <a:pt x="1307" y="227"/>
                  <a:pt x="1307" y="227"/>
                  <a:pt x="1307" y="227"/>
                </a:cubicBezTo>
                <a:cubicBezTo>
                  <a:pt x="1307" y="223"/>
                  <a:pt x="1306" y="218"/>
                  <a:pt x="1305" y="214"/>
                </a:cubicBezTo>
                <a:cubicBezTo>
                  <a:pt x="1305" y="214"/>
                  <a:pt x="1305" y="214"/>
                  <a:pt x="1305" y="214"/>
                </a:cubicBezTo>
                <a:cubicBezTo>
                  <a:pt x="1305" y="212"/>
                  <a:pt x="1305" y="210"/>
                  <a:pt x="1304" y="208"/>
                </a:cubicBezTo>
                <a:cubicBezTo>
                  <a:pt x="1304" y="208"/>
                  <a:pt x="1304" y="208"/>
                  <a:pt x="1304" y="208"/>
                </a:cubicBezTo>
                <a:cubicBezTo>
                  <a:pt x="1304" y="206"/>
                  <a:pt x="1304" y="204"/>
                  <a:pt x="1303" y="201"/>
                </a:cubicBezTo>
                <a:cubicBezTo>
                  <a:pt x="1303" y="201"/>
                  <a:pt x="1303" y="201"/>
                  <a:pt x="1303" y="201"/>
                </a:cubicBezTo>
                <a:cubicBezTo>
                  <a:pt x="1302" y="195"/>
                  <a:pt x="1300" y="189"/>
                  <a:pt x="1299" y="183"/>
                </a:cubicBezTo>
                <a:cubicBezTo>
                  <a:pt x="1299" y="183"/>
                  <a:pt x="1299" y="183"/>
                  <a:pt x="1299" y="183"/>
                </a:cubicBezTo>
                <a:cubicBezTo>
                  <a:pt x="1275" y="102"/>
                  <a:pt x="1213" y="39"/>
                  <a:pt x="1135" y="13"/>
                </a:cubicBezTo>
                <a:cubicBezTo>
                  <a:pt x="1135" y="13"/>
                  <a:pt x="1135" y="13"/>
                  <a:pt x="1135" y="13"/>
                </a:cubicBezTo>
                <a:cubicBezTo>
                  <a:pt x="1131" y="11"/>
                  <a:pt x="1127" y="10"/>
                  <a:pt x="1123" y="9"/>
                </a:cubicBezTo>
                <a:cubicBezTo>
                  <a:pt x="1123" y="9"/>
                  <a:pt x="1123" y="9"/>
                  <a:pt x="1123" y="9"/>
                </a:cubicBezTo>
                <a:cubicBezTo>
                  <a:pt x="1121" y="9"/>
                  <a:pt x="1119" y="8"/>
                  <a:pt x="1117" y="7"/>
                </a:cubicBezTo>
                <a:cubicBezTo>
                  <a:pt x="1117" y="7"/>
                  <a:pt x="1117" y="7"/>
                  <a:pt x="1117" y="7"/>
                </a:cubicBezTo>
                <a:cubicBezTo>
                  <a:pt x="1115" y="7"/>
                  <a:pt x="1113" y="7"/>
                  <a:pt x="1111" y="6"/>
                </a:cubicBezTo>
                <a:cubicBezTo>
                  <a:pt x="1111" y="6"/>
                  <a:pt x="1111" y="6"/>
                  <a:pt x="1111" y="6"/>
                </a:cubicBezTo>
                <a:cubicBezTo>
                  <a:pt x="1109" y="6"/>
                  <a:pt x="1107" y="5"/>
                  <a:pt x="1105" y="5"/>
                </a:cubicBezTo>
                <a:cubicBezTo>
                  <a:pt x="1105" y="5"/>
                  <a:pt x="1105" y="5"/>
                  <a:pt x="1105" y="5"/>
                </a:cubicBezTo>
                <a:cubicBezTo>
                  <a:pt x="1103" y="4"/>
                  <a:pt x="1101" y="4"/>
                  <a:pt x="1099" y="4"/>
                </a:cubicBezTo>
                <a:cubicBezTo>
                  <a:pt x="1099" y="4"/>
                  <a:pt x="1099" y="4"/>
                  <a:pt x="1099" y="4"/>
                </a:cubicBezTo>
                <a:cubicBezTo>
                  <a:pt x="1097" y="3"/>
                  <a:pt x="1095" y="3"/>
                  <a:pt x="1093" y="3"/>
                </a:cubicBezTo>
                <a:cubicBezTo>
                  <a:pt x="1093" y="3"/>
                  <a:pt x="1093" y="3"/>
                  <a:pt x="1093" y="3"/>
                </a:cubicBezTo>
                <a:cubicBezTo>
                  <a:pt x="1091" y="2"/>
                  <a:pt x="1088" y="2"/>
                  <a:pt x="1086" y="2"/>
                </a:cubicBezTo>
                <a:cubicBezTo>
                  <a:pt x="1086" y="2"/>
                  <a:pt x="1086" y="2"/>
                  <a:pt x="1086" y="2"/>
                </a:cubicBezTo>
                <a:cubicBezTo>
                  <a:pt x="1084" y="1"/>
                  <a:pt x="1082" y="1"/>
                  <a:pt x="1080" y="1"/>
                </a:cubicBezTo>
                <a:cubicBezTo>
                  <a:pt x="1080" y="1"/>
                  <a:pt x="1080" y="1"/>
                  <a:pt x="1080" y="1"/>
                </a:cubicBezTo>
                <a:cubicBezTo>
                  <a:pt x="1078" y="1"/>
                  <a:pt x="1076" y="1"/>
                  <a:pt x="1074" y="1"/>
                </a:cubicBezTo>
                <a:cubicBezTo>
                  <a:pt x="1074" y="1"/>
                  <a:pt x="1074" y="1"/>
                  <a:pt x="1074" y="1"/>
                </a:cubicBezTo>
                <a:cubicBezTo>
                  <a:pt x="1072" y="0"/>
                  <a:pt x="1069" y="0"/>
                  <a:pt x="1067" y="0"/>
                </a:cubicBezTo>
                <a:cubicBezTo>
                  <a:pt x="1067" y="0"/>
                  <a:pt x="1067" y="0"/>
                  <a:pt x="1067" y="0"/>
                </a:cubicBezTo>
                <a:cubicBezTo>
                  <a:pt x="1065" y="0"/>
                  <a:pt x="1063" y="0"/>
                  <a:pt x="1061" y="0"/>
                </a:cubicBezTo>
                <a:cubicBezTo>
                  <a:pt x="1061" y="0"/>
                  <a:pt x="1061" y="0"/>
                  <a:pt x="1061" y="0"/>
                </a:cubicBezTo>
                <a:cubicBezTo>
                  <a:pt x="1059" y="0"/>
                  <a:pt x="1057" y="0"/>
                  <a:pt x="1055" y="0"/>
                </a:cubicBezTo>
                <a:cubicBezTo>
                  <a:pt x="1055" y="0"/>
                  <a:pt x="1055" y="0"/>
                  <a:pt x="1055" y="0"/>
                </a:cubicBezTo>
                <a:cubicBezTo>
                  <a:pt x="1053" y="0"/>
                  <a:pt x="1053" y="0"/>
                  <a:pt x="1053" y="0"/>
                </a:cubicBezTo>
                <a:cubicBezTo>
                  <a:pt x="1052" y="0"/>
                  <a:pt x="1051" y="0"/>
                  <a:pt x="1051" y="0"/>
                </a:cubicBezTo>
                <a:cubicBezTo>
                  <a:pt x="1050" y="0"/>
                  <a:pt x="1048" y="0"/>
                  <a:pt x="1047" y="0"/>
                </a:cubicBezTo>
                <a:cubicBezTo>
                  <a:pt x="1047" y="0"/>
                  <a:pt x="1047" y="0"/>
                  <a:pt x="1047" y="0"/>
                </a:cubicBezTo>
                <a:cubicBezTo>
                  <a:pt x="953" y="2"/>
                  <a:pt x="898" y="53"/>
                  <a:pt x="820" y="88"/>
                </a:cubicBezTo>
                <a:cubicBezTo>
                  <a:pt x="775" y="107"/>
                  <a:pt x="723" y="121"/>
                  <a:pt x="653" y="122"/>
                </a:cubicBezTo>
                <a:cubicBezTo>
                  <a:pt x="585" y="121"/>
                  <a:pt x="533" y="107"/>
                  <a:pt x="489" y="89"/>
                </a:cubicBezTo>
                <a:cubicBezTo>
                  <a:pt x="412" y="54"/>
                  <a:pt x="359" y="5"/>
                  <a:pt x="268" y="0"/>
                </a:cubicBezTo>
                <a:cubicBezTo>
                  <a:pt x="267" y="0"/>
                  <a:pt x="265" y="0"/>
                  <a:pt x="264" y="0"/>
                </a:cubicBezTo>
                <a:cubicBezTo>
                  <a:pt x="262" y="0"/>
                  <a:pt x="262" y="0"/>
                  <a:pt x="262" y="0"/>
                </a:cubicBezTo>
                <a:cubicBezTo>
                  <a:pt x="259" y="0"/>
                  <a:pt x="256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1" y="0"/>
                  <a:pt x="249" y="0"/>
                  <a:pt x="247" y="0"/>
                </a:cubicBezTo>
                <a:cubicBezTo>
                  <a:pt x="247" y="0"/>
                  <a:pt x="247" y="0"/>
                  <a:pt x="247" y="0"/>
                </a:cubicBezTo>
                <a:cubicBezTo>
                  <a:pt x="245" y="0"/>
                  <a:pt x="243" y="0"/>
                  <a:pt x="241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39" y="0"/>
                  <a:pt x="236" y="0"/>
                  <a:pt x="234" y="1"/>
                </a:cubicBezTo>
                <a:cubicBezTo>
                  <a:pt x="234" y="1"/>
                  <a:pt x="234" y="1"/>
                  <a:pt x="234" y="1"/>
                </a:cubicBezTo>
                <a:cubicBezTo>
                  <a:pt x="232" y="1"/>
                  <a:pt x="230" y="1"/>
                  <a:pt x="228" y="1"/>
                </a:cubicBezTo>
                <a:cubicBezTo>
                  <a:pt x="228" y="1"/>
                  <a:pt x="228" y="1"/>
                  <a:pt x="228" y="1"/>
                </a:cubicBezTo>
                <a:cubicBezTo>
                  <a:pt x="226" y="1"/>
                  <a:pt x="224" y="1"/>
                  <a:pt x="222" y="2"/>
                </a:cubicBezTo>
                <a:cubicBezTo>
                  <a:pt x="222" y="2"/>
                  <a:pt x="222" y="2"/>
                  <a:pt x="222" y="2"/>
                </a:cubicBezTo>
                <a:cubicBezTo>
                  <a:pt x="220" y="2"/>
                  <a:pt x="218" y="2"/>
                  <a:pt x="215" y="3"/>
                </a:cubicBezTo>
                <a:cubicBezTo>
                  <a:pt x="215" y="3"/>
                  <a:pt x="215" y="3"/>
                  <a:pt x="215" y="3"/>
                </a:cubicBezTo>
                <a:cubicBezTo>
                  <a:pt x="213" y="3"/>
                  <a:pt x="211" y="3"/>
                  <a:pt x="209" y="4"/>
                </a:cubicBezTo>
                <a:cubicBezTo>
                  <a:pt x="209" y="4"/>
                  <a:pt x="209" y="4"/>
                  <a:pt x="209" y="4"/>
                </a:cubicBezTo>
                <a:cubicBezTo>
                  <a:pt x="207" y="4"/>
                  <a:pt x="205" y="4"/>
                  <a:pt x="203" y="5"/>
                </a:cubicBezTo>
                <a:cubicBezTo>
                  <a:pt x="203" y="5"/>
                  <a:pt x="203" y="5"/>
                  <a:pt x="203" y="5"/>
                </a:cubicBezTo>
                <a:cubicBezTo>
                  <a:pt x="201" y="5"/>
                  <a:pt x="199" y="6"/>
                  <a:pt x="197" y="6"/>
                </a:cubicBezTo>
                <a:cubicBezTo>
                  <a:pt x="197" y="6"/>
                  <a:pt x="197" y="6"/>
                  <a:pt x="197" y="6"/>
                </a:cubicBezTo>
                <a:cubicBezTo>
                  <a:pt x="195" y="7"/>
                  <a:pt x="193" y="7"/>
                  <a:pt x="191" y="7"/>
                </a:cubicBezTo>
                <a:cubicBezTo>
                  <a:pt x="191" y="7"/>
                  <a:pt x="191" y="7"/>
                  <a:pt x="191" y="7"/>
                </a:cubicBezTo>
                <a:cubicBezTo>
                  <a:pt x="189" y="8"/>
                  <a:pt x="187" y="9"/>
                  <a:pt x="185" y="9"/>
                </a:cubicBezTo>
                <a:cubicBezTo>
                  <a:pt x="185" y="9"/>
                  <a:pt x="185" y="9"/>
                  <a:pt x="185" y="9"/>
                </a:cubicBezTo>
                <a:cubicBezTo>
                  <a:pt x="181" y="10"/>
                  <a:pt x="177" y="11"/>
                  <a:pt x="173" y="13"/>
                </a:cubicBezTo>
                <a:cubicBezTo>
                  <a:pt x="173" y="13"/>
                  <a:pt x="173" y="13"/>
                  <a:pt x="173" y="13"/>
                </a:cubicBezTo>
                <a:cubicBezTo>
                  <a:pt x="95" y="39"/>
                  <a:pt x="33" y="102"/>
                  <a:pt x="9" y="183"/>
                </a:cubicBezTo>
                <a:cubicBezTo>
                  <a:pt x="9" y="183"/>
                  <a:pt x="9" y="183"/>
                  <a:pt x="9" y="183"/>
                </a:cubicBezTo>
                <a:cubicBezTo>
                  <a:pt x="8" y="189"/>
                  <a:pt x="6" y="195"/>
                  <a:pt x="5" y="201"/>
                </a:cubicBezTo>
                <a:cubicBezTo>
                  <a:pt x="5" y="201"/>
                  <a:pt x="5" y="201"/>
                  <a:pt x="5" y="201"/>
                </a:cubicBezTo>
                <a:cubicBezTo>
                  <a:pt x="4" y="204"/>
                  <a:pt x="4" y="206"/>
                  <a:pt x="4" y="208"/>
                </a:cubicBezTo>
                <a:cubicBezTo>
                  <a:pt x="4" y="208"/>
                  <a:pt x="4" y="208"/>
                  <a:pt x="4" y="208"/>
                </a:cubicBezTo>
                <a:cubicBezTo>
                  <a:pt x="3" y="210"/>
                  <a:pt x="3" y="212"/>
                  <a:pt x="3" y="214"/>
                </a:cubicBezTo>
                <a:cubicBezTo>
                  <a:pt x="3" y="214"/>
                  <a:pt x="3" y="214"/>
                  <a:pt x="3" y="214"/>
                </a:cubicBezTo>
                <a:cubicBezTo>
                  <a:pt x="2" y="218"/>
                  <a:pt x="1" y="223"/>
                  <a:pt x="1" y="227"/>
                </a:cubicBezTo>
                <a:cubicBezTo>
                  <a:pt x="1" y="227"/>
                  <a:pt x="1" y="227"/>
                  <a:pt x="1" y="227"/>
                </a:cubicBezTo>
                <a:cubicBezTo>
                  <a:pt x="1" y="229"/>
                  <a:pt x="1" y="231"/>
                  <a:pt x="0" y="234"/>
                </a:cubicBezTo>
                <a:cubicBezTo>
                  <a:pt x="0" y="234"/>
                  <a:pt x="0" y="234"/>
                  <a:pt x="0" y="234"/>
                </a:cubicBezTo>
                <a:cubicBezTo>
                  <a:pt x="0" y="238"/>
                  <a:pt x="0" y="243"/>
                  <a:pt x="0" y="247"/>
                </a:cubicBezTo>
                <a:cubicBezTo>
                  <a:pt x="0" y="247"/>
                  <a:pt x="0" y="247"/>
                  <a:pt x="0" y="247"/>
                </a:cubicBezTo>
                <a:cubicBezTo>
                  <a:pt x="0" y="249"/>
                  <a:pt x="0" y="251"/>
                  <a:pt x="0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56"/>
                  <a:pt x="0" y="258"/>
                  <a:pt x="0" y="260"/>
                </a:cubicBezTo>
                <a:cubicBezTo>
                  <a:pt x="0" y="260"/>
                  <a:pt x="0" y="260"/>
                  <a:pt x="0" y="260"/>
                </a:cubicBezTo>
                <a:cubicBezTo>
                  <a:pt x="0" y="265"/>
                  <a:pt x="0" y="269"/>
                  <a:pt x="0" y="274"/>
                </a:cubicBezTo>
                <a:cubicBezTo>
                  <a:pt x="0" y="274"/>
                  <a:pt x="0" y="274"/>
                  <a:pt x="0" y="274"/>
                </a:cubicBezTo>
                <a:cubicBezTo>
                  <a:pt x="1" y="276"/>
                  <a:pt x="1" y="278"/>
                  <a:pt x="1" y="280"/>
                </a:cubicBezTo>
                <a:cubicBezTo>
                  <a:pt x="1" y="280"/>
                  <a:pt x="1" y="280"/>
                  <a:pt x="1" y="280"/>
                </a:cubicBezTo>
                <a:cubicBezTo>
                  <a:pt x="1" y="285"/>
                  <a:pt x="2" y="289"/>
                  <a:pt x="3" y="293"/>
                </a:cubicBezTo>
                <a:cubicBezTo>
                  <a:pt x="3" y="293"/>
                  <a:pt x="3" y="293"/>
                  <a:pt x="3" y="293"/>
                </a:cubicBezTo>
                <a:cubicBezTo>
                  <a:pt x="3" y="295"/>
                  <a:pt x="3" y="297"/>
                  <a:pt x="4" y="300"/>
                </a:cubicBezTo>
                <a:cubicBezTo>
                  <a:pt x="4" y="300"/>
                  <a:pt x="4" y="300"/>
                  <a:pt x="4" y="300"/>
                </a:cubicBezTo>
                <a:cubicBezTo>
                  <a:pt x="4" y="302"/>
                  <a:pt x="4" y="304"/>
                  <a:pt x="5" y="306"/>
                </a:cubicBezTo>
                <a:cubicBezTo>
                  <a:pt x="5" y="306"/>
                  <a:pt x="5" y="306"/>
                  <a:pt x="5" y="306"/>
                </a:cubicBezTo>
                <a:cubicBezTo>
                  <a:pt x="6" y="312"/>
                  <a:pt x="8" y="318"/>
                  <a:pt x="9" y="324"/>
                </a:cubicBezTo>
                <a:cubicBezTo>
                  <a:pt x="9" y="324"/>
                  <a:pt x="9" y="324"/>
                  <a:pt x="9" y="324"/>
                </a:cubicBezTo>
                <a:cubicBezTo>
                  <a:pt x="33" y="406"/>
                  <a:pt x="95" y="468"/>
                  <a:pt x="173" y="495"/>
                </a:cubicBezTo>
                <a:cubicBezTo>
                  <a:pt x="173" y="495"/>
                  <a:pt x="173" y="495"/>
                  <a:pt x="173" y="495"/>
                </a:cubicBezTo>
                <a:cubicBezTo>
                  <a:pt x="177" y="496"/>
                  <a:pt x="181" y="497"/>
                  <a:pt x="185" y="498"/>
                </a:cubicBezTo>
                <a:cubicBezTo>
                  <a:pt x="185" y="498"/>
                  <a:pt x="185" y="498"/>
                  <a:pt x="185" y="498"/>
                </a:cubicBezTo>
                <a:cubicBezTo>
                  <a:pt x="187" y="499"/>
                  <a:pt x="189" y="499"/>
                  <a:pt x="191" y="500"/>
                </a:cubicBezTo>
                <a:cubicBezTo>
                  <a:pt x="191" y="500"/>
                  <a:pt x="191" y="500"/>
                  <a:pt x="191" y="500"/>
                </a:cubicBezTo>
                <a:cubicBezTo>
                  <a:pt x="193" y="500"/>
                  <a:pt x="195" y="501"/>
                  <a:pt x="197" y="501"/>
                </a:cubicBezTo>
                <a:cubicBezTo>
                  <a:pt x="197" y="501"/>
                  <a:pt x="197" y="501"/>
                  <a:pt x="197" y="501"/>
                </a:cubicBezTo>
                <a:cubicBezTo>
                  <a:pt x="199" y="502"/>
                  <a:pt x="201" y="502"/>
                  <a:pt x="203" y="503"/>
                </a:cubicBezTo>
                <a:cubicBezTo>
                  <a:pt x="203" y="503"/>
                  <a:pt x="203" y="503"/>
                  <a:pt x="203" y="503"/>
                </a:cubicBezTo>
                <a:cubicBezTo>
                  <a:pt x="205" y="503"/>
                  <a:pt x="207" y="503"/>
                  <a:pt x="209" y="504"/>
                </a:cubicBezTo>
                <a:cubicBezTo>
                  <a:pt x="209" y="504"/>
                  <a:pt x="209" y="504"/>
                  <a:pt x="209" y="504"/>
                </a:cubicBezTo>
                <a:cubicBezTo>
                  <a:pt x="211" y="504"/>
                  <a:pt x="213" y="504"/>
                  <a:pt x="215" y="505"/>
                </a:cubicBezTo>
                <a:cubicBezTo>
                  <a:pt x="215" y="505"/>
                  <a:pt x="215" y="505"/>
                  <a:pt x="215" y="505"/>
                </a:cubicBezTo>
                <a:cubicBezTo>
                  <a:pt x="218" y="505"/>
                  <a:pt x="220" y="505"/>
                  <a:pt x="222" y="506"/>
                </a:cubicBezTo>
                <a:cubicBezTo>
                  <a:pt x="222" y="506"/>
                  <a:pt x="222" y="506"/>
                  <a:pt x="222" y="506"/>
                </a:cubicBezTo>
                <a:cubicBezTo>
                  <a:pt x="224" y="506"/>
                  <a:pt x="226" y="506"/>
                  <a:pt x="228" y="506"/>
                </a:cubicBezTo>
                <a:cubicBezTo>
                  <a:pt x="228" y="506"/>
                  <a:pt x="228" y="506"/>
                  <a:pt x="228" y="506"/>
                </a:cubicBezTo>
                <a:cubicBezTo>
                  <a:pt x="230" y="506"/>
                  <a:pt x="232" y="507"/>
                  <a:pt x="234" y="507"/>
                </a:cubicBezTo>
                <a:cubicBezTo>
                  <a:pt x="234" y="507"/>
                  <a:pt x="234" y="507"/>
                  <a:pt x="234" y="507"/>
                </a:cubicBezTo>
                <a:cubicBezTo>
                  <a:pt x="236" y="507"/>
                  <a:pt x="239" y="507"/>
                  <a:pt x="241" y="507"/>
                </a:cubicBezTo>
                <a:cubicBezTo>
                  <a:pt x="241" y="507"/>
                  <a:pt x="241" y="507"/>
                  <a:pt x="241" y="507"/>
                </a:cubicBezTo>
                <a:cubicBezTo>
                  <a:pt x="243" y="507"/>
                  <a:pt x="245" y="507"/>
                  <a:pt x="247" y="507"/>
                </a:cubicBezTo>
                <a:cubicBezTo>
                  <a:pt x="247" y="507"/>
                  <a:pt x="247" y="507"/>
                  <a:pt x="247" y="507"/>
                </a:cubicBezTo>
                <a:cubicBezTo>
                  <a:pt x="249" y="507"/>
                  <a:pt x="251" y="507"/>
                  <a:pt x="254" y="507"/>
                </a:cubicBezTo>
                <a:cubicBezTo>
                  <a:pt x="254" y="507"/>
                  <a:pt x="254" y="507"/>
                  <a:pt x="254" y="507"/>
                </a:cubicBezTo>
                <a:cubicBezTo>
                  <a:pt x="254" y="507"/>
                  <a:pt x="254" y="507"/>
                  <a:pt x="254" y="507"/>
                </a:cubicBezTo>
                <a:cubicBezTo>
                  <a:pt x="256" y="507"/>
                  <a:pt x="259" y="507"/>
                  <a:pt x="262" y="507"/>
                </a:cubicBezTo>
                <a:cubicBezTo>
                  <a:pt x="262" y="507"/>
                  <a:pt x="263" y="507"/>
                  <a:pt x="264" y="507"/>
                </a:cubicBezTo>
                <a:cubicBezTo>
                  <a:pt x="265" y="507"/>
                  <a:pt x="267" y="507"/>
                  <a:pt x="268" y="507"/>
                </a:cubicBezTo>
                <a:cubicBezTo>
                  <a:pt x="359" y="502"/>
                  <a:pt x="412" y="453"/>
                  <a:pt x="489" y="41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xmlns="" id="{6C0C09C8-821A-4A3B-B678-22BFE3627A68}"/>
              </a:ext>
            </a:extLst>
          </p:cNvPr>
          <p:cNvSpPr>
            <a:spLocks/>
          </p:cNvSpPr>
          <p:nvPr/>
        </p:nvSpPr>
        <p:spPr bwMode="auto">
          <a:xfrm>
            <a:off x="2859475" y="2205242"/>
            <a:ext cx="703263" cy="1819275"/>
          </a:xfrm>
          <a:custGeom>
            <a:avLst/>
            <a:gdLst>
              <a:gd name="T0" fmla="*/ 88 w 507"/>
              <a:gd name="T1" fmla="*/ 488 h 1309"/>
              <a:gd name="T2" fmla="*/ 0 w 507"/>
              <a:gd name="T3" fmla="*/ 262 h 1309"/>
              <a:gd name="T4" fmla="*/ 0 w 507"/>
              <a:gd name="T5" fmla="*/ 254 h 1309"/>
              <a:gd name="T6" fmla="*/ 0 w 507"/>
              <a:gd name="T7" fmla="*/ 241 h 1309"/>
              <a:gd name="T8" fmla="*/ 0 w 507"/>
              <a:gd name="T9" fmla="*/ 234 h 1309"/>
              <a:gd name="T10" fmla="*/ 1 w 507"/>
              <a:gd name="T11" fmla="*/ 222 h 1309"/>
              <a:gd name="T12" fmla="*/ 2 w 507"/>
              <a:gd name="T13" fmla="*/ 216 h 1309"/>
              <a:gd name="T14" fmla="*/ 5 w 507"/>
              <a:gd name="T15" fmla="*/ 203 h 1309"/>
              <a:gd name="T16" fmla="*/ 6 w 507"/>
              <a:gd name="T17" fmla="*/ 197 h 1309"/>
              <a:gd name="T18" fmla="*/ 9 w 507"/>
              <a:gd name="T19" fmla="*/ 185 h 1309"/>
              <a:gd name="T20" fmla="*/ 13 w 507"/>
              <a:gd name="T21" fmla="*/ 173 h 1309"/>
              <a:gd name="T22" fmla="*/ 201 w 507"/>
              <a:gd name="T23" fmla="*/ 5 h 1309"/>
              <a:gd name="T24" fmla="*/ 208 w 507"/>
              <a:gd name="T25" fmla="*/ 4 h 1309"/>
              <a:gd name="T26" fmla="*/ 227 w 507"/>
              <a:gd name="T27" fmla="*/ 1 h 1309"/>
              <a:gd name="T28" fmla="*/ 233 w 507"/>
              <a:gd name="T29" fmla="*/ 0 h 1309"/>
              <a:gd name="T30" fmla="*/ 253 w 507"/>
              <a:gd name="T31" fmla="*/ 0 h 1309"/>
              <a:gd name="T32" fmla="*/ 260 w 507"/>
              <a:gd name="T33" fmla="*/ 0 h 1309"/>
              <a:gd name="T34" fmla="*/ 280 w 507"/>
              <a:gd name="T35" fmla="*/ 1 h 1309"/>
              <a:gd name="T36" fmla="*/ 293 w 507"/>
              <a:gd name="T37" fmla="*/ 3 h 1309"/>
              <a:gd name="T38" fmla="*/ 305 w 507"/>
              <a:gd name="T39" fmla="*/ 5 h 1309"/>
              <a:gd name="T40" fmla="*/ 324 w 507"/>
              <a:gd name="T41" fmla="*/ 10 h 1309"/>
              <a:gd name="T42" fmla="*/ 498 w 507"/>
              <a:gd name="T43" fmla="*/ 185 h 1309"/>
              <a:gd name="T44" fmla="*/ 499 w 507"/>
              <a:gd name="T45" fmla="*/ 191 h 1309"/>
              <a:gd name="T46" fmla="*/ 502 w 507"/>
              <a:gd name="T47" fmla="*/ 203 h 1309"/>
              <a:gd name="T48" fmla="*/ 503 w 507"/>
              <a:gd name="T49" fmla="*/ 209 h 1309"/>
              <a:gd name="T50" fmla="*/ 505 w 507"/>
              <a:gd name="T51" fmla="*/ 222 h 1309"/>
              <a:gd name="T52" fmla="*/ 506 w 507"/>
              <a:gd name="T53" fmla="*/ 228 h 1309"/>
              <a:gd name="T54" fmla="*/ 507 w 507"/>
              <a:gd name="T55" fmla="*/ 241 h 1309"/>
              <a:gd name="T56" fmla="*/ 507 w 507"/>
              <a:gd name="T57" fmla="*/ 247 h 1309"/>
              <a:gd name="T58" fmla="*/ 507 w 507"/>
              <a:gd name="T59" fmla="*/ 255 h 1309"/>
              <a:gd name="T60" fmla="*/ 507 w 507"/>
              <a:gd name="T61" fmla="*/ 261 h 1309"/>
              <a:gd name="T62" fmla="*/ 418 w 507"/>
              <a:gd name="T63" fmla="*/ 819 h 1309"/>
              <a:gd name="T64" fmla="*/ 507 w 507"/>
              <a:gd name="T65" fmla="*/ 1047 h 1309"/>
              <a:gd name="T66" fmla="*/ 507 w 507"/>
              <a:gd name="T67" fmla="*/ 1055 h 1309"/>
              <a:gd name="T68" fmla="*/ 507 w 507"/>
              <a:gd name="T69" fmla="*/ 1067 h 1309"/>
              <a:gd name="T70" fmla="*/ 507 w 507"/>
              <a:gd name="T71" fmla="*/ 1074 h 1309"/>
              <a:gd name="T72" fmla="*/ 505 w 507"/>
              <a:gd name="T73" fmla="*/ 1086 h 1309"/>
              <a:gd name="T74" fmla="*/ 504 w 507"/>
              <a:gd name="T75" fmla="*/ 1093 h 1309"/>
              <a:gd name="T76" fmla="*/ 502 w 507"/>
              <a:gd name="T77" fmla="*/ 1105 h 1309"/>
              <a:gd name="T78" fmla="*/ 501 w 507"/>
              <a:gd name="T79" fmla="*/ 1111 h 1309"/>
              <a:gd name="T80" fmla="*/ 498 w 507"/>
              <a:gd name="T81" fmla="*/ 1123 h 1309"/>
              <a:gd name="T82" fmla="*/ 494 w 507"/>
              <a:gd name="T83" fmla="*/ 1135 h 1309"/>
              <a:gd name="T84" fmla="*/ 305 w 507"/>
              <a:gd name="T85" fmla="*/ 1303 h 1309"/>
              <a:gd name="T86" fmla="*/ 299 w 507"/>
              <a:gd name="T87" fmla="*/ 1305 h 1309"/>
              <a:gd name="T88" fmla="*/ 280 w 507"/>
              <a:gd name="T89" fmla="*/ 1307 h 1309"/>
              <a:gd name="T90" fmla="*/ 273 w 507"/>
              <a:gd name="T91" fmla="*/ 1308 h 1309"/>
              <a:gd name="T92" fmla="*/ 253 w 507"/>
              <a:gd name="T93" fmla="*/ 1309 h 1309"/>
              <a:gd name="T94" fmla="*/ 247 w 507"/>
              <a:gd name="T95" fmla="*/ 1309 h 1309"/>
              <a:gd name="T96" fmla="*/ 227 w 507"/>
              <a:gd name="T97" fmla="*/ 1307 h 1309"/>
              <a:gd name="T98" fmla="*/ 214 w 507"/>
              <a:gd name="T99" fmla="*/ 1306 h 1309"/>
              <a:gd name="T100" fmla="*/ 201 w 507"/>
              <a:gd name="T101" fmla="*/ 1303 h 1309"/>
              <a:gd name="T102" fmla="*/ 183 w 507"/>
              <a:gd name="T103" fmla="*/ 1299 h 1309"/>
              <a:gd name="T104" fmla="*/ 9 w 507"/>
              <a:gd name="T105" fmla="*/ 1123 h 1309"/>
              <a:gd name="T106" fmla="*/ 7 w 507"/>
              <a:gd name="T107" fmla="*/ 1117 h 1309"/>
              <a:gd name="T108" fmla="*/ 5 w 507"/>
              <a:gd name="T109" fmla="*/ 1105 h 1309"/>
              <a:gd name="T110" fmla="*/ 3 w 507"/>
              <a:gd name="T111" fmla="*/ 1099 h 1309"/>
              <a:gd name="T112" fmla="*/ 1 w 507"/>
              <a:gd name="T113" fmla="*/ 1086 h 1309"/>
              <a:gd name="T114" fmla="*/ 1 w 507"/>
              <a:gd name="T115" fmla="*/ 1080 h 1309"/>
              <a:gd name="T116" fmla="*/ 0 w 507"/>
              <a:gd name="T117" fmla="*/ 1067 h 1309"/>
              <a:gd name="T118" fmla="*/ 0 w 507"/>
              <a:gd name="T119" fmla="*/ 1061 h 1309"/>
              <a:gd name="T120" fmla="*/ 0 w 507"/>
              <a:gd name="T121" fmla="*/ 1055 h 1309"/>
              <a:gd name="T122" fmla="*/ 0 w 507"/>
              <a:gd name="T123" fmla="*/ 1040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07" h="1309">
                <a:moveTo>
                  <a:pt x="89" y="819"/>
                </a:moveTo>
                <a:cubicBezTo>
                  <a:pt x="107" y="775"/>
                  <a:pt x="120" y="724"/>
                  <a:pt x="121" y="656"/>
                </a:cubicBezTo>
                <a:cubicBezTo>
                  <a:pt x="121" y="586"/>
                  <a:pt x="107" y="533"/>
                  <a:pt x="88" y="488"/>
                </a:cubicBezTo>
                <a:cubicBezTo>
                  <a:pt x="53" y="412"/>
                  <a:pt x="5" y="358"/>
                  <a:pt x="0" y="269"/>
                </a:cubicBezTo>
                <a:cubicBezTo>
                  <a:pt x="0" y="267"/>
                  <a:pt x="0" y="266"/>
                  <a:pt x="0" y="264"/>
                </a:cubicBezTo>
                <a:cubicBezTo>
                  <a:pt x="0" y="262"/>
                  <a:pt x="0" y="262"/>
                  <a:pt x="0" y="262"/>
                </a:cubicBezTo>
                <a:cubicBezTo>
                  <a:pt x="0" y="259"/>
                  <a:pt x="0" y="257"/>
                  <a:pt x="0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51"/>
                  <a:pt x="0" y="249"/>
                  <a:pt x="0" y="247"/>
                </a:cubicBezTo>
                <a:cubicBezTo>
                  <a:pt x="0" y="247"/>
                  <a:pt x="0" y="247"/>
                  <a:pt x="0" y="247"/>
                </a:cubicBezTo>
                <a:cubicBezTo>
                  <a:pt x="0" y="245"/>
                  <a:pt x="0" y="243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39"/>
                  <a:pt x="0" y="237"/>
                  <a:pt x="0" y="234"/>
                </a:cubicBezTo>
                <a:cubicBezTo>
                  <a:pt x="0" y="234"/>
                  <a:pt x="0" y="234"/>
                  <a:pt x="0" y="234"/>
                </a:cubicBezTo>
                <a:cubicBezTo>
                  <a:pt x="0" y="232"/>
                  <a:pt x="1" y="230"/>
                  <a:pt x="1" y="228"/>
                </a:cubicBezTo>
                <a:cubicBezTo>
                  <a:pt x="1" y="228"/>
                  <a:pt x="1" y="228"/>
                  <a:pt x="1" y="228"/>
                </a:cubicBezTo>
                <a:cubicBezTo>
                  <a:pt x="1" y="226"/>
                  <a:pt x="1" y="224"/>
                  <a:pt x="1" y="222"/>
                </a:cubicBezTo>
                <a:cubicBezTo>
                  <a:pt x="1" y="222"/>
                  <a:pt x="1" y="222"/>
                  <a:pt x="1" y="222"/>
                </a:cubicBezTo>
                <a:cubicBezTo>
                  <a:pt x="2" y="220"/>
                  <a:pt x="2" y="218"/>
                  <a:pt x="2" y="216"/>
                </a:cubicBezTo>
                <a:cubicBezTo>
                  <a:pt x="2" y="216"/>
                  <a:pt x="2" y="216"/>
                  <a:pt x="2" y="216"/>
                </a:cubicBezTo>
                <a:cubicBezTo>
                  <a:pt x="3" y="214"/>
                  <a:pt x="3" y="212"/>
                  <a:pt x="3" y="209"/>
                </a:cubicBezTo>
                <a:cubicBezTo>
                  <a:pt x="3" y="209"/>
                  <a:pt x="3" y="209"/>
                  <a:pt x="3" y="209"/>
                </a:cubicBezTo>
                <a:cubicBezTo>
                  <a:pt x="4" y="207"/>
                  <a:pt x="4" y="205"/>
                  <a:pt x="5" y="203"/>
                </a:cubicBezTo>
                <a:cubicBezTo>
                  <a:pt x="5" y="203"/>
                  <a:pt x="5" y="203"/>
                  <a:pt x="5" y="203"/>
                </a:cubicBezTo>
                <a:cubicBezTo>
                  <a:pt x="5" y="201"/>
                  <a:pt x="5" y="199"/>
                  <a:pt x="6" y="197"/>
                </a:cubicBezTo>
                <a:cubicBezTo>
                  <a:pt x="6" y="197"/>
                  <a:pt x="6" y="197"/>
                  <a:pt x="6" y="197"/>
                </a:cubicBezTo>
                <a:cubicBezTo>
                  <a:pt x="6" y="195"/>
                  <a:pt x="7" y="193"/>
                  <a:pt x="7" y="191"/>
                </a:cubicBezTo>
                <a:cubicBezTo>
                  <a:pt x="7" y="191"/>
                  <a:pt x="7" y="191"/>
                  <a:pt x="7" y="191"/>
                </a:cubicBezTo>
                <a:cubicBezTo>
                  <a:pt x="8" y="189"/>
                  <a:pt x="8" y="187"/>
                  <a:pt x="9" y="185"/>
                </a:cubicBezTo>
                <a:cubicBezTo>
                  <a:pt x="9" y="185"/>
                  <a:pt x="9" y="185"/>
                  <a:pt x="9" y="185"/>
                </a:cubicBezTo>
                <a:cubicBezTo>
                  <a:pt x="10" y="181"/>
                  <a:pt x="11" y="177"/>
                  <a:pt x="12" y="173"/>
                </a:cubicBezTo>
                <a:cubicBezTo>
                  <a:pt x="13" y="173"/>
                  <a:pt x="13" y="173"/>
                  <a:pt x="13" y="173"/>
                </a:cubicBezTo>
                <a:cubicBezTo>
                  <a:pt x="38" y="95"/>
                  <a:pt x="101" y="33"/>
                  <a:pt x="183" y="10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9" y="8"/>
                  <a:pt x="195" y="6"/>
                  <a:pt x="201" y="5"/>
                </a:cubicBezTo>
                <a:cubicBezTo>
                  <a:pt x="201" y="5"/>
                  <a:pt x="201" y="5"/>
                  <a:pt x="201" y="5"/>
                </a:cubicBezTo>
                <a:cubicBezTo>
                  <a:pt x="203" y="5"/>
                  <a:pt x="205" y="4"/>
                  <a:pt x="208" y="4"/>
                </a:cubicBezTo>
                <a:cubicBezTo>
                  <a:pt x="208" y="4"/>
                  <a:pt x="208" y="4"/>
                  <a:pt x="208" y="4"/>
                </a:cubicBezTo>
                <a:cubicBezTo>
                  <a:pt x="210" y="3"/>
                  <a:pt x="212" y="3"/>
                  <a:pt x="214" y="3"/>
                </a:cubicBezTo>
                <a:cubicBezTo>
                  <a:pt x="214" y="3"/>
                  <a:pt x="214" y="3"/>
                  <a:pt x="214" y="3"/>
                </a:cubicBezTo>
                <a:cubicBezTo>
                  <a:pt x="218" y="2"/>
                  <a:pt x="223" y="2"/>
                  <a:pt x="227" y="1"/>
                </a:cubicBezTo>
                <a:cubicBezTo>
                  <a:pt x="227" y="1"/>
                  <a:pt x="227" y="1"/>
                  <a:pt x="227" y="1"/>
                </a:cubicBezTo>
                <a:cubicBezTo>
                  <a:pt x="229" y="1"/>
                  <a:pt x="231" y="1"/>
                  <a:pt x="233" y="0"/>
                </a:cubicBezTo>
                <a:cubicBezTo>
                  <a:pt x="233" y="0"/>
                  <a:pt x="233" y="0"/>
                  <a:pt x="233" y="0"/>
                </a:cubicBezTo>
                <a:cubicBezTo>
                  <a:pt x="238" y="0"/>
                  <a:pt x="242" y="0"/>
                  <a:pt x="247" y="0"/>
                </a:cubicBezTo>
                <a:cubicBezTo>
                  <a:pt x="247" y="0"/>
                  <a:pt x="247" y="0"/>
                  <a:pt x="247" y="0"/>
                </a:cubicBezTo>
                <a:cubicBezTo>
                  <a:pt x="249" y="0"/>
                  <a:pt x="251" y="0"/>
                  <a:pt x="253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56" y="0"/>
                  <a:pt x="258" y="0"/>
                  <a:pt x="260" y="0"/>
                </a:cubicBezTo>
                <a:cubicBezTo>
                  <a:pt x="260" y="0"/>
                  <a:pt x="260" y="0"/>
                  <a:pt x="260" y="0"/>
                </a:cubicBezTo>
                <a:cubicBezTo>
                  <a:pt x="265" y="0"/>
                  <a:pt x="269" y="0"/>
                  <a:pt x="273" y="0"/>
                </a:cubicBezTo>
                <a:cubicBezTo>
                  <a:pt x="273" y="0"/>
                  <a:pt x="273" y="0"/>
                  <a:pt x="273" y="0"/>
                </a:cubicBezTo>
                <a:cubicBezTo>
                  <a:pt x="276" y="1"/>
                  <a:pt x="278" y="1"/>
                  <a:pt x="280" y="1"/>
                </a:cubicBezTo>
                <a:cubicBezTo>
                  <a:pt x="280" y="1"/>
                  <a:pt x="280" y="1"/>
                  <a:pt x="280" y="1"/>
                </a:cubicBezTo>
                <a:cubicBezTo>
                  <a:pt x="284" y="2"/>
                  <a:pt x="289" y="2"/>
                  <a:pt x="293" y="3"/>
                </a:cubicBezTo>
                <a:cubicBezTo>
                  <a:pt x="293" y="3"/>
                  <a:pt x="293" y="3"/>
                  <a:pt x="293" y="3"/>
                </a:cubicBezTo>
                <a:cubicBezTo>
                  <a:pt x="295" y="3"/>
                  <a:pt x="297" y="3"/>
                  <a:pt x="299" y="4"/>
                </a:cubicBezTo>
                <a:cubicBezTo>
                  <a:pt x="299" y="4"/>
                  <a:pt x="299" y="4"/>
                  <a:pt x="299" y="4"/>
                </a:cubicBezTo>
                <a:cubicBezTo>
                  <a:pt x="301" y="4"/>
                  <a:pt x="303" y="5"/>
                  <a:pt x="305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12" y="6"/>
                  <a:pt x="318" y="8"/>
                  <a:pt x="324" y="10"/>
                </a:cubicBezTo>
                <a:cubicBezTo>
                  <a:pt x="324" y="10"/>
                  <a:pt x="324" y="10"/>
                  <a:pt x="324" y="10"/>
                </a:cubicBezTo>
                <a:cubicBezTo>
                  <a:pt x="405" y="33"/>
                  <a:pt x="468" y="95"/>
                  <a:pt x="494" y="173"/>
                </a:cubicBezTo>
                <a:cubicBezTo>
                  <a:pt x="494" y="173"/>
                  <a:pt x="494" y="173"/>
                  <a:pt x="494" y="173"/>
                </a:cubicBezTo>
                <a:cubicBezTo>
                  <a:pt x="496" y="177"/>
                  <a:pt x="497" y="181"/>
                  <a:pt x="498" y="185"/>
                </a:cubicBezTo>
                <a:cubicBezTo>
                  <a:pt x="498" y="185"/>
                  <a:pt x="498" y="185"/>
                  <a:pt x="498" y="185"/>
                </a:cubicBezTo>
                <a:cubicBezTo>
                  <a:pt x="498" y="187"/>
                  <a:pt x="499" y="189"/>
                  <a:pt x="499" y="191"/>
                </a:cubicBezTo>
                <a:cubicBezTo>
                  <a:pt x="499" y="191"/>
                  <a:pt x="499" y="191"/>
                  <a:pt x="499" y="191"/>
                </a:cubicBezTo>
                <a:cubicBezTo>
                  <a:pt x="500" y="193"/>
                  <a:pt x="501" y="195"/>
                  <a:pt x="501" y="197"/>
                </a:cubicBezTo>
                <a:cubicBezTo>
                  <a:pt x="501" y="197"/>
                  <a:pt x="501" y="197"/>
                  <a:pt x="501" y="197"/>
                </a:cubicBezTo>
                <a:cubicBezTo>
                  <a:pt x="501" y="199"/>
                  <a:pt x="502" y="201"/>
                  <a:pt x="502" y="203"/>
                </a:cubicBezTo>
                <a:cubicBezTo>
                  <a:pt x="502" y="203"/>
                  <a:pt x="502" y="203"/>
                  <a:pt x="502" y="203"/>
                </a:cubicBezTo>
                <a:cubicBezTo>
                  <a:pt x="503" y="205"/>
                  <a:pt x="503" y="207"/>
                  <a:pt x="503" y="209"/>
                </a:cubicBezTo>
                <a:cubicBezTo>
                  <a:pt x="503" y="209"/>
                  <a:pt x="503" y="209"/>
                  <a:pt x="503" y="209"/>
                </a:cubicBezTo>
                <a:cubicBezTo>
                  <a:pt x="504" y="212"/>
                  <a:pt x="504" y="214"/>
                  <a:pt x="504" y="216"/>
                </a:cubicBezTo>
                <a:cubicBezTo>
                  <a:pt x="504" y="216"/>
                  <a:pt x="504" y="216"/>
                  <a:pt x="504" y="216"/>
                </a:cubicBezTo>
                <a:cubicBezTo>
                  <a:pt x="505" y="218"/>
                  <a:pt x="505" y="220"/>
                  <a:pt x="505" y="222"/>
                </a:cubicBezTo>
                <a:cubicBezTo>
                  <a:pt x="505" y="222"/>
                  <a:pt x="505" y="222"/>
                  <a:pt x="505" y="222"/>
                </a:cubicBezTo>
                <a:cubicBezTo>
                  <a:pt x="506" y="224"/>
                  <a:pt x="506" y="226"/>
                  <a:pt x="506" y="228"/>
                </a:cubicBezTo>
                <a:cubicBezTo>
                  <a:pt x="506" y="228"/>
                  <a:pt x="506" y="228"/>
                  <a:pt x="506" y="228"/>
                </a:cubicBezTo>
                <a:cubicBezTo>
                  <a:pt x="506" y="230"/>
                  <a:pt x="506" y="232"/>
                  <a:pt x="507" y="234"/>
                </a:cubicBezTo>
                <a:cubicBezTo>
                  <a:pt x="507" y="234"/>
                  <a:pt x="507" y="234"/>
                  <a:pt x="507" y="234"/>
                </a:cubicBezTo>
                <a:cubicBezTo>
                  <a:pt x="507" y="237"/>
                  <a:pt x="507" y="239"/>
                  <a:pt x="507" y="241"/>
                </a:cubicBezTo>
                <a:cubicBezTo>
                  <a:pt x="507" y="241"/>
                  <a:pt x="507" y="241"/>
                  <a:pt x="507" y="241"/>
                </a:cubicBezTo>
                <a:cubicBezTo>
                  <a:pt x="507" y="243"/>
                  <a:pt x="507" y="245"/>
                  <a:pt x="507" y="247"/>
                </a:cubicBezTo>
                <a:cubicBezTo>
                  <a:pt x="507" y="247"/>
                  <a:pt x="507" y="247"/>
                  <a:pt x="507" y="247"/>
                </a:cubicBezTo>
                <a:cubicBezTo>
                  <a:pt x="507" y="249"/>
                  <a:pt x="507" y="251"/>
                  <a:pt x="507" y="254"/>
                </a:cubicBezTo>
                <a:cubicBezTo>
                  <a:pt x="507" y="254"/>
                  <a:pt x="507" y="254"/>
                  <a:pt x="507" y="254"/>
                </a:cubicBezTo>
                <a:cubicBezTo>
                  <a:pt x="507" y="255"/>
                  <a:pt x="507" y="255"/>
                  <a:pt x="507" y="255"/>
                </a:cubicBezTo>
                <a:cubicBezTo>
                  <a:pt x="507" y="256"/>
                  <a:pt x="507" y="257"/>
                  <a:pt x="507" y="258"/>
                </a:cubicBezTo>
                <a:cubicBezTo>
                  <a:pt x="507" y="259"/>
                  <a:pt x="507" y="260"/>
                  <a:pt x="507" y="261"/>
                </a:cubicBezTo>
                <a:cubicBezTo>
                  <a:pt x="507" y="261"/>
                  <a:pt x="507" y="261"/>
                  <a:pt x="507" y="261"/>
                </a:cubicBezTo>
                <a:cubicBezTo>
                  <a:pt x="505" y="355"/>
                  <a:pt x="454" y="410"/>
                  <a:pt x="419" y="488"/>
                </a:cubicBezTo>
                <a:cubicBezTo>
                  <a:pt x="400" y="533"/>
                  <a:pt x="386" y="586"/>
                  <a:pt x="385" y="656"/>
                </a:cubicBezTo>
                <a:cubicBezTo>
                  <a:pt x="386" y="723"/>
                  <a:pt x="400" y="775"/>
                  <a:pt x="418" y="819"/>
                </a:cubicBezTo>
                <a:cubicBezTo>
                  <a:pt x="453" y="896"/>
                  <a:pt x="502" y="950"/>
                  <a:pt x="507" y="1040"/>
                </a:cubicBezTo>
                <a:cubicBezTo>
                  <a:pt x="507" y="1041"/>
                  <a:pt x="507" y="1043"/>
                  <a:pt x="507" y="1044"/>
                </a:cubicBezTo>
                <a:cubicBezTo>
                  <a:pt x="507" y="1047"/>
                  <a:pt x="507" y="1047"/>
                  <a:pt x="507" y="1047"/>
                </a:cubicBezTo>
                <a:cubicBezTo>
                  <a:pt x="507" y="1049"/>
                  <a:pt x="507" y="1052"/>
                  <a:pt x="507" y="1055"/>
                </a:cubicBezTo>
                <a:cubicBezTo>
                  <a:pt x="507" y="1055"/>
                  <a:pt x="507" y="1055"/>
                  <a:pt x="507" y="1055"/>
                </a:cubicBezTo>
                <a:cubicBezTo>
                  <a:pt x="507" y="1055"/>
                  <a:pt x="507" y="1055"/>
                  <a:pt x="507" y="1055"/>
                </a:cubicBezTo>
                <a:cubicBezTo>
                  <a:pt x="507" y="1057"/>
                  <a:pt x="507" y="1059"/>
                  <a:pt x="507" y="1061"/>
                </a:cubicBezTo>
                <a:cubicBezTo>
                  <a:pt x="507" y="1061"/>
                  <a:pt x="507" y="1061"/>
                  <a:pt x="507" y="1061"/>
                </a:cubicBezTo>
                <a:cubicBezTo>
                  <a:pt x="507" y="1063"/>
                  <a:pt x="507" y="1065"/>
                  <a:pt x="507" y="1067"/>
                </a:cubicBezTo>
                <a:cubicBezTo>
                  <a:pt x="507" y="1067"/>
                  <a:pt x="507" y="1067"/>
                  <a:pt x="507" y="1067"/>
                </a:cubicBezTo>
                <a:cubicBezTo>
                  <a:pt x="507" y="1070"/>
                  <a:pt x="507" y="1072"/>
                  <a:pt x="507" y="1074"/>
                </a:cubicBezTo>
                <a:cubicBezTo>
                  <a:pt x="507" y="1074"/>
                  <a:pt x="507" y="1074"/>
                  <a:pt x="507" y="1074"/>
                </a:cubicBezTo>
                <a:cubicBezTo>
                  <a:pt x="506" y="1076"/>
                  <a:pt x="506" y="1078"/>
                  <a:pt x="506" y="1080"/>
                </a:cubicBezTo>
                <a:cubicBezTo>
                  <a:pt x="506" y="1080"/>
                  <a:pt x="506" y="1080"/>
                  <a:pt x="506" y="1080"/>
                </a:cubicBezTo>
                <a:cubicBezTo>
                  <a:pt x="506" y="1082"/>
                  <a:pt x="506" y="1084"/>
                  <a:pt x="505" y="1086"/>
                </a:cubicBezTo>
                <a:cubicBezTo>
                  <a:pt x="505" y="1086"/>
                  <a:pt x="505" y="1086"/>
                  <a:pt x="505" y="1086"/>
                </a:cubicBezTo>
                <a:cubicBezTo>
                  <a:pt x="505" y="1089"/>
                  <a:pt x="505" y="1091"/>
                  <a:pt x="504" y="1093"/>
                </a:cubicBezTo>
                <a:cubicBezTo>
                  <a:pt x="504" y="1093"/>
                  <a:pt x="504" y="1093"/>
                  <a:pt x="504" y="1093"/>
                </a:cubicBezTo>
                <a:cubicBezTo>
                  <a:pt x="504" y="1095"/>
                  <a:pt x="504" y="1097"/>
                  <a:pt x="503" y="1099"/>
                </a:cubicBezTo>
                <a:cubicBezTo>
                  <a:pt x="503" y="1099"/>
                  <a:pt x="503" y="1099"/>
                  <a:pt x="503" y="1099"/>
                </a:cubicBezTo>
                <a:cubicBezTo>
                  <a:pt x="503" y="1101"/>
                  <a:pt x="503" y="1103"/>
                  <a:pt x="502" y="1105"/>
                </a:cubicBezTo>
                <a:cubicBezTo>
                  <a:pt x="502" y="1105"/>
                  <a:pt x="502" y="1105"/>
                  <a:pt x="502" y="1105"/>
                </a:cubicBezTo>
                <a:cubicBezTo>
                  <a:pt x="502" y="1107"/>
                  <a:pt x="501" y="1109"/>
                  <a:pt x="501" y="1111"/>
                </a:cubicBezTo>
                <a:cubicBezTo>
                  <a:pt x="501" y="1111"/>
                  <a:pt x="501" y="1111"/>
                  <a:pt x="501" y="1111"/>
                </a:cubicBezTo>
                <a:cubicBezTo>
                  <a:pt x="501" y="1113"/>
                  <a:pt x="500" y="1115"/>
                  <a:pt x="499" y="1117"/>
                </a:cubicBezTo>
                <a:cubicBezTo>
                  <a:pt x="499" y="1117"/>
                  <a:pt x="499" y="1117"/>
                  <a:pt x="499" y="1117"/>
                </a:cubicBezTo>
                <a:cubicBezTo>
                  <a:pt x="499" y="1119"/>
                  <a:pt x="498" y="1121"/>
                  <a:pt x="498" y="1123"/>
                </a:cubicBezTo>
                <a:cubicBezTo>
                  <a:pt x="498" y="1123"/>
                  <a:pt x="498" y="1123"/>
                  <a:pt x="498" y="1123"/>
                </a:cubicBezTo>
                <a:cubicBezTo>
                  <a:pt x="497" y="1127"/>
                  <a:pt x="496" y="1131"/>
                  <a:pt x="494" y="1135"/>
                </a:cubicBezTo>
                <a:cubicBezTo>
                  <a:pt x="494" y="1135"/>
                  <a:pt x="494" y="1135"/>
                  <a:pt x="494" y="1135"/>
                </a:cubicBezTo>
                <a:cubicBezTo>
                  <a:pt x="468" y="1213"/>
                  <a:pt x="405" y="1276"/>
                  <a:pt x="324" y="1299"/>
                </a:cubicBezTo>
                <a:cubicBezTo>
                  <a:pt x="324" y="1299"/>
                  <a:pt x="324" y="1299"/>
                  <a:pt x="324" y="1299"/>
                </a:cubicBezTo>
                <a:cubicBezTo>
                  <a:pt x="318" y="1301"/>
                  <a:pt x="312" y="1302"/>
                  <a:pt x="305" y="1303"/>
                </a:cubicBezTo>
                <a:cubicBezTo>
                  <a:pt x="305" y="1303"/>
                  <a:pt x="305" y="1303"/>
                  <a:pt x="305" y="1303"/>
                </a:cubicBezTo>
                <a:cubicBezTo>
                  <a:pt x="303" y="1304"/>
                  <a:pt x="301" y="1304"/>
                  <a:pt x="299" y="1305"/>
                </a:cubicBezTo>
                <a:cubicBezTo>
                  <a:pt x="299" y="1305"/>
                  <a:pt x="299" y="1305"/>
                  <a:pt x="299" y="1305"/>
                </a:cubicBezTo>
                <a:cubicBezTo>
                  <a:pt x="297" y="1305"/>
                  <a:pt x="295" y="1305"/>
                  <a:pt x="293" y="1306"/>
                </a:cubicBezTo>
                <a:cubicBezTo>
                  <a:pt x="293" y="1306"/>
                  <a:pt x="293" y="1306"/>
                  <a:pt x="293" y="1306"/>
                </a:cubicBezTo>
                <a:cubicBezTo>
                  <a:pt x="289" y="1306"/>
                  <a:pt x="284" y="1307"/>
                  <a:pt x="280" y="1307"/>
                </a:cubicBezTo>
                <a:cubicBezTo>
                  <a:pt x="280" y="1307"/>
                  <a:pt x="280" y="1307"/>
                  <a:pt x="280" y="1307"/>
                </a:cubicBezTo>
                <a:cubicBezTo>
                  <a:pt x="278" y="1308"/>
                  <a:pt x="276" y="1308"/>
                  <a:pt x="273" y="1308"/>
                </a:cubicBezTo>
                <a:cubicBezTo>
                  <a:pt x="273" y="1308"/>
                  <a:pt x="273" y="1308"/>
                  <a:pt x="273" y="1308"/>
                </a:cubicBezTo>
                <a:cubicBezTo>
                  <a:pt x="269" y="1308"/>
                  <a:pt x="265" y="1308"/>
                  <a:pt x="260" y="1309"/>
                </a:cubicBezTo>
                <a:cubicBezTo>
                  <a:pt x="260" y="1309"/>
                  <a:pt x="260" y="1309"/>
                  <a:pt x="260" y="1309"/>
                </a:cubicBezTo>
                <a:cubicBezTo>
                  <a:pt x="258" y="1309"/>
                  <a:pt x="256" y="1309"/>
                  <a:pt x="253" y="1309"/>
                </a:cubicBezTo>
                <a:cubicBezTo>
                  <a:pt x="253" y="1309"/>
                  <a:pt x="253" y="1309"/>
                  <a:pt x="253" y="1309"/>
                </a:cubicBezTo>
                <a:cubicBezTo>
                  <a:pt x="251" y="1309"/>
                  <a:pt x="249" y="1309"/>
                  <a:pt x="247" y="1309"/>
                </a:cubicBezTo>
                <a:cubicBezTo>
                  <a:pt x="247" y="1309"/>
                  <a:pt x="247" y="1309"/>
                  <a:pt x="247" y="1309"/>
                </a:cubicBezTo>
                <a:cubicBezTo>
                  <a:pt x="242" y="1308"/>
                  <a:pt x="238" y="1308"/>
                  <a:pt x="233" y="1308"/>
                </a:cubicBezTo>
                <a:cubicBezTo>
                  <a:pt x="233" y="1308"/>
                  <a:pt x="233" y="1308"/>
                  <a:pt x="233" y="1308"/>
                </a:cubicBezTo>
                <a:cubicBezTo>
                  <a:pt x="231" y="1308"/>
                  <a:pt x="229" y="1308"/>
                  <a:pt x="227" y="1307"/>
                </a:cubicBezTo>
                <a:cubicBezTo>
                  <a:pt x="227" y="1307"/>
                  <a:pt x="227" y="1307"/>
                  <a:pt x="227" y="1307"/>
                </a:cubicBezTo>
                <a:cubicBezTo>
                  <a:pt x="223" y="1307"/>
                  <a:pt x="218" y="1306"/>
                  <a:pt x="214" y="1306"/>
                </a:cubicBezTo>
                <a:cubicBezTo>
                  <a:pt x="214" y="1306"/>
                  <a:pt x="214" y="1306"/>
                  <a:pt x="214" y="1306"/>
                </a:cubicBezTo>
                <a:cubicBezTo>
                  <a:pt x="212" y="1305"/>
                  <a:pt x="210" y="1305"/>
                  <a:pt x="208" y="1305"/>
                </a:cubicBezTo>
                <a:cubicBezTo>
                  <a:pt x="208" y="1305"/>
                  <a:pt x="208" y="1305"/>
                  <a:pt x="208" y="1305"/>
                </a:cubicBezTo>
                <a:cubicBezTo>
                  <a:pt x="205" y="1304"/>
                  <a:pt x="203" y="1304"/>
                  <a:pt x="201" y="1303"/>
                </a:cubicBezTo>
                <a:cubicBezTo>
                  <a:pt x="201" y="1303"/>
                  <a:pt x="201" y="1303"/>
                  <a:pt x="201" y="1303"/>
                </a:cubicBezTo>
                <a:cubicBezTo>
                  <a:pt x="195" y="1302"/>
                  <a:pt x="189" y="1301"/>
                  <a:pt x="183" y="1299"/>
                </a:cubicBezTo>
                <a:cubicBezTo>
                  <a:pt x="183" y="1299"/>
                  <a:pt x="183" y="1299"/>
                  <a:pt x="183" y="1299"/>
                </a:cubicBezTo>
                <a:cubicBezTo>
                  <a:pt x="101" y="1276"/>
                  <a:pt x="38" y="1213"/>
                  <a:pt x="13" y="1135"/>
                </a:cubicBezTo>
                <a:cubicBezTo>
                  <a:pt x="12" y="1135"/>
                  <a:pt x="12" y="1135"/>
                  <a:pt x="12" y="1135"/>
                </a:cubicBezTo>
                <a:cubicBezTo>
                  <a:pt x="11" y="1131"/>
                  <a:pt x="10" y="1127"/>
                  <a:pt x="9" y="1123"/>
                </a:cubicBezTo>
                <a:cubicBezTo>
                  <a:pt x="9" y="1123"/>
                  <a:pt x="9" y="1123"/>
                  <a:pt x="9" y="1123"/>
                </a:cubicBezTo>
                <a:cubicBezTo>
                  <a:pt x="8" y="1121"/>
                  <a:pt x="8" y="1119"/>
                  <a:pt x="7" y="1117"/>
                </a:cubicBezTo>
                <a:cubicBezTo>
                  <a:pt x="7" y="1117"/>
                  <a:pt x="7" y="1117"/>
                  <a:pt x="7" y="1117"/>
                </a:cubicBezTo>
                <a:cubicBezTo>
                  <a:pt x="7" y="1115"/>
                  <a:pt x="6" y="1113"/>
                  <a:pt x="6" y="1111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5" y="1109"/>
                  <a:pt x="5" y="1107"/>
                  <a:pt x="5" y="1105"/>
                </a:cubicBezTo>
                <a:cubicBezTo>
                  <a:pt x="5" y="1105"/>
                  <a:pt x="5" y="1105"/>
                  <a:pt x="5" y="1105"/>
                </a:cubicBezTo>
                <a:cubicBezTo>
                  <a:pt x="4" y="1103"/>
                  <a:pt x="4" y="1101"/>
                  <a:pt x="3" y="1099"/>
                </a:cubicBezTo>
                <a:cubicBezTo>
                  <a:pt x="3" y="1099"/>
                  <a:pt x="3" y="1099"/>
                  <a:pt x="3" y="1099"/>
                </a:cubicBezTo>
                <a:cubicBezTo>
                  <a:pt x="3" y="1097"/>
                  <a:pt x="3" y="1095"/>
                  <a:pt x="2" y="1093"/>
                </a:cubicBezTo>
                <a:cubicBezTo>
                  <a:pt x="2" y="1093"/>
                  <a:pt x="2" y="1093"/>
                  <a:pt x="2" y="1093"/>
                </a:cubicBezTo>
                <a:cubicBezTo>
                  <a:pt x="2" y="1091"/>
                  <a:pt x="2" y="1089"/>
                  <a:pt x="1" y="1086"/>
                </a:cubicBezTo>
                <a:cubicBezTo>
                  <a:pt x="1" y="1086"/>
                  <a:pt x="1" y="1086"/>
                  <a:pt x="1" y="1086"/>
                </a:cubicBezTo>
                <a:cubicBezTo>
                  <a:pt x="1" y="1084"/>
                  <a:pt x="1" y="1082"/>
                  <a:pt x="1" y="1080"/>
                </a:cubicBezTo>
                <a:cubicBezTo>
                  <a:pt x="1" y="1080"/>
                  <a:pt x="1" y="1080"/>
                  <a:pt x="1" y="1080"/>
                </a:cubicBezTo>
                <a:cubicBezTo>
                  <a:pt x="1" y="1078"/>
                  <a:pt x="0" y="1076"/>
                  <a:pt x="0" y="1074"/>
                </a:cubicBezTo>
                <a:cubicBezTo>
                  <a:pt x="0" y="1074"/>
                  <a:pt x="0" y="1074"/>
                  <a:pt x="0" y="1074"/>
                </a:cubicBezTo>
                <a:cubicBezTo>
                  <a:pt x="0" y="1072"/>
                  <a:pt x="0" y="1070"/>
                  <a:pt x="0" y="1067"/>
                </a:cubicBezTo>
                <a:cubicBezTo>
                  <a:pt x="0" y="1067"/>
                  <a:pt x="0" y="1067"/>
                  <a:pt x="0" y="1067"/>
                </a:cubicBezTo>
                <a:cubicBezTo>
                  <a:pt x="0" y="1065"/>
                  <a:pt x="0" y="1063"/>
                  <a:pt x="0" y="1061"/>
                </a:cubicBezTo>
                <a:cubicBezTo>
                  <a:pt x="0" y="1061"/>
                  <a:pt x="0" y="1061"/>
                  <a:pt x="0" y="1061"/>
                </a:cubicBezTo>
                <a:cubicBezTo>
                  <a:pt x="0" y="1059"/>
                  <a:pt x="0" y="1057"/>
                  <a:pt x="0" y="1055"/>
                </a:cubicBezTo>
                <a:cubicBezTo>
                  <a:pt x="0" y="1055"/>
                  <a:pt x="0" y="1055"/>
                  <a:pt x="0" y="1055"/>
                </a:cubicBezTo>
                <a:cubicBezTo>
                  <a:pt x="0" y="1055"/>
                  <a:pt x="0" y="1055"/>
                  <a:pt x="0" y="1055"/>
                </a:cubicBezTo>
                <a:cubicBezTo>
                  <a:pt x="0" y="1052"/>
                  <a:pt x="0" y="1049"/>
                  <a:pt x="0" y="1047"/>
                </a:cubicBezTo>
                <a:cubicBezTo>
                  <a:pt x="0" y="1046"/>
                  <a:pt x="0" y="1045"/>
                  <a:pt x="0" y="1044"/>
                </a:cubicBezTo>
                <a:cubicBezTo>
                  <a:pt x="0" y="1043"/>
                  <a:pt x="0" y="1041"/>
                  <a:pt x="0" y="1040"/>
                </a:cubicBezTo>
                <a:cubicBezTo>
                  <a:pt x="5" y="950"/>
                  <a:pt x="54" y="896"/>
                  <a:pt x="89" y="81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EBB2C517-B61F-41B1-A354-2F7B10F20D07}"/>
              </a:ext>
            </a:extLst>
          </p:cNvPr>
          <p:cNvSpPr>
            <a:spLocks/>
          </p:cNvSpPr>
          <p:nvPr/>
        </p:nvSpPr>
        <p:spPr bwMode="auto">
          <a:xfrm>
            <a:off x="3645288" y="4103892"/>
            <a:ext cx="1816100" cy="706438"/>
          </a:xfrm>
          <a:custGeom>
            <a:avLst/>
            <a:gdLst>
              <a:gd name="T0" fmla="*/ 820 w 1308"/>
              <a:gd name="T1" fmla="*/ 89 h 508"/>
              <a:gd name="T2" fmla="*/ 1046 w 1308"/>
              <a:gd name="T3" fmla="*/ 1 h 508"/>
              <a:gd name="T4" fmla="*/ 1055 w 1308"/>
              <a:gd name="T5" fmla="*/ 0 h 508"/>
              <a:gd name="T6" fmla="*/ 1067 w 1308"/>
              <a:gd name="T7" fmla="*/ 1 h 508"/>
              <a:gd name="T8" fmla="*/ 1074 w 1308"/>
              <a:gd name="T9" fmla="*/ 1 h 508"/>
              <a:gd name="T10" fmla="*/ 1086 w 1308"/>
              <a:gd name="T11" fmla="*/ 2 h 508"/>
              <a:gd name="T12" fmla="*/ 1093 w 1308"/>
              <a:gd name="T13" fmla="*/ 3 h 508"/>
              <a:gd name="T14" fmla="*/ 1105 w 1308"/>
              <a:gd name="T15" fmla="*/ 5 h 508"/>
              <a:gd name="T16" fmla="*/ 1111 w 1308"/>
              <a:gd name="T17" fmla="*/ 7 h 508"/>
              <a:gd name="T18" fmla="*/ 1123 w 1308"/>
              <a:gd name="T19" fmla="*/ 10 h 508"/>
              <a:gd name="T20" fmla="*/ 1135 w 1308"/>
              <a:gd name="T21" fmla="*/ 13 h 508"/>
              <a:gd name="T22" fmla="*/ 1303 w 1308"/>
              <a:gd name="T23" fmla="*/ 202 h 508"/>
              <a:gd name="T24" fmla="*/ 1304 w 1308"/>
              <a:gd name="T25" fmla="*/ 208 h 508"/>
              <a:gd name="T26" fmla="*/ 1307 w 1308"/>
              <a:gd name="T27" fmla="*/ 228 h 508"/>
              <a:gd name="T28" fmla="*/ 1308 w 1308"/>
              <a:gd name="T29" fmla="*/ 234 h 508"/>
              <a:gd name="T30" fmla="*/ 1308 w 1308"/>
              <a:gd name="T31" fmla="*/ 254 h 508"/>
              <a:gd name="T32" fmla="*/ 1308 w 1308"/>
              <a:gd name="T33" fmla="*/ 261 h 508"/>
              <a:gd name="T34" fmla="*/ 1307 w 1308"/>
              <a:gd name="T35" fmla="*/ 281 h 508"/>
              <a:gd name="T36" fmla="*/ 1305 w 1308"/>
              <a:gd name="T37" fmla="*/ 294 h 508"/>
              <a:gd name="T38" fmla="*/ 1303 w 1308"/>
              <a:gd name="T39" fmla="*/ 306 h 508"/>
              <a:gd name="T40" fmla="*/ 1299 w 1308"/>
              <a:gd name="T41" fmla="*/ 325 h 508"/>
              <a:gd name="T42" fmla="*/ 1123 w 1308"/>
              <a:gd name="T43" fmla="*/ 499 h 508"/>
              <a:gd name="T44" fmla="*/ 1117 w 1308"/>
              <a:gd name="T45" fmla="*/ 500 h 508"/>
              <a:gd name="T46" fmla="*/ 1105 w 1308"/>
              <a:gd name="T47" fmla="*/ 503 h 508"/>
              <a:gd name="T48" fmla="*/ 1099 w 1308"/>
              <a:gd name="T49" fmla="*/ 504 h 508"/>
              <a:gd name="T50" fmla="*/ 1086 w 1308"/>
              <a:gd name="T51" fmla="*/ 506 h 508"/>
              <a:gd name="T52" fmla="*/ 1080 w 1308"/>
              <a:gd name="T53" fmla="*/ 507 h 508"/>
              <a:gd name="T54" fmla="*/ 1067 w 1308"/>
              <a:gd name="T55" fmla="*/ 508 h 508"/>
              <a:gd name="T56" fmla="*/ 1061 w 1308"/>
              <a:gd name="T57" fmla="*/ 508 h 508"/>
              <a:gd name="T58" fmla="*/ 1053 w 1308"/>
              <a:gd name="T59" fmla="*/ 508 h 508"/>
              <a:gd name="T60" fmla="*/ 1047 w 1308"/>
              <a:gd name="T61" fmla="*/ 508 h 508"/>
              <a:gd name="T62" fmla="*/ 489 w 1308"/>
              <a:gd name="T63" fmla="*/ 419 h 508"/>
              <a:gd name="T64" fmla="*/ 262 w 1308"/>
              <a:gd name="T65" fmla="*/ 508 h 508"/>
              <a:gd name="T66" fmla="*/ 254 w 1308"/>
              <a:gd name="T67" fmla="*/ 508 h 508"/>
              <a:gd name="T68" fmla="*/ 241 w 1308"/>
              <a:gd name="T69" fmla="*/ 508 h 508"/>
              <a:gd name="T70" fmla="*/ 234 w 1308"/>
              <a:gd name="T71" fmla="*/ 507 h 508"/>
              <a:gd name="T72" fmla="*/ 222 w 1308"/>
              <a:gd name="T73" fmla="*/ 506 h 508"/>
              <a:gd name="T74" fmla="*/ 215 w 1308"/>
              <a:gd name="T75" fmla="*/ 505 h 508"/>
              <a:gd name="T76" fmla="*/ 203 w 1308"/>
              <a:gd name="T77" fmla="*/ 503 h 508"/>
              <a:gd name="T78" fmla="*/ 197 w 1308"/>
              <a:gd name="T79" fmla="*/ 502 h 508"/>
              <a:gd name="T80" fmla="*/ 185 w 1308"/>
              <a:gd name="T81" fmla="*/ 499 h 508"/>
              <a:gd name="T82" fmla="*/ 173 w 1308"/>
              <a:gd name="T83" fmla="*/ 495 h 508"/>
              <a:gd name="T84" fmla="*/ 5 w 1308"/>
              <a:gd name="T85" fmla="*/ 306 h 508"/>
              <a:gd name="T86" fmla="*/ 4 w 1308"/>
              <a:gd name="T87" fmla="*/ 300 h 508"/>
              <a:gd name="T88" fmla="*/ 1 w 1308"/>
              <a:gd name="T89" fmla="*/ 281 h 508"/>
              <a:gd name="T90" fmla="*/ 0 w 1308"/>
              <a:gd name="T91" fmla="*/ 274 h 508"/>
              <a:gd name="T92" fmla="*/ 0 w 1308"/>
              <a:gd name="T93" fmla="*/ 254 h 508"/>
              <a:gd name="T94" fmla="*/ 0 w 1308"/>
              <a:gd name="T95" fmla="*/ 248 h 508"/>
              <a:gd name="T96" fmla="*/ 1 w 1308"/>
              <a:gd name="T97" fmla="*/ 228 h 508"/>
              <a:gd name="T98" fmla="*/ 3 w 1308"/>
              <a:gd name="T99" fmla="*/ 215 h 508"/>
              <a:gd name="T100" fmla="*/ 5 w 1308"/>
              <a:gd name="T101" fmla="*/ 202 h 508"/>
              <a:gd name="T102" fmla="*/ 9 w 1308"/>
              <a:gd name="T103" fmla="*/ 184 h 508"/>
              <a:gd name="T104" fmla="*/ 185 w 1308"/>
              <a:gd name="T105" fmla="*/ 10 h 508"/>
              <a:gd name="T106" fmla="*/ 191 w 1308"/>
              <a:gd name="T107" fmla="*/ 8 h 508"/>
              <a:gd name="T108" fmla="*/ 203 w 1308"/>
              <a:gd name="T109" fmla="*/ 5 h 508"/>
              <a:gd name="T110" fmla="*/ 209 w 1308"/>
              <a:gd name="T111" fmla="*/ 4 h 508"/>
              <a:gd name="T112" fmla="*/ 222 w 1308"/>
              <a:gd name="T113" fmla="*/ 2 h 508"/>
              <a:gd name="T114" fmla="*/ 228 w 1308"/>
              <a:gd name="T115" fmla="*/ 2 h 508"/>
              <a:gd name="T116" fmla="*/ 241 w 1308"/>
              <a:gd name="T117" fmla="*/ 1 h 508"/>
              <a:gd name="T118" fmla="*/ 247 w 1308"/>
              <a:gd name="T119" fmla="*/ 1 h 508"/>
              <a:gd name="T120" fmla="*/ 254 w 1308"/>
              <a:gd name="T121" fmla="*/ 0 h 508"/>
              <a:gd name="T122" fmla="*/ 268 w 1308"/>
              <a:gd name="T123" fmla="*/ 1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08" h="508">
                <a:moveTo>
                  <a:pt x="489" y="89"/>
                </a:moveTo>
                <a:cubicBezTo>
                  <a:pt x="533" y="107"/>
                  <a:pt x="584" y="121"/>
                  <a:pt x="652" y="122"/>
                </a:cubicBezTo>
                <a:cubicBezTo>
                  <a:pt x="722" y="122"/>
                  <a:pt x="775" y="108"/>
                  <a:pt x="820" y="89"/>
                </a:cubicBezTo>
                <a:cubicBezTo>
                  <a:pt x="896" y="54"/>
                  <a:pt x="950" y="6"/>
                  <a:pt x="1039" y="1"/>
                </a:cubicBezTo>
                <a:cubicBezTo>
                  <a:pt x="1041" y="1"/>
                  <a:pt x="1043" y="1"/>
                  <a:pt x="1044" y="1"/>
                </a:cubicBezTo>
                <a:cubicBezTo>
                  <a:pt x="1046" y="1"/>
                  <a:pt x="1046" y="1"/>
                  <a:pt x="1046" y="1"/>
                </a:cubicBezTo>
                <a:cubicBezTo>
                  <a:pt x="1049" y="1"/>
                  <a:pt x="1052" y="0"/>
                  <a:pt x="1054" y="0"/>
                </a:cubicBezTo>
                <a:cubicBezTo>
                  <a:pt x="1055" y="0"/>
                  <a:pt x="1055" y="0"/>
                  <a:pt x="1055" y="0"/>
                </a:cubicBezTo>
                <a:cubicBezTo>
                  <a:pt x="1055" y="0"/>
                  <a:pt x="1055" y="0"/>
                  <a:pt x="1055" y="0"/>
                </a:cubicBezTo>
                <a:cubicBezTo>
                  <a:pt x="1057" y="0"/>
                  <a:pt x="1059" y="0"/>
                  <a:pt x="1061" y="1"/>
                </a:cubicBezTo>
                <a:cubicBezTo>
                  <a:pt x="1061" y="1"/>
                  <a:pt x="1061" y="1"/>
                  <a:pt x="1061" y="1"/>
                </a:cubicBezTo>
                <a:cubicBezTo>
                  <a:pt x="1063" y="1"/>
                  <a:pt x="1065" y="1"/>
                  <a:pt x="1067" y="1"/>
                </a:cubicBezTo>
                <a:cubicBezTo>
                  <a:pt x="1067" y="1"/>
                  <a:pt x="1067" y="1"/>
                  <a:pt x="1067" y="1"/>
                </a:cubicBezTo>
                <a:cubicBezTo>
                  <a:pt x="1069" y="1"/>
                  <a:pt x="1072" y="1"/>
                  <a:pt x="1074" y="1"/>
                </a:cubicBezTo>
                <a:cubicBezTo>
                  <a:pt x="1074" y="1"/>
                  <a:pt x="1074" y="1"/>
                  <a:pt x="1074" y="1"/>
                </a:cubicBezTo>
                <a:cubicBezTo>
                  <a:pt x="1076" y="1"/>
                  <a:pt x="1078" y="1"/>
                  <a:pt x="1080" y="2"/>
                </a:cubicBezTo>
                <a:cubicBezTo>
                  <a:pt x="1080" y="2"/>
                  <a:pt x="1080" y="2"/>
                  <a:pt x="1080" y="2"/>
                </a:cubicBezTo>
                <a:cubicBezTo>
                  <a:pt x="1082" y="2"/>
                  <a:pt x="1084" y="2"/>
                  <a:pt x="1086" y="2"/>
                </a:cubicBezTo>
                <a:cubicBezTo>
                  <a:pt x="1086" y="2"/>
                  <a:pt x="1086" y="2"/>
                  <a:pt x="1086" y="2"/>
                </a:cubicBezTo>
                <a:cubicBezTo>
                  <a:pt x="1088" y="3"/>
                  <a:pt x="1091" y="3"/>
                  <a:pt x="1093" y="3"/>
                </a:cubicBezTo>
                <a:cubicBezTo>
                  <a:pt x="1093" y="3"/>
                  <a:pt x="1093" y="3"/>
                  <a:pt x="1093" y="3"/>
                </a:cubicBezTo>
                <a:cubicBezTo>
                  <a:pt x="1095" y="4"/>
                  <a:pt x="1097" y="4"/>
                  <a:pt x="1099" y="4"/>
                </a:cubicBezTo>
                <a:cubicBezTo>
                  <a:pt x="1099" y="4"/>
                  <a:pt x="1099" y="4"/>
                  <a:pt x="1099" y="4"/>
                </a:cubicBezTo>
                <a:cubicBezTo>
                  <a:pt x="1101" y="5"/>
                  <a:pt x="1103" y="5"/>
                  <a:pt x="1105" y="5"/>
                </a:cubicBezTo>
                <a:cubicBezTo>
                  <a:pt x="1105" y="5"/>
                  <a:pt x="1105" y="5"/>
                  <a:pt x="1105" y="5"/>
                </a:cubicBezTo>
                <a:cubicBezTo>
                  <a:pt x="1107" y="6"/>
                  <a:pt x="1109" y="6"/>
                  <a:pt x="1111" y="7"/>
                </a:cubicBezTo>
                <a:cubicBezTo>
                  <a:pt x="1111" y="7"/>
                  <a:pt x="1111" y="7"/>
                  <a:pt x="1111" y="7"/>
                </a:cubicBezTo>
                <a:cubicBezTo>
                  <a:pt x="1113" y="7"/>
                  <a:pt x="1115" y="8"/>
                  <a:pt x="1117" y="8"/>
                </a:cubicBezTo>
                <a:cubicBezTo>
                  <a:pt x="1117" y="8"/>
                  <a:pt x="1117" y="8"/>
                  <a:pt x="1117" y="8"/>
                </a:cubicBezTo>
                <a:cubicBezTo>
                  <a:pt x="1119" y="9"/>
                  <a:pt x="1121" y="9"/>
                  <a:pt x="1123" y="10"/>
                </a:cubicBezTo>
                <a:cubicBezTo>
                  <a:pt x="1123" y="10"/>
                  <a:pt x="1123" y="10"/>
                  <a:pt x="1123" y="10"/>
                </a:cubicBezTo>
                <a:cubicBezTo>
                  <a:pt x="1127" y="11"/>
                  <a:pt x="1131" y="12"/>
                  <a:pt x="1135" y="13"/>
                </a:cubicBezTo>
                <a:cubicBezTo>
                  <a:pt x="1135" y="13"/>
                  <a:pt x="1135" y="13"/>
                  <a:pt x="1135" y="13"/>
                </a:cubicBezTo>
                <a:cubicBezTo>
                  <a:pt x="1213" y="39"/>
                  <a:pt x="1275" y="102"/>
                  <a:pt x="1299" y="184"/>
                </a:cubicBezTo>
                <a:cubicBezTo>
                  <a:pt x="1299" y="184"/>
                  <a:pt x="1299" y="184"/>
                  <a:pt x="1299" y="184"/>
                </a:cubicBezTo>
                <a:cubicBezTo>
                  <a:pt x="1300" y="190"/>
                  <a:pt x="1302" y="196"/>
                  <a:pt x="1303" y="202"/>
                </a:cubicBezTo>
                <a:cubicBezTo>
                  <a:pt x="1303" y="202"/>
                  <a:pt x="1303" y="202"/>
                  <a:pt x="1303" y="202"/>
                </a:cubicBezTo>
                <a:cubicBezTo>
                  <a:pt x="1304" y="204"/>
                  <a:pt x="1304" y="206"/>
                  <a:pt x="1304" y="208"/>
                </a:cubicBezTo>
                <a:cubicBezTo>
                  <a:pt x="1304" y="208"/>
                  <a:pt x="1304" y="208"/>
                  <a:pt x="1304" y="208"/>
                </a:cubicBezTo>
                <a:cubicBezTo>
                  <a:pt x="1305" y="210"/>
                  <a:pt x="1305" y="213"/>
                  <a:pt x="1305" y="215"/>
                </a:cubicBezTo>
                <a:cubicBezTo>
                  <a:pt x="1305" y="215"/>
                  <a:pt x="1305" y="215"/>
                  <a:pt x="1305" y="215"/>
                </a:cubicBezTo>
                <a:cubicBezTo>
                  <a:pt x="1306" y="219"/>
                  <a:pt x="1307" y="223"/>
                  <a:pt x="1307" y="228"/>
                </a:cubicBezTo>
                <a:cubicBezTo>
                  <a:pt x="1307" y="228"/>
                  <a:pt x="1307" y="228"/>
                  <a:pt x="1307" y="228"/>
                </a:cubicBezTo>
                <a:cubicBezTo>
                  <a:pt x="1307" y="230"/>
                  <a:pt x="1307" y="232"/>
                  <a:pt x="1308" y="234"/>
                </a:cubicBezTo>
                <a:cubicBezTo>
                  <a:pt x="1308" y="234"/>
                  <a:pt x="1308" y="234"/>
                  <a:pt x="1308" y="234"/>
                </a:cubicBezTo>
                <a:cubicBezTo>
                  <a:pt x="1308" y="239"/>
                  <a:pt x="1308" y="243"/>
                  <a:pt x="1308" y="248"/>
                </a:cubicBezTo>
                <a:cubicBezTo>
                  <a:pt x="1308" y="248"/>
                  <a:pt x="1308" y="248"/>
                  <a:pt x="1308" y="248"/>
                </a:cubicBezTo>
                <a:cubicBezTo>
                  <a:pt x="1308" y="250"/>
                  <a:pt x="1308" y="252"/>
                  <a:pt x="1308" y="254"/>
                </a:cubicBezTo>
                <a:cubicBezTo>
                  <a:pt x="1308" y="254"/>
                  <a:pt x="1308" y="254"/>
                  <a:pt x="1308" y="254"/>
                </a:cubicBezTo>
                <a:cubicBezTo>
                  <a:pt x="1308" y="257"/>
                  <a:pt x="1308" y="259"/>
                  <a:pt x="1308" y="261"/>
                </a:cubicBezTo>
                <a:cubicBezTo>
                  <a:pt x="1308" y="261"/>
                  <a:pt x="1308" y="261"/>
                  <a:pt x="1308" y="261"/>
                </a:cubicBezTo>
                <a:cubicBezTo>
                  <a:pt x="1308" y="265"/>
                  <a:pt x="1308" y="270"/>
                  <a:pt x="1308" y="274"/>
                </a:cubicBezTo>
                <a:cubicBezTo>
                  <a:pt x="1308" y="274"/>
                  <a:pt x="1308" y="274"/>
                  <a:pt x="1308" y="274"/>
                </a:cubicBezTo>
                <a:cubicBezTo>
                  <a:pt x="1307" y="276"/>
                  <a:pt x="1307" y="279"/>
                  <a:pt x="1307" y="281"/>
                </a:cubicBezTo>
                <a:cubicBezTo>
                  <a:pt x="1307" y="281"/>
                  <a:pt x="1307" y="281"/>
                  <a:pt x="1307" y="281"/>
                </a:cubicBezTo>
                <a:cubicBezTo>
                  <a:pt x="1307" y="285"/>
                  <a:pt x="1306" y="289"/>
                  <a:pt x="1305" y="294"/>
                </a:cubicBezTo>
                <a:cubicBezTo>
                  <a:pt x="1305" y="294"/>
                  <a:pt x="1305" y="294"/>
                  <a:pt x="1305" y="294"/>
                </a:cubicBezTo>
                <a:cubicBezTo>
                  <a:pt x="1305" y="296"/>
                  <a:pt x="1305" y="298"/>
                  <a:pt x="1304" y="300"/>
                </a:cubicBezTo>
                <a:cubicBezTo>
                  <a:pt x="1304" y="300"/>
                  <a:pt x="1304" y="300"/>
                  <a:pt x="1304" y="300"/>
                </a:cubicBezTo>
                <a:cubicBezTo>
                  <a:pt x="1304" y="302"/>
                  <a:pt x="1304" y="304"/>
                  <a:pt x="1303" y="306"/>
                </a:cubicBezTo>
                <a:cubicBezTo>
                  <a:pt x="1303" y="306"/>
                  <a:pt x="1303" y="306"/>
                  <a:pt x="1303" y="306"/>
                </a:cubicBezTo>
                <a:cubicBezTo>
                  <a:pt x="1302" y="313"/>
                  <a:pt x="1300" y="319"/>
                  <a:pt x="1299" y="325"/>
                </a:cubicBezTo>
                <a:cubicBezTo>
                  <a:pt x="1299" y="325"/>
                  <a:pt x="1299" y="325"/>
                  <a:pt x="1299" y="325"/>
                </a:cubicBezTo>
                <a:cubicBezTo>
                  <a:pt x="1275" y="406"/>
                  <a:pt x="1213" y="469"/>
                  <a:pt x="1135" y="495"/>
                </a:cubicBezTo>
                <a:cubicBezTo>
                  <a:pt x="1135" y="495"/>
                  <a:pt x="1135" y="495"/>
                  <a:pt x="1135" y="495"/>
                </a:cubicBezTo>
                <a:cubicBezTo>
                  <a:pt x="1131" y="496"/>
                  <a:pt x="1127" y="498"/>
                  <a:pt x="1123" y="499"/>
                </a:cubicBezTo>
                <a:cubicBezTo>
                  <a:pt x="1123" y="499"/>
                  <a:pt x="1123" y="499"/>
                  <a:pt x="1123" y="499"/>
                </a:cubicBezTo>
                <a:cubicBezTo>
                  <a:pt x="1121" y="499"/>
                  <a:pt x="1119" y="500"/>
                  <a:pt x="1117" y="500"/>
                </a:cubicBezTo>
                <a:cubicBezTo>
                  <a:pt x="1117" y="500"/>
                  <a:pt x="1117" y="500"/>
                  <a:pt x="1117" y="500"/>
                </a:cubicBezTo>
                <a:cubicBezTo>
                  <a:pt x="1115" y="501"/>
                  <a:pt x="1113" y="501"/>
                  <a:pt x="1111" y="502"/>
                </a:cubicBezTo>
                <a:cubicBezTo>
                  <a:pt x="1111" y="502"/>
                  <a:pt x="1111" y="502"/>
                  <a:pt x="1111" y="502"/>
                </a:cubicBezTo>
                <a:cubicBezTo>
                  <a:pt x="1109" y="502"/>
                  <a:pt x="1107" y="503"/>
                  <a:pt x="1105" y="503"/>
                </a:cubicBezTo>
                <a:cubicBezTo>
                  <a:pt x="1105" y="503"/>
                  <a:pt x="1105" y="503"/>
                  <a:pt x="1105" y="503"/>
                </a:cubicBezTo>
                <a:cubicBezTo>
                  <a:pt x="1103" y="504"/>
                  <a:pt x="1101" y="504"/>
                  <a:pt x="1099" y="504"/>
                </a:cubicBezTo>
                <a:cubicBezTo>
                  <a:pt x="1099" y="504"/>
                  <a:pt x="1099" y="504"/>
                  <a:pt x="1099" y="504"/>
                </a:cubicBezTo>
                <a:cubicBezTo>
                  <a:pt x="1097" y="505"/>
                  <a:pt x="1095" y="505"/>
                  <a:pt x="1093" y="505"/>
                </a:cubicBezTo>
                <a:cubicBezTo>
                  <a:pt x="1093" y="505"/>
                  <a:pt x="1093" y="505"/>
                  <a:pt x="1093" y="505"/>
                </a:cubicBezTo>
                <a:cubicBezTo>
                  <a:pt x="1091" y="506"/>
                  <a:pt x="1088" y="506"/>
                  <a:pt x="1086" y="506"/>
                </a:cubicBezTo>
                <a:cubicBezTo>
                  <a:pt x="1086" y="506"/>
                  <a:pt x="1086" y="506"/>
                  <a:pt x="1086" y="506"/>
                </a:cubicBezTo>
                <a:cubicBezTo>
                  <a:pt x="1084" y="506"/>
                  <a:pt x="1082" y="507"/>
                  <a:pt x="1080" y="507"/>
                </a:cubicBezTo>
                <a:cubicBezTo>
                  <a:pt x="1080" y="507"/>
                  <a:pt x="1080" y="507"/>
                  <a:pt x="1080" y="507"/>
                </a:cubicBezTo>
                <a:cubicBezTo>
                  <a:pt x="1078" y="507"/>
                  <a:pt x="1076" y="507"/>
                  <a:pt x="1074" y="507"/>
                </a:cubicBezTo>
                <a:cubicBezTo>
                  <a:pt x="1074" y="507"/>
                  <a:pt x="1074" y="507"/>
                  <a:pt x="1074" y="507"/>
                </a:cubicBezTo>
                <a:cubicBezTo>
                  <a:pt x="1072" y="508"/>
                  <a:pt x="1069" y="508"/>
                  <a:pt x="1067" y="508"/>
                </a:cubicBezTo>
                <a:cubicBezTo>
                  <a:pt x="1067" y="508"/>
                  <a:pt x="1067" y="508"/>
                  <a:pt x="1067" y="508"/>
                </a:cubicBezTo>
                <a:cubicBezTo>
                  <a:pt x="1065" y="508"/>
                  <a:pt x="1063" y="508"/>
                  <a:pt x="1061" y="508"/>
                </a:cubicBezTo>
                <a:cubicBezTo>
                  <a:pt x="1061" y="508"/>
                  <a:pt x="1061" y="508"/>
                  <a:pt x="1061" y="508"/>
                </a:cubicBezTo>
                <a:cubicBezTo>
                  <a:pt x="1059" y="508"/>
                  <a:pt x="1057" y="508"/>
                  <a:pt x="1055" y="508"/>
                </a:cubicBezTo>
                <a:cubicBezTo>
                  <a:pt x="1055" y="508"/>
                  <a:pt x="1055" y="508"/>
                  <a:pt x="1055" y="508"/>
                </a:cubicBezTo>
                <a:cubicBezTo>
                  <a:pt x="1053" y="508"/>
                  <a:pt x="1053" y="508"/>
                  <a:pt x="1053" y="508"/>
                </a:cubicBezTo>
                <a:cubicBezTo>
                  <a:pt x="1052" y="508"/>
                  <a:pt x="1051" y="508"/>
                  <a:pt x="1051" y="508"/>
                </a:cubicBezTo>
                <a:cubicBezTo>
                  <a:pt x="1050" y="508"/>
                  <a:pt x="1048" y="508"/>
                  <a:pt x="1047" y="508"/>
                </a:cubicBezTo>
                <a:cubicBezTo>
                  <a:pt x="1047" y="508"/>
                  <a:pt x="1047" y="508"/>
                  <a:pt x="1047" y="508"/>
                </a:cubicBezTo>
                <a:cubicBezTo>
                  <a:pt x="953" y="505"/>
                  <a:pt x="898" y="455"/>
                  <a:pt x="820" y="420"/>
                </a:cubicBezTo>
                <a:cubicBezTo>
                  <a:pt x="775" y="401"/>
                  <a:pt x="723" y="387"/>
                  <a:pt x="653" y="386"/>
                </a:cubicBezTo>
                <a:cubicBezTo>
                  <a:pt x="585" y="387"/>
                  <a:pt x="533" y="401"/>
                  <a:pt x="489" y="419"/>
                </a:cubicBezTo>
                <a:cubicBezTo>
                  <a:pt x="412" y="454"/>
                  <a:pt x="359" y="503"/>
                  <a:pt x="268" y="508"/>
                </a:cubicBezTo>
                <a:cubicBezTo>
                  <a:pt x="267" y="508"/>
                  <a:pt x="265" y="508"/>
                  <a:pt x="264" y="508"/>
                </a:cubicBezTo>
                <a:cubicBezTo>
                  <a:pt x="262" y="508"/>
                  <a:pt x="262" y="508"/>
                  <a:pt x="262" y="508"/>
                </a:cubicBezTo>
                <a:cubicBezTo>
                  <a:pt x="259" y="508"/>
                  <a:pt x="256" y="508"/>
                  <a:pt x="254" y="508"/>
                </a:cubicBezTo>
                <a:cubicBezTo>
                  <a:pt x="254" y="508"/>
                  <a:pt x="254" y="508"/>
                  <a:pt x="254" y="508"/>
                </a:cubicBezTo>
                <a:cubicBezTo>
                  <a:pt x="254" y="508"/>
                  <a:pt x="254" y="508"/>
                  <a:pt x="254" y="508"/>
                </a:cubicBezTo>
                <a:cubicBezTo>
                  <a:pt x="251" y="508"/>
                  <a:pt x="249" y="508"/>
                  <a:pt x="247" y="508"/>
                </a:cubicBezTo>
                <a:cubicBezTo>
                  <a:pt x="247" y="508"/>
                  <a:pt x="247" y="508"/>
                  <a:pt x="247" y="508"/>
                </a:cubicBezTo>
                <a:cubicBezTo>
                  <a:pt x="245" y="508"/>
                  <a:pt x="243" y="508"/>
                  <a:pt x="241" y="508"/>
                </a:cubicBezTo>
                <a:cubicBezTo>
                  <a:pt x="241" y="508"/>
                  <a:pt x="241" y="508"/>
                  <a:pt x="241" y="508"/>
                </a:cubicBezTo>
                <a:cubicBezTo>
                  <a:pt x="239" y="508"/>
                  <a:pt x="236" y="508"/>
                  <a:pt x="234" y="507"/>
                </a:cubicBezTo>
                <a:cubicBezTo>
                  <a:pt x="234" y="507"/>
                  <a:pt x="234" y="507"/>
                  <a:pt x="234" y="507"/>
                </a:cubicBezTo>
                <a:cubicBezTo>
                  <a:pt x="232" y="507"/>
                  <a:pt x="230" y="507"/>
                  <a:pt x="228" y="507"/>
                </a:cubicBezTo>
                <a:cubicBezTo>
                  <a:pt x="228" y="507"/>
                  <a:pt x="228" y="507"/>
                  <a:pt x="228" y="507"/>
                </a:cubicBezTo>
                <a:cubicBezTo>
                  <a:pt x="226" y="507"/>
                  <a:pt x="224" y="506"/>
                  <a:pt x="222" y="506"/>
                </a:cubicBezTo>
                <a:cubicBezTo>
                  <a:pt x="222" y="506"/>
                  <a:pt x="222" y="506"/>
                  <a:pt x="222" y="506"/>
                </a:cubicBezTo>
                <a:cubicBezTo>
                  <a:pt x="220" y="506"/>
                  <a:pt x="218" y="506"/>
                  <a:pt x="215" y="505"/>
                </a:cubicBezTo>
                <a:cubicBezTo>
                  <a:pt x="215" y="505"/>
                  <a:pt x="215" y="505"/>
                  <a:pt x="215" y="505"/>
                </a:cubicBezTo>
                <a:cubicBezTo>
                  <a:pt x="213" y="505"/>
                  <a:pt x="211" y="505"/>
                  <a:pt x="209" y="504"/>
                </a:cubicBezTo>
                <a:cubicBezTo>
                  <a:pt x="209" y="504"/>
                  <a:pt x="209" y="504"/>
                  <a:pt x="209" y="504"/>
                </a:cubicBezTo>
                <a:cubicBezTo>
                  <a:pt x="207" y="504"/>
                  <a:pt x="205" y="504"/>
                  <a:pt x="203" y="503"/>
                </a:cubicBezTo>
                <a:cubicBezTo>
                  <a:pt x="203" y="503"/>
                  <a:pt x="203" y="503"/>
                  <a:pt x="203" y="503"/>
                </a:cubicBezTo>
                <a:cubicBezTo>
                  <a:pt x="201" y="503"/>
                  <a:pt x="199" y="502"/>
                  <a:pt x="197" y="502"/>
                </a:cubicBezTo>
                <a:cubicBezTo>
                  <a:pt x="197" y="502"/>
                  <a:pt x="197" y="502"/>
                  <a:pt x="197" y="502"/>
                </a:cubicBezTo>
                <a:cubicBezTo>
                  <a:pt x="195" y="501"/>
                  <a:pt x="193" y="501"/>
                  <a:pt x="191" y="500"/>
                </a:cubicBezTo>
                <a:cubicBezTo>
                  <a:pt x="191" y="500"/>
                  <a:pt x="191" y="500"/>
                  <a:pt x="191" y="500"/>
                </a:cubicBezTo>
                <a:cubicBezTo>
                  <a:pt x="189" y="500"/>
                  <a:pt x="187" y="499"/>
                  <a:pt x="185" y="499"/>
                </a:cubicBezTo>
                <a:cubicBezTo>
                  <a:pt x="185" y="499"/>
                  <a:pt x="185" y="499"/>
                  <a:pt x="185" y="499"/>
                </a:cubicBezTo>
                <a:cubicBezTo>
                  <a:pt x="181" y="498"/>
                  <a:pt x="177" y="496"/>
                  <a:pt x="173" y="495"/>
                </a:cubicBezTo>
                <a:cubicBezTo>
                  <a:pt x="173" y="495"/>
                  <a:pt x="173" y="495"/>
                  <a:pt x="173" y="495"/>
                </a:cubicBezTo>
                <a:cubicBezTo>
                  <a:pt x="95" y="469"/>
                  <a:pt x="33" y="406"/>
                  <a:pt x="9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8" y="319"/>
                  <a:pt x="6" y="313"/>
                  <a:pt x="5" y="306"/>
                </a:cubicBezTo>
                <a:cubicBezTo>
                  <a:pt x="5" y="306"/>
                  <a:pt x="5" y="306"/>
                  <a:pt x="5" y="306"/>
                </a:cubicBezTo>
                <a:cubicBezTo>
                  <a:pt x="4" y="304"/>
                  <a:pt x="4" y="302"/>
                  <a:pt x="4" y="300"/>
                </a:cubicBezTo>
                <a:cubicBezTo>
                  <a:pt x="4" y="300"/>
                  <a:pt x="4" y="300"/>
                  <a:pt x="4" y="300"/>
                </a:cubicBezTo>
                <a:cubicBezTo>
                  <a:pt x="3" y="298"/>
                  <a:pt x="3" y="296"/>
                  <a:pt x="3" y="294"/>
                </a:cubicBezTo>
                <a:cubicBezTo>
                  <a:pt x="3" y="294"/>
                  <a:pt x="3" y="294"/>
                  <a:pt x="3" y="294"/>
                </a:cubicBezTo>
                <a:cubicBezTo>
                  <a:pt x="2" y="289"/>
                  <a:pt x="1" y="285"/>
                  <a:pt x="1" y="281"/>
                </a:cubicBezTo>
                <a:cubicBezTo>
                  <a:pt x="1" y="281"/>
                  <a:pt x="1" y="281"/>
                  <a:pt x="1" y="281"/>
                </a:cubicBezTo>
                <a:cubicBezTo>
                  <a:pt x="1" y="279"/>
                  <a:pt x="1" y="276"/>
                  <a:pt x="0" y="274"/>
                </a:cubicBezTo>
                <a:cubicBezTo>
                  <a:pt x="0" y="274"/>
                  <a:pt x="0" y="274"/>
                  <a:pt x="0" y="274"/>
                </a:cubicBezTo>
                <a:cubicBezTo>
                  <a:pt x="0" y="270"/>
                  <a:pt x="0" y="265"/>
                  <a:pt x="0" y="261"/>
                </a:cubicBezTo>
                <a:cubicBezTo>
                  <a:pt x="0" y="261"/>
                  <a:pt x="0" y="261"/>
                  <a:pt x="0" y="261"/>
                </a:cubicBezTo>
                <a:cubicBezTo>
                  <a:pt x="0" y="259"/>
                  <a:pt x="0" y="257"/>
                  <a:pt x="0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52"/>
                  <a:pt x="0" y="250"/>
                  <a:pt x="0" y="24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43"/>
                  <a:pt x="0" y="239"/>
                  <a:pt x="0" y="234"/>
                </a:cubicBezTo>
                <a:cubicBezTo>
                  <a:pt x="0" y="234"/>
                  <a:pt x="0" y="234"/>
                  <a:pt x="0" y="234"/>
                </a:cubicBezTo>
                <a:cubicBezTo>
                  <a:pt x="1" y="232"/>
                  <a:pt x="1" y="230"/>
                  <a:pt x="1" y="228"/>
                </a:cubicBezTo>
                <a:cubicBezTo>
                  <a:pt x="1" y="228"/>
                  <a:pt x="1" y="228"/>
                  <a:pt x="1" y="228"/>
                </a:cubicBezTo>
                <a:cubicBezTo>
                  <a:pt x="1" y="223"/>
                  <a:pt x="2" y="219"/>
                  <a:pt x="3" y="215"/>
                </a:cubicBezTo>
                <a:cubicBezTo>
                  <a:pt x="3" y="215"/>
                  <a:pt x="3" y="215"/>
                  <a:pt x="3" y="215"/>
                </a:cubicBezTo>
                <a:cubicBezTo>
                  <a:pt x="3" y="213"/>
                  <a:pt x="3" y="210"/>
                  <a:pt x="4" y="208"/>
                </a:cubicBezTo>
                <a:cubicBezTo>
                  <a:pt x="4" y="208"/>
                  <a:pt x="4" y="208"/>
                  <a:pt x="4" y="208"/>
                </a:cubicBezTo>
                <a:cubicBezTo>
                  <a:pt x="4" y="206"/>
                  <a:pt x="4" y="204"/>
                  <a:pt x="5" y="202"/>
                </a:cubicBezTo>
                <a:cubicBezTo>
                  <a:pt x="5" y="202"/>
                  <a:pt x="5" y="202"/>
                  <a:pt x="5" y="202"/>
                </a:cubicBezTo>
                <a:cubicBezTo>
                  <a:pt x="6" y="196"/>
                  <a:pt x="8" y="190"/>
                  <a:pt x="9" y="184"/>
                </a:cubicBezTo>
                <a:cubicBezTo>
                  <a:pt x="9" y="184"/>
                  <a:pt x="9" y="184"/>
                  <a:pt x="9" y="184"/>
                </a:cubicBezTo>
                <a:cubicBezTo>
                  <a:pt x="33" y="102"/>
                  <a:pt x="95" y="39"/>
                  <a:pt x="173" y="13"/>
                </a:cubicBezTo>
                <a:cubicBezTo>
                  <a:pt x="173" y="13"/>
                  <a:pt x="173" y="13"/>
                  <a:pt x="173" y="13"/>
                </a:cubicBezTo>
                <a:cubicBezTo>
                  <a:pt x="177" y="12"/>
                  <a:pt x="181" y="11"/>
                  <a:pt x="185" y="10"/>
                </a:cubicBezTo>
                <a:cubicBezTo>
                  <a:pt x="185" y="10"/>
                  <a:pt x="185" y="10"/>
                  <a:pt x="185" y="10"/>
                </a:cubicBezTo>
                <a:cubicBezTo>
                  <a:pt x="187" y="9"/>
                  <a:pt x="189" y="9"/>
                  <a:pt x="191" y="8"/>
                </a:cubicBezTo>
                <a:cubicBezTo>
                  <a:pt x="191" y="8"/>
                  <a:pt x="191" y="8"/>
                  <a:pt x="191" y="8"/>
                </a:cubicBezTo>
                <a:cubicBezTo>
                  <a:pt x="193" y="8"/>
                  <a:pt x="195" y="7"/>
                  <a:pt x="197" y="7"/>
                </a:cubicBezTo>
                <a:cubicBezTo>
                  <a:pt x="197" y="7"/>
                  <a:pt x="197" y="7"/>
                  <a:pt x="197" y="7"/>
                </a:cubicBezTo>
                <a:cubicBezTo>
                  <a:pt x="199" y="6"/>
                  <a:pt x="201" y="6"/>
                  <a:pt x="203" y="5"/>
                </a:cubicBezTo>
                <a:cubicBezTo>
                  <a:pt x="203" y="5"/>
                  <a:pt x="203" y="5"/>
                  <a:pt x="203" y="5"/>
                </a:cubicBezTo>
                <a:cubicBezTo>
                  <a:pt x="205" y="5"/>
                  <a:pt x="207" y="5"/>
                  <a:pt x="209" y="4"/>
                </a:cubicBezTo>
                <a:cubicBezTo>
                  <a:pt x="209" y="4"/>
                  <a:pt x="209" y="4"/>
                  <a:pt x="209" y="4"/>
                </a:cubicBezTo>
                <a:cubicBezTo>
                  <a:pt x="211" y="4"/>
                  <a:pt x="213" y="4"/>
                  <a:pt x="215" y="3"/>
                </a:cubicBezTo>
                <a:cubicBezTo>
                  <a:pt x="215" y="3"/>
                  <a:pt x="215" y="3"/>
                  <a:pt x="215" y="3"/>
                </a:cubicBezTo>
                <a:cubicBezTo>
                  <a:pt x="218" y="3"/>
                  <a:pt x="220" y="3"/>
                  <a:pt x="222" y="2"/>
                </a:cubicBezTo>
                <a:cubicBezTo>
                  <a:pt x="222" y="2"/>
                  <a:pt x="222" y="2"/>
                  <a:pt x="222" y="2"/>
                </a:cubicBezTo>
                <a:cubicBezTo>
                  <a:pt x="224" y="2"/>
                  <a:pt x="226" y="2"/>
                  <a:pt x="228" y="2"/>
                </a:cubicBezTo>
                <a:cubicBezTo>
                  <a:pt x="228" y="2"/>
                  <a:pt x="228" y="2"/>
                  <a:pt x="228" y="2"/>
                </a:cubicBezTo>
                <a:cubicBezTo>
                  <a:pt x="230" y="1"/>
                  <a:pt x="232" y="1"/>
                  <a:pt x="234" y="1"/>
                </a:cubicBezTo>
                <a:cubicBezTo>
                  <a:pt x="234" y="1"/>
                  <a:pt x="234" y="1"/>
                  <a:pt x="234" y="1"/>
                </a:cubicBezTo>
                <a:cubicBezTo>
                  <a:pt x="236" y="1"/>
                  <a:pt x="239" y="1"/>
                  <a:pt x="241" y="1"/>
                </a:cubicBezTo>
                <a:cubicBezTo>
                  <a:pt x="241" y="1"/>
                  <a:pt x="241" y="1"/>
                  <a:pt x="241" y="1"/>
                </a:cubicBezTo>
                <a:cubicBezTo>
                  <a:pt x="243" y="1"/>
                  <a:pt x="245" y="1"/>
                  <a:pt x="247" y="1"/>
                </a:cubicBezTo>
                <a:cubicBezTo>
                  <a:pt x="247" y="1"/>
                  <a:pt x="247" y="1"/>
                  <a:pt x="247" y="1"/>
                </a:cubicBezTo>
                <a:cubicBezTo>
                  <a:pt x="249" y="0"/>
                  <a:pt x="251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6" y="0"/>
                  <a:pt x="259" y="1"/>
                  <a:pt x="262" y="1"/>
                </a:cubicBezTo>
                <a:cubicBezTo>
                  <a:pt x="262" y="1"/>
                  <a:pt x="263" y="1"/>
                  <a:pt x="264" y="1"/>
                </a:cubicBezTo>
                <a:cubicBezTo>
                  <a:pt x="265" y="1"/>
                  <a:pt x="267" y="1"/>
                  <a:pt x="268" y="1"/>
                </a:cubicBezTo>
                <a:cubicBezTo>
                  <a:pt x="359" y="6"/>
                  <a:pt x="412" y="55"/>
                  <a:pt x="489" y="8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DF62E208-3F89-481D-95CD-C4F72A3B431F}"/>
              </a:ext>
            </a:extLst>
          </p:cNvPr>
          <p:cNvSpPr>
            <a:spLocks/>
          </p:cNvSpPr>
          <p:nvPr/>
        </p:nvSpPr>
        <p:spPr bwMode="auto">
          <a:xfrm>
            <a:off x="5543938" y="2205242"/>
            <a:ext cx="704850" cy="1819275"/>
          </a:xfrm>
          <a:custGeom>
            <a:avLst/>
            <a:gdLst>
              <a:gd name="T0" fmla="*/ 89 w 508"/>
              <a:gd name="T1" fmla="*/ 488 h 1309"/>
              <a:gd name="T2" fmla="*/ 0 w 508"/>
              <a:gd name="T3" fmla="*/ 262 h 1309"/>
              <a:gd name="T4" fmla="*/ 0 w 508"/>
              <a:gd name="T5" fmla="*/ 254 h 1309"/>
              <a:gd name="T6" fmla="*/ 0 w 508"/>
              <a:gd name="T7" fmla="*/ 241 h 1309"/>
              <a:gd name="T8" fmla="*/ 1 w 508"/>
              <a:gd name="T9" fmla="*/ 234 h 1309"/>
              <a:gd name="T10" fmla="*/ 2 w 508"/>
              <a:gd name="T11" fmla="*/ 222 h 1309"/>
              <a:gd name="T12" fmla="*/ 3 w 508"/>
              <a:gd name="T13" fmla="*/ 216 h 1309"/>
              <a:gd name="T14" fmla="*/ 5 w 508"/>
              <a:gd name="T15" fmla="*/ 203 h 1309"/>
              <a:gd name="T16" fmla="*/ 7 w 508"/>
              <a:gd name="T17" fmla="*/ 197 h 1309"/>
              <a:gd name="T18" fmla="*/ 9 w 508"/>
              <a:gd name="T19" fmla="*/ 185 h 1309"/>
              <a:gd name="T20" fmla="*/ 13 w 508"/>
              <a:gd name="T21" fmla="*/ 173 h 1309"/>
              <a:gd name="T22" fmla="*/ 202 w 508"/>
              <a:gd name="T23" fmla="*/ 5 h 1309"/>
              <a:gd name="T24" fmla="*/ 208 w 508"/>
              <a:gd name="T25" fmla="*/ 4 h 1309"/>
              <a:gd name="T26" fmla="*/ 227 w 508"/>
              <a:gd name="T27" fmla="*/ 1 h 1309"/>
              <a:gd name="T28" fmla="*/ 234 w 508"/>
              <a:gd name="T29" fmla="*/ 0 h 1309"/>
              <a:gd name="T30" fmla="*/ 254 w 508"/>
              <a:gd name="T31" fmla="*/ 0 h 1309"/>
              <a:gd name="T32" fmla="*/ 261 w 508"/>
              <a:gd name="T33" fmla="*/ 0 h 1309"/>
              <a:gd name="T34" fmla="*/ 281 w 508"/>
              <a:gd name="T35" fmla="*/ 1 h 1309"/>
              <a:gd name="T36" fmla="*/ 294 w 508"/>
              <a:gd name="T37" fmla="*/ 3 h 1309"/>
              <a:gd name="T38" fmla="*/ 306 w 508"/>
              <a:gd name="T39" fmla="*/ 5 h 1309"/>
              <a:gd name="T40" fmla="*/ 325 w 508"/>
              <a:gd name="T41" fmla="*/ 10 h 1309"/>
              <a:gd name="T42" fmla="*/ 498 w 508"/>
              <a:gd name="T43" fmla="*/ 185 h 1309"/>
              <a:gd name="T44" fmla="*/ 500 w 508"/>
              <a:gd name="T45" fmla="*/ 191 h 1309"/>
              <a:gd name="T46" fmla="*/ 503 w 508"/>
              <a:gd name="T47" fmla="*/ 203 h 1309"/>
              <a:gd name="T48" fmla="*/ 504 w 508"/>
              <a:gd name="T49" fmla="*/ 209 h 1309"/>
              <a:gd name="T50" fmla="*/ 506 w 508"/>
              <a:gd name="T51" fmla="*/ 222 h 1309"/>
              <a:gd name="T52" fmla="*/ 507 w 508"/>
              <a:gd name="T53" fmla="*/ 228 h 1309"/>
              <a:gd name="T54" fmla="*/ 508 w 508"/>
              <a:gd name="T55" fmla="*/ 241 h 1309"/>
              <a:gd name="T56" fmla="*/ 508 w 508"/>
              <a:gd name="T57" fmla="*/ 247 h 1309"/>
              <a:gd name="T58" fmla="*/ 508 w 508"/>
              <a:gd name="T59" fmla="*/ 255 h 1309"/>
              <a:gd name="T60" fmla="*/ 508 w 508"/>
              <a:gd name="T61" fmla="*/ 261 h 1309"/>
              <a:gd name="T62" fmla="*/ 419 w 508"/>
              <a:gd name="T63" fmla="*/ 819 h 1309"/>
              <a:gd name="T64" fmla="*/ 508 w 508"/>
              <a:gd name="T65" fmla="*/ 1047 h 1309"/>
              <a:gd name="T66" fmla="*/ 508 w 508"/>
              <a:gd name="T67" fmla="*/ 1055 h 1309"/>
              <a:gd name="T68" fmla="*/ 508 w 508"/>
              <a:gd name="T69" fmla="*/ 1067 h 1309"/>
              <a:gd name="T70" fmla="*/ 507 w 508"/>
              <a:gd name="T71" fmla="*/ 1074 h 1309"/>
              <a:gd name="T72" fmla="*/ 506 w 508"/>
              <a:gd name="T73" fmla="*/ 1086 h 1309"/>
              <a:gd name="T74" fmla="*/ 505 w 508"/>
              <a:gd name="T75" fmla="*/ 1093 h 1309"/>
              <a:gd name="T76" fmla="*/ 503 w 508"/>
              <a:gd name="T77" fmla="*/ 1105 h 1309"/>
              <a:gd name="T78" fmla="*/ 502 w 508"/>
              <a:gd name="T79" fmla="*/ 1111 h 1309"/>
              <a:gd name="T80" fmla="*/ 498 w 508"/>
              <a:gd name="T81" fmla="*/ 1123 h 1309"/>
              <a:gd name="T82" fmla="*/ 495 w 508"/>
              <a:gd name="T83" fmla="*/ 1135 h 1309"/>
              <a:gd name="T84" fmla="*/ 306 w 508"/>
              <a:gd name="T85" fmla="*/ 1303 h 1309"/>
              <a:gd name="T86" fmla="*/ 300 w 508"/>
              <a:gd name="T87" fmla="*/ 1305 h 1309"/>
              <a:gd name="T88" fmla="*/ 281 w 508"/>
              <a:gd name="T89" fmla="*/ 1307 h 1309"/>
              <a:gd name="T90" fmla="*/ 274 w 508"/>
              <a:gd name="T91" fmla="*/ 1308 h 1309"/>
              <a:gd name="T92" fmla="*/ 254 w 508"/>
              <a:gd name="T93" fmla="*/ 1309 h 1309"/>
              <a:gd name="T94" fmla="*/ 247 w 508"/>
              <a:gd name="T95" fmla="*/ 1309 h 1309"/>
              <a:gd name="T96" fmla="*/ 227 w 508"/>
              <a:gd name="T97" fmla="*/ 1307 h 1309"/>
              <a:gd name="T98" fmla="*/ 215 w 508"/>
              <a:gd name="T99" fmla="*/ 1306 h 1309"/>
              <a:gd name="T100" fmla="*/ 202 w 508"/>
              <a:gd name="T101" fmla="*/ 1303 h 1309"/>
              <a:gd name="T102" fmla="*/ 183 w 508"/>
              <a:gd name="T103" fmla="*/ 1299 h 1309"/>
              <a:gd name="T104" fmla="*/ 9 w 508"/>
              <a:gd name="T105" fmla="*/ 1123 h 1309"/>
              <a:gd name="T106" fmla="*/ 8 w 508"/>
              <a:gd name="T107" fmla="*/ 1117 h 1309"/>
              <a:gd name="T108" fmla="*/ 5 w 508"/>
              <a:gd name="T109" fmla="*/ 1105 h 1309"/>
              <a:gd name="T110" fmla="*/ 4 w 508"/>
              <a:gd name="T111" fmla="*/ 1099 h 1309"/>
              <a:gd name="T112" fmla="*/ 2 w 508"/>
              <a:gd name="T113" fmla="*/ 1086 h 1309"/>
              <a:gd name="T114" fmla="*/ 1 w 508"/>
              <a:gd name="T115" fmla="*/ 1080 h 1309"/>
              <a:gd name="T116" fmla="*/ 0 w 508"/>
              <a:gd name="T117" fmla="*/ 1067 h 1309"/>
              <a:gd name="T118" fmla="*/ 0 w 508"/>
              <a:gd name="T119" fmla="*/ 1061 h 1309"/>
              <a:gd name="T120" fmla="*/ 0 w 508"/>
              <a:gd name="T121" fmla="*/ 1055 h 1309"/>
              <a:gd name="T122" fmla="*/ 1 w 508"/>
              <a:gd name="T123" fmla="*/ 1040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08" h="1309">
                <a:moveTo>
                  <a:pt x="89" y="819"/>
                </a:moveTo>
                <a:cubicBezTo>
                  <a:pt x="107" y="775"/>
                  <a:pt x="121" y="724"/>
                  <a:pt x="122" y="656"/>
                </a:cubicBezTo>
                <a:cubicBezTo>
                  <a:pt x="122" y="586"/>
                  <a:pt x="107" y="533"/>
                  <a:pt x="89" y="488"/>
                </a:cubicBezTo>
                <a:cubicBezTo>
                  <a:pt x="54" y="412"/>
                  <a:pt x="6" y="358"/>
                  <a:pt x="1" y="269"/>
                </a:cubicBezTo>
                <a:cubicBezTo>
                  <a:pt x="0" y="267"/>
                  <a:pt x="0" y="266"/>
                  <a:pt x="0" y="264"/>
                </a:cubicBezTo>
                <a:cubicBezTo>
                  <a:pt x="0" y="262"/>
                  <a:pt x="0" y="262"/>
                  <a:pt x="0" y="262"/>
                </a:cubicBezTo>
                <a:cubicBezTo>
                  <a:pt x="0" y="259"/>
                  <a:pt x="0" y="257"/>
                  <a:pt x="0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51"/>
                  <a:pt x="0" y="249"/>
                  <a:pt x="0" y="247"/>
                </a:cubicBezTo>
                <a:cubicBezTo>
                  <a:pt x="0" y="247"/>
                  <a:pt x="0" y="247"/>
                  <a:pt x="0" y="247"/>
                </a:cubicBezTo>
                <a:cubicBezTo>
                  <a:pt x="0" y="245"/>
                  <a:pt x="0" y="243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" y="239"/>
                  <a:pt x="1" y="237"/>
                  <a:pt x="1" y="234"/>
                </a:cubicBezTo>
                <a:cubicBezTo>
                  <a:pt x="1" y="234"/>
                  <a:pt x="1" y="234"/>
                  <a:pt x="1" y="234"/>
                </a:cubicBezTo>
                <a:cubicBezTo>
                  <a:pt x="1" y="232"/>
                  <a:pt x="1" y="230"/>
                  <a:pt x="1" y="228"/>
                </a:cubicBezTo>
                <a:cubicBezTo>
                  <a:pt x="1" y="228"/>
                  <a:pt x="1" y="228"/>
                  <a:pt x="1" y="228"/>
                </a:cubicBezTo>
                <a:cubicBezTo>
                  <a:pt x="2" y="226"/>
                  <a:pt x="2" y="224"/>
                  <a:pt x="2" y="222"/>
                </a:cubicBezTo>
                <a:cubicBezTo>
                  <a:pt x="2" y="222"/>
                  <a:pt x="2" y="222"/>
                  <a:pt x="2" y="222"/>
                </a:cubicBezTo>
                <a:cubicBezTo>
                  <a:pt x="2" y="220"/>
                  <a:pt x="3" y="218"/>
                  <a:pt x="3" y="216"/>
                </a:cubicBezTo>
                <a:cubicBezTo>
                  <a:pt x="3" y="216"/>
                  <a:pt x="3" y="216"/>
                  <a:pt x="3" y="216"/>
                </a:cubicBezTo>
                <a:cubicBezTo>
                  <a:pt x="3" y="214"/>
                  <a:pt x="4" y="212"/>
                  <a:pt x="4" y="209"/>
                </a:cubicBezTo>
                <a:cubicBezTo>
                  <a:pt x="4" y="209"/>
                  <a:pt x="4" y="209"/>
                  <a:pt x="4" y="209"/>
                </a:cubicBezTo>
                <a:cubicBezTo>
                  <a:pt x="4" y="207"/>
                  <a:pt x="5" y="205"/>
                  <a:pt x="5" y="203"/>
                </a:cubicBezTo>
                <a:cubicBezTo>
                  <a:pt x="5" y="203"/>
                  <a:pt x="5" y="203"/>
                  <a:pt x="5" y="203"/>
                </a:cubicBezTo>
                <a:cubicBezTo>
                  <a:pt x="6" y="201"/>
                  <a:pt x="6" y="199"/>
                  <a:pt x="7" y="197"/>
                </a:cubicBezTo>
                <a:cubicBezTo>
                  <a:pt x="7" y="197"/>
                  <a:pt x="7" y="197"/>
                  <a:pt x="7" y="197"/>
                </a:cubicBezTo>
                <a:cubicBezTo>
                  <a:pt x="7" y="195"/>
                  <a:pt x="7" y="193"/>
                  <a:pt x="8" y="191"/>
                </a:cubicBezTo>
                <a:cubicBezTo>
                  <a:pt x="8" y="191"/>
                  <a:pt x="8" y="191"/>
                  <a:pt x="8" y="191"/>
                </a:cubicBezTo>
                <a:cubicBezTo>
                  <a:pt x="8" y="189"/>
                  <a:pt x="9" y="187"/>
                  <a:pt x="9" y="185"/>
                </a:cubicBezTo>
                <a:cubicBezTo>
                  <a:pt x="9" y="185"/>
                  <a:pt x="9" y="185"/>
                  <a:pt x="9" y="185"/>
                </a:cubicBezTo>
                <a:cubicBezTo>
                  <a:pt x="11" y="181"/>
                  <a:pt x="12" y="177"/>
                  <a:pt x="13" y="173"/>
                </a:cubicBezTo>
                <a:cubicBezTo>
                  <a:pt x="13" y="173"/>
                  <a:pt x="13" y="173"/>
                  <a:pt x="13" y="173"/>
                </a:cubicBezTo>
                <a:cubicBezTo>
                  <a:pt x="39" y="95"/>
                  <a:pt x="102" y="33"/>
                  <a:pt x="183" y="10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9" y="8"/>
                  <a:pt x="196" y="6"/>
                  <a:pt x="202" y="5"/>
                </a:cubicBezTo>
                <a:cubicBezTo>
                  <a:pt x="202" y="5"/>
                  <a:pt x="202" y="5"/>
                  <a:pt x="202" y="5"/>
                </a:cubicBezTo>
                <a:cubicBezTo>
                  <a:pt x="204" y="5"/>
                  <a:pt x="206" y="4"/>
                  <a:pt x="208" y="4"/>
                </a:cubicBezTo>
                <a:cubicBezTo>
                  <a:pt x="208" y="4"/>
                  <a:pt x="208" y="4"/>
                  <a:pt x="208" y="4"/>
                </a:cubicBezTo>
                <a:cubicBezTo>
                  <a:pt x="210" y="3"/>
                  <a:pt x="212" y="3"/>
                  <a:pt x="215" y="3"/>
                </a:cubicBezTo>
                <a:cubicBezTo>
                  <a:pt x="215" y="3"/>
                  <a:pt x="215" y="3"/>
                  <a:pt x="215" y="3"/>
                </a:cubicBezTo>
                <a:cubicBezTo>
                  <a:pt x="219" y="2"/>
                  <a:pt x="223" y="2"/>
                  <a:pt x="227" y="1"/>
                </a:cubicBezTo>
                <a:cubicBezTo>
                  <a:pt x="227" y="1"/>
                  <a:pt x="227" y="1"/>
                  <a:pt x="227" y="1"/>
                </a:cubicBezTo>
                <a:cubicBezTo>
                  <a:pt x="230" y="1"/>
                  <a:pt x="232" y="1"/>
                  <a:pt x="234" y="0"/>
                </a:cubicBezTo>
                <a:cubicBezTo>
                  <a:pt x="234" y="0"/>
                  <a:pt x="234" y="0"/>
                  <a:pt x="234" y="0"/>
                </a:cubicBezTo>
                <a:cubicBezTo>
                  <a:pt x="238" y="0"/>
                  <a:pt x="243" y="0"/>
                  <a:pt x="247" y="0"/>
                </a:cubicBezTo>
                <a:cubicBezTo>
                  <a:pt x="247" y="0"/>
                  <a:pt x="247" y="0"/>
                  <a:pt x="247" y="0"/>
                </a:cubicBezTo>
                <a:cubicBezTo>
                  <a:pt x="250" y="0"/>
                  <a:pt x="252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6" y="0"/>
                  <a:pt x="259" y="0"/>
                  <a:pt x="261" y="0"/>
                </a:cubicBezTo>
                <a:cubicBezTo>
                  <a:pt x="261" y="0"/>
                  <a:pt x="261" y="0"/>
                  <a:pt x="261" y="0"/>
                </a:cubicBezTo>
                <a:cubicBezTo>
                  <a:pt x="265" y="0"/>
                  <a:pt x="270" y="0"/>
                  <a:pt x="274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76" y="1"/>
                  <a:pt x="278" y="1"/>
                  <a:pt x="281" y="1"/>
                </a:cubicBezTo>
                <a:cubicBezTo>
                  <a:pt x="281" y="1"/>
                  <a:pt x="281" y="1"/>
                  <a:pt x="281" y="1"/>
                </a:cubicBezTo>
                <a:cubicBezTo>
                  <a:pt x="285" y="2"/>
                  <a:pt x="289" y="2"/>
                  <a:pt x="294" y="3"/>
                </a:cubicBezTo>
                <a:cubicBezTo>
                  <a:pt x="294" y="3"/>
                  <a:pt x="294" y="3"/>
                  <a:pt x="294" y="3"/>
                </a:cubicBezTo>
                <a:cubicBezTo>
                  <a:pt x="296" y="3"/>
                  <a:pt x="298" y="3"/>
                  <a:pt x="300" y="4"/>
                </a:cubicBezTo>
                <a:cubicBezTo>
                  <a:pt x="300" y="4"/>
                  <a:pt x="300" y="4"/>
                  <a:pt x="300" y="4"/>
                </a:cubicBezTo>
                <a:cubicBezTo>
                  <a:pt x="302" y="4"/>
                  <a:pt x="304" y="5"/>
                  <a:pt x="306" y="5"/>
                </a:cubicBezTo>
                <a:cubicBezTo>
                  <a:pt x="306" y="5"/>
                  <a:pt x="306" y="5"/>
                  <a:pt x="306" y="5"/>
                </a:cubicBezTo>
                <a:cubicBezTo>
                  <a:pt x="312" y="6"/>
                  <a:pt x="319" y="8"/>
                  <a:pt x="325" y="10"/>
                </a:cubicBezTo>
                <a:cubicBezTo>
                  <a:pt x="325" y="10"/>
                  <a:pt x="325" y="10"/>
                  <a:pt x="325" y="10"/>
                </a:cubicBezTo>
                <a:cubicBezTo>
                  <a:pt x="406" y="33"/>
                  <a:pt x="469" y="95"/>
                  <a:pt x="495" y="173"/>
                </a:cubicBezTo>
                <a:cubicBezTo>
                  <a:pt x="495" y="173"/>
                  <a:pt x="495" y="173"/>
                  <a:pt x="495" y="173"/>
                </a:cubicBezTo>
                <a:cubicBezTo>
                  <a:pt x="496" y="177"/>
                  <a:pt x="497" y="181"/>
                  <a:pt x="498" y="185"/>
                </a:cubicBezTo>
                <a:cubicBezTo>
                  <a:pt x="498" y="185"/>
                  <a:pt x="498" y="185"/>
                  <a:pt x="498" y="185"/>
                </a:cubicBezTo>
                <a:cubicBezTo>
                  <a:pt x="499" y="187"/>
                  <a:pt x="500" y="189"/>
                  <a:pt x="500" y="191"/>
                </a:cubicBezTo>
                <a:cubicBezTo>
                  <a:pt x="500" y="191"/>
                  <a:pt x="500" y="191"/>
                  <a:pt x="500" y="191"/>
                </a:cubicBezTo>
                <a:cubicBezTo>
                  <a:pt x="501" y="193"/>
                  <a:pt x="501" y="195"/>
                  <a:pt x="502" y="197"/>
                </a:cubicBezTo>
                <a:cubicBezTo>
                  <a:pt x="502" y="197"/>
                  <a:pt x="502" y="197"/>
                  <a:pt x="502" y="197"/>
                </a:cubicBezTo>
                <a:cubicBezTo>
                  <a:pt x="502" y="199"/>
                  <a:pt x="502" y="201"/>
                  <a:pt x="503" y="203"/>
                </a:cubicBezTo>
                <a:cubicBezTo>
                  <a:pt x="503" y="203"/>
                  <a:pt x="503" y="203"/>
                  <a:pt x="503" y="203"/>
                </a:cubicBezTo>
                <a:cubicBezTo>
                  <a:pt x="503" y="205"/>
                  <a:pt x="504" y="207"/>
                  <a:pt x="504" y="209"/>
                </a:cubicBezTo>
                <a:cubicBezTo>
                  <a:pt x="504" y="209"/>
                  <a:pt x="504" y="209"/>
                  <a:pt x="504" y="209"/>
                </a:cubicBezTo>
                <a:cubicBezTo>
                  <a:pt x="504" y="212"/>
                  <a:pt x="505" y="214"/>
                  <a:pt x="505" y="216"/>
                </a:cubicBezTo>
                <a:cubicBezTo>
                  <a:pt x="505" y="216"/>
                  <a:pt x="505" y="216"/>
                  <a:pt x="505" y="216"/>
                </a:cubicBezTo>
                <a:cubicBezTo>
                  <a:pt x="505" y="218"/>
                  <a:pt x="506" y="220"/>
                  <a:pt x="506" y="222"/>
                </a:cubicBezTo>
                <a:cubicBezTo>
                  <a:pt x="506" y="222"/>
                  <a:pt x="506" y="222"/>
                  <a:pt x="506" y="222"/>
                </a:cubicBezTo>
                <a:cubicBezTo>
                  <a:pt x="506" y="224"/>
                  <a:pt x="506" y="226"/>
                  <a:pt x="507" y="228"/>
                </a:cubicBezTo>
                <a:cubicBezTo>
                  <a:pt x="507" y="228"/>
                  <a:pt x="507" y="228"/>
                  <a:pt x="507" y="228"/>
                </a:cubicBezTo>
                <a:cubicBezTo>
                  <a:pt x="507" y="230"/>
                  <a:pt x="507" y="232"/>
                  <a:pt x="507" y="234"/>
                </a:cubicBezTo>
                <a:cubicBezTo>
                  <a:pt x="507" y="234"/>
                  <a:pt x="507" y="234"/>
                  <a:pt x="507" y="234"/>
                </a:cubicBezTo>
                <a:cubicBezTo>
                  <a:pt x="507" y="237"/>
                  <a:pt x="508" y="239"/>
                  <a:pt x="508" y="241"/>
                </a:cubicBezTo>
                <a:cubicBezTo>
                  <a:pt x="508" y="241"/>
                  <a:pt x="508" y="241"/>
                  <a:pt x="508" y="241"/>
                </a:cubicBezTo>
                <a:cubicBezTo>
                  <a:pt x="508" y="243"/>
                  <a:pt x="508" y="245"/>
                  <a:pt x="508" y="247"/>
                </a:cubicBezTo>
                <a:cubicBezTo>
                  <a:pt x="508" y="247"/>
                  <a:pt x="508" y="247"/>
                  <a:pt x="508" y="247"/>
                </a:cubicBezTo>
                <a:cubicBezTo>
                  <a:pt x="508" y="249"/>
                  <a:pt x="508" y="251"/>
                  <a:pt x="508" y="254"/>
                </a:cubicBezTo>
                <a:cubicBezTo>
                  <a:pt x="508" y="254"/>
                  <a:pt x="508" y="254"/>
                  <a:pt x="508" y="254"/>
                </a:cubicBezTo>
                <a:cubicBezTo>
                  <a:pt x="508" y="255"/>
                  <a:pt x="508" y="255"/>
                  <a:pt x="508" y="255"/>
                </a:cubicBezTo>
                <a:cubicBezTo>
                  <a:pt x="508" y="256"/>
                  <a:pt x="508" y="257"/>
                  <a:pt x="508" y="258"/>
                </a:cubicBezTo>
                <a:cubicBezTo>
                  <a:pt x="508" y="259"/>
                  <a:pt x="508" y="260"/>
                  <a:pt x="508" y="261"/>
                </a:cubicBezTo>
                <a:cubicBezTo>
                  <a:pt x="508" y="261"/>
                  <a:pt x="508" y="261"/>
                  <a:pt x="508" y="261"/>
                </a:cubicBezTo>
                <a:cubicBezTo>
                  <a:pt x="505" y="355"/>
                  <a:pt x="455" y="410"/>
                  <a:pt x="419" y="488"/>
                </a:cubicBezTo>
                <a:cubicBezTo>
                  <a:pt x="401" y="533"/>
                  <a:pt x="387" y="586"/>
                  <a:pt x="386" y="656"/>
                </a:cubicBezTo>
                <a:cubicBezTo>
                  <a:pt x="387" y="723"/>
                  <a:pt x="401" y="775"/>
                  <a:pt x="419" y="819"/>
                </a:cubicBezTo>
                <a:cubicBezTo>
                  <a:pt x="453" y="896"/>
                  <a:pt x="502" y="950"/>
                  <a:pt x="508" y="1040"/>
                </a:cubicBezTo>
                <a:cubicBezTo>
                  <a:pt x="508" y="1041"/>
                  <a:pt x="508" y="1043"/>
                  <a:pt x="508" y="1044"/>
                </a:cubicBezTo>
                <a:cubicBezTo>
                  <a:pt x="508" y="1047"/>
                  <a:pt x="508" y="1047"/>
                  <a:pt x="508" y="1047"/>
                </a:cubicBezTo>
                <a:cubicBezTo>
                  <a:pt x="508" y="1049"/>
                  <a:pt x="508" y="1052"/>
                  <a:pt x="508" y="1055"/>
                </a:cubicBezTo>
                <a:cubicBezTo>
                  <a:pt x="508" y="1055"/>
                  <a:pt x="508" y="1055"/>
                  <a:pt x="508" y="1055"/>
                </a:cubicBezTo>
                <a:cubicBezTo>
                  <a:pt x="508" y="1055"/>
                  <a:pt x="508" y="1055"/>
                  <a:pt x="508" y="1055"/>
                </a:cubicBezTo>
                <a:cubicBezTo>
                  <a:pt x="508" y="1057"/>
                  <a:pt x="508" y="1059"/>
                  <a:pt x="508" y="1061"/>
                </a:cubicBezTo>
                <a:cubicBezTo>
                  <a:pt x="508" y="1061"/>
                  <a:pt x="508" y="1061"/>
                  <a:pt x="508" y="1061"/>
                </a:cubicBezTo>
                <a:cubicBezTo>
                  <a:pt x="508" y="1063"/>
                  <a:pt x="508" y="1065"/>
                  <a:pt x="508" y="1067"/>
                </a:cubicBezTo>
                <a:cubicBezTo>
                  <a:pt x="508" y="1067"/>
                  <a:pt x="508" y="1067"/>
                  <a:pt x="508" y="1067"/>
                </a:cubicBezTo>
                <a:cubicBezTo>
                  <a:pt x="508" y="1070"/>
                  <a:pt x="507" y="1072"/>
                  <a:pt x="507" y="1074"/>
                </a:cubicBezTo>
                <a:cubicBezTo>
                  <a:pt x="507" y="1074"/>
                  <a:pt x="507" y="1074"/>
                  <a:pt x="507" y="1074"/>
                </a:cubicBezTo>
                <a:cubicBezTo>
                  <a:pt x="507" y="1076"/>
                  <a:pt x="507" y="1078"/>
                  <a:pt x="507" y="1080"/>
                </a:cubicBezTo>
                <a:cubicBezTo>
                  <a:pt x="507" y="1080"/>
                  <a:pt x="507" y="1080"/>
                  <a:pt x="507" y="1080"/>
                </a:cubicBezTo>
                <a:cubicBezTo>
                  <a:pt x="506" y="1082"/>
                  <a:pt x="506" y="1084"/>
                  <a:pt x="506" y="1086"/>
                </a:cubicBezTo>
                <a:cubicBezTo>
                  <a:pt x="506" y="1086"/>
                  <a:pt x="506" y="1086"/>
                  <a:pt x="506" y="1086"/>
                </a:cubicBezTo>
                <a:cubicBezTo>
                  <a:pt x="506" y="1089"/>
                  <a:pt x="505" y="1091"/>
                  <a:pt x="505" y="1093"/>
                </a:cubicBezTo>
                <a:cubicBezTo>
                  <a:pt x="505" y="1093"/>
                  <a:pt x="505" y="1093"/>
                  <a:pt x="505" y="1093"/>
                </a:cubicBezTo>
                <a:cubicBezTo>
                  <a:pt x="505" y="1095"/>
                  <a:pt x="504" y="1097"/>
                  <a:pt x="504" y="1099"/>
                </a:cubicBezTo>
                <a:cubicBezTo>
                  <a:pt x="504" y="1099"/>
                  <a:pt x="504" y="1099"/>
                  <a:pt x="504" y="1099"/>
                </a:cubicBezTo>
                <a:cubicBezTo>
                  <a:pt x="504" y="1101"/>
                  <a:pt x="503" y="1103"/>
                  <a:pt x="503" y="1105"/>
                </a:cubicBezTo>
                <a:cubicBezTo>
                  <a:pt x="503" y="1105"/>
                  <a:pt x="503" y="1105"/>
                  <a:pt x="503" y="1105"/>
                </a:cubicBezTo>
                <a:cubicBezTo>
                  <a:pt x="502" y="1107"/>
                  <a:pt x="502" y="1109"/>
                  <a:pt x="502" y="1111"/>
                </a:cubicBezTo>
                <a:cubicBezTo>
                  <a:pt x="502" y="1111"/>
                  <a:pt x="502" y="1111"/>
                  <a:pt x="502" y="1111"/>
                </a:cubicBezTo>
                <a:cubicBezTo>
                  <a:pt x="501" y="1113"/>
                  <a:pt x="501" y="1115"/>
                  <a:pt x="500" y="1117"/>
                </a:cubicBezTo>
                <a:cubicBezTo>
                  <a:pt x="500" y="1117"/>
                  <a:pt x="500" y="1117"/>
                  <a:pt x="500" y="1117"/>
                </a:cubicBezTo>
                <a:cubicBezTo>
                  <a:pt x="500" y="1119"/>
                  <a:pt x="499" y="1121"/>
                  <a:pt x="498" y="1123"/>
                </a:cubicBezTo>
                <a:cubicBezTo>
                  <a:pt x="498" y="1123"/>
                  <a:pt x="498" y="1123"/>
                  <a:pt x="498" y="1123"/>
                </a:cubicBezTo>
                <a:cubicBezTo>
                  <a:pt x="497" y="1127"/>
                  <a:pt x="496" y="1131"/>
                  <a:pt x="495" y="1135"/>
                </a:cubicBezTo>
                <a:cubicBezTo>
                  <a:pt x="495" y="1135"/>
                  <a:pt x="495" y="1135"/>
                  <a:pt x="495" y="1135"/>
                </a:cubicBezTo>
                <a:cubicBezTo>
                  <a:pt x="469" y="1213"/>
                  <a:pt x="406" y="1276"/>
                  <a:pt x="325" y="1299"/>
                </a:cubicBezTo>
                <a:cubicBezTo>
                  <a:pt x="325" y="1299"/>
                  <a:pt x="325" y="1299"/>
                  <a:pt x="325" y="1299"/>
                </a:cubicBezTo>
                <a:cubicBezTo>
                  <a:pt x="319" y="1301"/>
                  <a:pt x="312" y="1302"/>
                  <a:pt x="306" y="1303"/>
                </a:cubicBezTo>
                <a:cubicBezTo>
                  <a:pt x="306" y="1303"/>
                  <a:pt x="306" y="1303"/>
                  <a:pt x="306" y="1303"/>
                </a:cubicBezTo>
                <a:cubicBezTo>
                  <a:pt x="304" y="1304"/>
                  <a:pt x="302" y="1304"/>
                  <a:pt x="300" y="1305"/>
                </a:cubicBezTo>
                <a:cubicBezTo>
                  <a:pt x="300" y="1305"/>
                  <a:pt x="300" y="1305"/>
                  <a:pt x="300" y="1305"/>
                </a:cubicBezTo>
                <a:cubicBezTo>
                  <a:pt x="298" y="1305"/>
                  <a:pt x="296" y="1305"/>
                  <a:pt x="294" y="1306"/>
                </a:cubicBezTo>
                <a:cubicBezTo>
                  <a:pt x="294" y="1306"/>
                  <a:pt x="294" y="1306"/>
                  <a:pt x="294" y="1306"/>
                </a:cubicBezTo>
                <a:cubicBezTo>
                  <a:pt x="289" y="1306"/>
                  <a:pt x="285" y="1307"/>
                  <a:pt x="281" y="1307"/>
                </a:cubicBezTo>
                <a:cubicBezTo>
                  <a:pt x="281" y="1307"/>
                  <a:pt x="281" y="1307"/>
                  <a:pt x="281" y="1307"/>
                </a:cubicBezTo>
                <a:cubicBezTo>
                  <a:pt x="278" y="1308"/>
                  <a:pt x="276" y="1308"/>
                  <a:pt x="274" y="1308"/>
                </a:cubicBezTo>
                <a:cubicBezTo>
                  <a:pt x="274" y="1308"/>
                  <a:pt x="274" y="1308"/>
                  <a:pt x="274" y="1308"/>
                </a:cubicBezTo>
                <a:cubicBezTo>
                  <a:pt x="270" y="1308"/>
                  <a:pt x="265" y="1308"/>
                  <a:pt x="261" y="1309"/>
                </a:cubicBezTo>
                <a:cubicBezTo>
                  <a:pt x="261" y="1309"/>
                  <a:pt x="261" y="1309"/>
                  <a:pt x="261" y="1309"/>
                </a:cubicBezTo>
                <a:cubicBezTo>
                  <a:pt x="259" y="1309"/>
                  <a:pt x="256" y="1309"/>
                  <a:pt x="254" y="1309"/>
                </a:cubicBezTo>
                <a:cubicBezTo>
                  <a:pt x="254" y="1309"/>
                  <a:pt x="254" y="1309"/>
                  <a:pt x="254" y="1309"/>
                </a:cubicBezTo>
                <a:cubicBezTo>
                  <a:pt x="252" y="1309"/>
                  <a:pt x="250" y="1309"/>
                  <a:pt x="247" y="1309"/>
                </a:cubicBezTo>
                <a:cubicBezTo>
                  <a:pt x="247" y="1309"/>
                  <a:pt x="247" y="1309"/>
                  <a:pt x="247" y="1309"/>
                </a:cubicBezTo>
                <a:cubicBezTo>
                  <a:pt x="243" y="1308"/>
                  <a:pt x="238" y="1308"/>
                  <a:pt x="234" y="1308"/>
                </a:cubicBezTo>
                <a:cubicBezTo>
                  <a:pt x="234" y="1308"/>
                  <a:pt x="234" y="1308"/>
                  <a:pt x="234" y="1308"/>
                </a:cubicBezTo>
                <a:cubicBezTo>
                  <a:pt x="232" y="1308"/>
                  <a:pt x="230" y="1308"/>
                  <a:pt x="227" y="1307"/>
                </a:cubicBezTo>
                <a:cubicBezTo>
                  <a:pt x="227" y="1307"/>
                  <a:pt x="227" y="1307"/>
                  <a:pt x="227" y="1307"/>
                </a:cubicBezTo>
                <a:cubicBezTo>
                  <a:pt x="223" y="1307"/>
                  <a:pt x="219" y="1306"/>
                  <a:pt x="215" y="1306"/>
                </a:cubicBezTo>
                <a:cubicBezTo>
                  <a:pt x="215" y="1306"/>
                  <a:pt x="215" y="1306"/>
                  <a:pt x="215" y="1306"/>
                </a:cubicBezTo>
                <a:cubicBezTo>
                  <a:pt x="212" y="1305"/>
                  <a:pt x="210" y="1305"/>
                  <a:pt x="208" y="1305"/>
                </a:cubicBezTo>
                <a:cubicBezTo>
                  <a:pt x="208" y="1305"/>
                  <a:pt x="208" y="1305"/>
                  <a:pt x="208" y="1305"/>
                </a:cubicBezTo>
                <a:cubicBezTo>
                  <a:pt x="206" y="1304"/>
                  <a:pt x="204" y="1304"/>
                  <a:pt x="202" y="1303"/>
                </a:cubicBezTo>
                <a:cubicBezTo>
                  <a:pt x="202" y="1303"/>
                  <a:pt x="202" y="1303"/>
                  <a:pt x="202" y="1303"/>
                </a:cubicBezTo>
                <a:cubicBezTo>
                  <a:pt x="196" y="1302"/>
                  <a:pt x="189" y="1301"/>
                  <a:pt x="183" y="1299"/>
                </a:cubicBezTo>
                <a:cubicBezTo>
                  <a:pt x="183" y="1299"/>
                  <a:pt x="183" y="1299"/>
                  <a:pt x="183" y="1299"/>
                </a:cubicBezTo>
                <a:cubicBezTo>
                  <a:pt x="102" y="1276"/>
                  <a:pt x="39" y="1213"/>
                  <a:pt x="13" y="1135"/>
                </a:cubicBezTo>
                <a:cubicBezTo>
                  <a:pt x="13" y="1135"/>
                  <a:pt x="13" y="1135"/>
                  <a:pt x="13" y="1135"/>
                </a:cubicBezTo>
                <a:cubicBezTo>
                  <a:pt x="12" y="1131"/>
                  <a:pt x="11" y="1127"/>
                  <a:pt x="9" y="1123"/>
                </a:cubicBezTo>
                <a:cubicBezTo>
                  <a:pt x="9" y="1123"/>
                  <a:pt x="9" y="1123"/>
                  <a:pt x="9" y="1123"/>
                </a:cubicBezTo>
                <a:cubicBezTo>
                  <a:pt x="9" y="1121"/>
                  <a:pt x="8" y="1119"/>
                  <a:pt x="8" y="1117"/>
                </a:cubicBezTo>
                <a:cubicBezTo>
                  <a:pt x="8" y="1117"/>
                  <a:pt x="8" y="1117"/>
                  <a:pt x="8" y="1117"/>
                </a:cubicBezTo>
                <a:cubicBezTo>
                  <a:pt x="7" y="1115"/>
                  <a:pt x="7" y="1113"/>
                  <a:pt x="7" y="1111"/>
                </a:cubicBezTo>
                <a:cubicBezTo>
                  <a:pt x="7" y="1111"/>
                  <a:pt x="7" y="1111"/>
                  <a:pt x="7" y="1111"/>
                </a:cubicBezTo>
                <a:cubicBezTo>
                  <a:pt x="6" y="1109"/>
                  <a:pt x="6" y="1107"/>
                  <a:pt x="5" y="1105"/>
                </a:cubicBezTo>
                <a:cubicBezTo>
                  <a:pt x="5" y="1105"/>
                  <a:pt x="5" y="1105"/>
                  <a:pt x="5" y="1105"/>
                </a:cubicBezTo>
                <a:cubicBezTo>
                  <a:pt x="5" y="1103"/>
                  <a:pt x="4" y="1101"/>
                  <a:pt x="4" y="1099"/>
                </a:cubicBezTo>
                <a:cubicBezTo>
                  <a:pt x="4" y="1099"/>
                  <a:pt x="4" y="1099"/>
                  <a:pt x="4" y="1099"/>
                </a:cubicBezTo>
                <a:cubicBezTo>
                  <a:pt x="4" y="1097"/>
                  <a:pt x="3" y="1095"/>
                  <a:pt x="3" y="1093"/>
                </a:cubicBezTo>
                <a:cubicBezTo>
                  <a:pt x="3" y="1093"/>
                  <a:pt x="3" y="1093"/>
                  <a:pt x="3" y="1093"/>
                </a:cubicBezTo>
                <a:cubicBezTo>
                  <a:pt x="3" y="1091"/>
                  <a:pt x="2" y="1089"/>
                  <a:pt x="2" y="1086"/>
                </a:cubicBezTo>
                <a:cubicBezTo>
                  <a:pt x="2" y="1086"/>
                  <a:pt x="2" y="1086"/>
                  <a:pt x="2" y="1086"/>
                </a:cubicBezTo>
                <a:cubicBezTo>
                  <a:pt x="2" y="1084"/>
                  <a:pt x="2" y="1082"/>
                  <a:pt x="1" y="1080"/>
                </a:cubicBezTo>
                <a:cubicBezTo>
                  <a:pt x="1" y="1080"/>
                  <a:pt x="1" y="1080"/>
                  <a:pt x="1" y="1080"/>
                </a:cubicBezTo>
                <a:cubicBezTo>
                  <a:pt x="1" y="1078"/>
                  <a:pt x="1" y="1076"/>
                  <a:pt x="1" y="1074"/>
                </a:cubicBezTo>
                <a:cubicBezTo>
                  <a:pt x="1" y="1074"/>
                  <a:pt x="1" y="1074"/>
                  <a:pt x="1" y="1074"/>
                </a:cubicBezTo>
                <a:cubicBezTo>
                  <a:pt x="1" y="1072"/>
                  <a:pt x="1" y="1070"/>
                  <a:pt x="0" y="1067"/>
                </a:cubicBezTo>
                <a:cubicBezTo>
                  <a:pt x="0" y="1067"/>
                  <a:pt x="0" y="1067"/>
                  <a:pt x="0" y="1067"/>
                </a:cubicBezTo>
                <a:cubicBezTo>
                  <a:pt x="0" y="1065"/>
                  <a:pt x="0" y="1063"/>
                  <a:pt x="0" y="1061"/>
                </a:cubicBezTo>
                <a:cubicBezTo>
                  <a:pt x="0" y="1061"/>
                  <a:pt x="0" y="1061"/>
                  <a:pt x="0" y="1061"/>
                </a:cubicBezTo>
                <a:cubicBezTo>
                  <a:pt x="0" y="1059"/>
                  <a:pt x="0" y="1057"/>
                  <a:pt x="0" y="1055"/>
                </a:cubicBezTo>
                <a:cubicBezTo>
                  <a:pt x="0" y="1055"/>
                  <a:pt x="0" y="1055"/>
                  <a:pt x="0" y="1055"/>
                </a:cubicBezTo>
                <a:cubicBezTo>
                  <a:pt x="0" y="1055"/>
                  <a:pt x="0" y="1055"/>
                  <a:pt x="0" y="1055"/>
                </a:cubicBezTo>
                <a:cubicBezTo>
                  <a:pt x="0" y="1052"/>
                  <a:pt x="0" y="1049"/>
                  <a:pt x="0" y="1047"/>
                </a:cubicBezTo>
                <a:cubicBezTo>
                  <a:pt x="0" y="1046"/>
                  <a:pt x="0" y="1045"/>
                  <a:pt x="0" y="1044"/>
                </a:cubicBezTo>
                <a:cubicBezTo>
                  <a:pt x="0" y="1043"/>
                  <a:pt x="0" y="1041"/>
                  <a:pt x="1" y="1040"/>
                </a:cubicBezTo>
                <a:cubicBezTo>
                  <a:pt x="6" y="950"/>
                  <a:pt x="55" y="896"/>
                  <a:pt x="89" y="81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xmlns="" id="{0C9922AD-691D-4E74-9731-DE3624ABD87E}"/>
              </a:ext>
            </a:extLst>
          </p:cNvPr>
          <p:cNvGrpSpPr/>
          <p:nvPr/>
        </p:nvGrpSpPr>
        <p:grpSpPr>
          <a:xfrm>
            <a:off x="2833209" y="1406729"/>
            <a:ext cx="1520825" cy="1520825"/>
            <a:chOff x="4386263" y="1889125"/>
            <a:chExt cx="1520825" cy="1520825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xmlns="" id="{C078B23B-802F-4216-A3C1-2ADE7269C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263" y="1889125"/>
              <a:ext cx="1520825" cy="1520825"/>
            </a:xfrm>
            <a:custGeom>
              <a:avLst/>
              <a:gdLst>
                <a:gd name="T0" fmla="*/ 547 w 1095"/>
                <a:gd name="T1" fmla="*/ 781 h 1094"/>
                <a:gd name="T2" fmla="*/ 449 w 1095"/>
                <a:gd name="T3" fmla="*/ 1004 h 1094"/>
                <a:gd name="T4" fmla="*/ 444 w 1095"/>
                <a:gd name="T5" fmla="*/ 1010 h 1094"/>
                <a:gd name="T6" fmla="*/ 434 w 1095"/>
                <a:gd name="T7" fmla="*/ 1019 h 1094"/>
                <a:gd name="T8" fmla="*/ 430 w 1095"/>
                <a:gd name="T9" fmla="*/ 1023 h 1094"/>
                <a:gd name="T10" fmla="*/ 420 w 1095"/>
                <a:gd name="T11" fmla="*/ 1031 h 1094"/>
                <a:gd name="T12" fmla="*/ 415 w 1095"/>
                <a:gd name="T13" fmla="*/ 1035 h 1094"/>
                <a:gd name="T14" fmla="*/ 405 w 1095"/>
                <a:gd name="T15" fmla="*/ 1042 h 1094"/>
                <a:gd name="T16" fmla="*/ 399 w 1095"/>
                <a:gd name="T17" fmla="*/ 1045 h 1094"/>
                <a:gd name="T18" fmla="*/ 389 w 1095"/>
                <a:gd name="T19" fmla="*/ 1051 h 1094"/>
                <a:gd name="T20" fmla="*/ 378 w 1095"/>
                <a:gd name="T21" fmla="*/ 1057 h 1094"/>
                <a:gd name="T22" fmla="*/ 125 w 1095"/>
                <a:gd name="T23" fmla="*/ 1043 h 1094"/>
                <a:gd name="T24" fmla="*/ 120 w 1095"/>
                <a:gd name="T25" fmla="*/ 1039 h 1094"/>
                <a:gd name="T26" fmla="*/ 104 w 1095"/>
                <a:gd name="T27" fmla="*/ 1027 h 1094"/>
                <a:gd name="T28" fmla="*/ 99 w 1095"/>
                <a:gd name="T29" fmla="*/ 1023 h 1094"/>
                <a:gd name="T30" fmla="*/ 85 w 1095"/>
                <a:gd name="T31" fmla="*/ 1010 h 1094"/>
                <a:gd name="T32" fmla="*/ 80 w 1095"/>
                <a:gd name="T33" fmla="*/ 1005 h 1094"/>
                <a:gd name="T34" fmla="*/ 67 w 1095"/>
                <a:gd name="T35" fmla="*/ 990 h 1094"/>
                <a:gd name="T36" fmla="*/ 59 w 1095"/>
                <a:gd name="T37" fmla="*/ 980 h 1094"/>
                <a:gd name="T38" fmla="*/ 52 w 1095"/>
                <a:gd name="T39" fmla="*/ 969 h 1094"/>
                <a:gd name="T40" fmla="*/ 42 w 1095"/>
                <a:gd name="T41" fmla="*/ 953 h 1094"/>
                <a:gd name="T42" fmla="*/ 43 w 1095"/>
                <a:gd name="T43" fmla="*/ 706 h 1094"/>
                <a:gd name="T44" fmla="*/ 46 w 1095"/>
                <a:gd name="T45" fmla="*/ 700 h 1094"/>
                <a:gd name="T46" fmla="*/ 53 w 1095"/>
                <a:gd name="T47" fmla="*/ 690 h 1094"/>
                <a:gd name="T48" fmla="*/ 56 w 1095"/>
                <a:gd name="T49" fmla="*/ 685 h 1094"/>
                <a:gd name="T50" fmla="*/ 64 w 1095"/>
                <a:gd name="T51" fmla="*/ 675 h 1094"/>
                <a:gd name="T52" fmla="*/ 68 w 1095"/>
                <a:gd name="T53" fmla="*/ 670 h 1094"/>
                <a:gd name="T54" fmla="*/ 76 w 1095"/>
                <a:gd name="T55" fmla="*/ 660 h 1094"/>
                <a:gd name="T56" fmla="*/ 80 w 1095"/>
                <a:gd name="T57" fmla="*/ 655 h 1094"/>
                <a:gd name="T58" fmla="*/ 86 w 1095"/>
                <a:gd name="T59" fmla="*/ 650 h 1094"/>
                <a:gd name="T60" fmla="*/ 90 w 1095"/>
                <a:gd name="T61" fmla="*/ 646 h 1094"/>
                <a:gd name="T62" fmla="*/ 547 w 1095"/>
                <a:gd name="T63" fmla="*/ 314 h 1094"/>
                <a:gd name="T64" fmla="*/ 645 w 1095"/>
                <a:gd name="T65" fmla="*/ 90 h 1094"/>
                <a:gd name="T66" fmla="*/ 651 w 1095"/>
                <a:gd name="T67" fmla="*/ 84 h 1094"/>
                <a:gd name="T68" fmla="*/ 660 w 1095"/>
                <a:gd name="T69" fmla="*/ 75 h 1094"/>
                <a:gd name="T70" fmla="*/ 665 w 1095"/>
                <a:gd name="T71" fmla="*/ 71 h 1094"/>
                <a:gd name="T72" fmla="*/ 675 w 1095"/>
                <a:gd name="T73" fmla="*/ 63 h 1094"/>
                <a:gd name="T74" fmla="*/ 680 w 1095"/>
                <a:gd name="T75" fmla="*/ 59 h 1094"/>
                <a:gd name="T76" fmla="*/ 690 w 1095"/>
                <a:gd name="T77" fmla="*/ 52 h 1094"/>
                <a:gd name="T78" fmla="*/ 695 w 1095"/>
                <a:gd name="T79" fmla="*/ 49 h 1094"/>
                <a:gd name="T80" fmla="*/ 706 w 1095"/>
                <a:gd name="T81" fmla="*/ 42 h 1094"/>
                <a:gd name="T82" fmla="*/ 717 w 1095"/>
                <a:gd name="T83" fmla="*/ 37 h 1094"/>
                <a:gd name="T84" fmla="*/ 970 w 1095"/>
                <a:gd name="T85" fmla="*/ 51 h 1094"/>
                <a:gd name="T86" fmla="*/ 975 w 1095"/>
                <a:gd name="T87" fmla="*/ 55 h 1094"/>
                <a:gd name="T88" fmla="*/ 990 w 1095"/>
                <a:gd name="T89" fmla="*/ 66 h 1094"/>
                <a:gd name="T90" fmla="*/ 995 w 1095"/>
                <a:gd name="T91" fmla="*/ 71 h 1094"/>
                <a:gd name="T92" fmla="*/ 1010 w 1095"/>
                <a:gd name="T93" fmla="*/ 84 h 1094"/>
                <a:gd name="T94" fmla="*/ 1015 w 1095"/>
                <a:gd name="T95" fmla="*/ 89 h 1094"/>
                <a:gd name="T96" fmla="*/ 1028 w 1095"/>
                <a:gd name="T97" fmla="*/ 104 h 1094"/>
                <a:gd name="T98" fmla="*/ 1036 w 1095"/>
                <a:gd name="T99" fmla="*/ 114 h 1094"/>
                <a:gd name="T100" fmla="*/ 1043 w 1095"/>
                <a:gd name="T101" fmla="*/ 125 h 1094"/>
                <a:gd name="T102" fmla="*/ 1053 w 1095"/>
                <a:gd name="T103" fmla="*/ 141 h 1094"/>
                <a:gd name="T104" fmla="*/ 1052 w 1095"/>
                <a:gd name="T105" fmla="*/ 388 h 1094"/>
                <a:gd name="T106" fmla="*/ 1049 w 1095"/>
                <a:gd name="T107" fmla="*/ 393 h 1094"/>
                <a:gd name="T108" fmla="*/ 1042 w 1095"/>
                <a:gd name="T109" fmla="*/ 404 h 1094"/>
                <a:gd name="T110" fmla="*/ 1039 w 1095"/>
                <a:gd name="T111" fmla="*/ 409 h 1094"/>
                <a:gd name="T112" fmla="*/ 1031 w 1095"/>
                <a:gd name="T113" fmla="*/ 419 h 1094"/>
                <a:gd name="T114" fmla="*/ 1027 w 1095"/>
                <a:gd name="T115" fmla="*/ 424 h 1094"/>
                <a:gd name="T116" fmla="*/ 1019 w 1095"/>
                <a:gd name="T117" fmla="*/ 434 h 1094"/>
                <a:gd name="T118" fmla="*/ 1015 w 1095"/>
                <a:gd name="T119" fmla="*/ 439 h 1094"/>
                <a:gd name="T120" fmla="*/ 1010 w 1095"/>
                <a:gd name="T121" fmla="*/ 443 h 1094"/>
                <a:gd name="T122" fmla="*/ 999 w 1095"/>
                <a:gd name="T123" fmla="*/ 454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5" h="1094">
                  <a:moveTo>
                    <a:pt x="780" y="547"/>
                  </a:moveTo>
                  <a:cubicBezTo>
                    <a:pt x="737" y="565"/>
                    <a:pt x="691" y="592"/>
                    <a:pt x="642" y="639"/>
                  </a:cubicBezTo>
                  <a:cubicBezTo>
                    <a:pt x="593" y="689"/>
                    <a:pt x="566" y="736"/>
                    <a:pt x="547" y="781"/>
                  </a:cubicBezTo>
                  <a:cubicBezTo>
                    <a:pt x="518" y="860"/>
                    <a:pt x="514" y="932"/>
                    <a:pt x="454" y="999"/>
                  </a:cubicBezTo>
                  <a:cubicBezTo>
                    <a:pt x="453" y="1000"/>
                    <a:pt x="452" y="1001"/>
                    <a:pt x="451" y="1002"/>
                  </a:cubicBezTo>
                  <a:cubicBezTo>
                    <a:pt x="449" y="1004"/>
                    <a:pt x="449" y="1004"/>
                    <a:pt x="449" y="1004"/>
                  </a:cubicBezTo>
                  <a:cubicBezTo>
                    <a:pt x="448" y="1006"/>
                    <a:pt x="446" y="1008"/>
                    <a:pt x="444" y="1010"/>
                  </a:cubicBezTo>
                  <a:cubicBezTo>
                    <a:pt x="444" y="1010"/>
                    <a:pt x="444" y="1010"/>
                    <a:pt x="444" y="1010"/>
                  </a:cubicBezTo>
                  <a:cubicBezTo>
                    <a:pt x="444" y="1010"/>
                    <a:pt x="444" y="1010"/>
                    <a:pt x="444" y="1010"/>
                  </a:cubicBezTo>
                  <a:cubicBezTo>
                    <a:pt x="442" y="1011"/>
                    <a:pt x="441" y="1013"/>
                    <a:pt x="439" y="1014"/>
                  </a:cubicBezTo>
                  <a:cubicBezTo>
                    <a:pt x="439" y="1014"/>
                    <a:pt x="439" y="1014"/>
                    <a:pt x="439" y="1014"/>
                  </a:cubicBezTo>
                  <a:cubicBezTo>
                    <a:pt x="437" y="1016"/>
                    <a:pt x="436" y="1017"/>
                    <a:pt x="434" y="1019"/>
                  </a:cubicBezTo>
                  <a:cubicBezTo>
                    <a:pt x="434" y="1019"/>
                    <a:pt x="434" y="1019"/>
                    <a:pt x="434" y="1019"/>
                  </a:cubicBezTo>
                  <a:cubicBezTo>
                    <a:pt x="433" y="1020"/>
                    <a:pt x="431" y="1021"/>
                    <a:pt x="430" y="1023"/>
                  </a:cubicBezTo>
                  <a:cubicBezTo>
                    <a:pt x="430" y="1023"/>
                    <a:pt x="430" y="1023"/>
                    <a:pt x="430" y="1023"/>
                  </a:cubicBezTo>
                  <a:cubicBezTo>
                    <a:pt x="428" y="1024"/>
                    <a:pt x="426" y="1026"/>
                    <a:pt x="425" y="1027"/>
                  </a:cubicBezTo>
                  <a:cubicBezTo>
                    <a:pt x="425" y="1027"/>
                    <a:pt x="425" y="1027"/>
                    <a:pt x="425" y="1027"/>
                  </a:cubicBezTo>
                  <a:cubicBezTo>
                    <a:pt x="423" y="1028"/>
                    <a:pt x="421" y="1029"/>
                    <a:pt x="420" y="1031"/>
                  </a:cubicBezTo>
                  <a:cubicBezTo>
                    <a:pt x="420" y="1031"/>
                    <a:pt x="420" y="1031"/>
                    <a:pt x="420" y="1031"/>
                  </a:cubicBezTo>
                  <a:cubicBezTo>
                    <a:pt x="418" y="1032"/>
                    <a:pt x="416" y="1033"/>
                    <a:pt x="415" y="1035"/>
                  </a:cubicBezTo>
                  <a:cubicBezTo>
                    <a:pt x="415" y="1035"/>
                    <a:pt x="415" y="1035"/>
                    <a:pt x="415" y="1035"/>
                  </a:cubicBezTo>
                  <a:cubicBezTo>
                    <a:pt x="413" y="1036"/>
                    <a:pt x="411" y="1037"/>
                    <a:pt x="410" y="1038"/>
                  </a:cubicBezTo>
                  <a:cubicBezTo>
                    <a:pt x="410" y="1038"/>
                    <a:pt x="410" y="1038"/>
                    <a:pt x="410" y="1038"/>
                  </a:cubicBezTo>
                  <a:cubicBezTo>
                    <a:pt x="408" y="1039"/>
                    <a:pt x="406" y="1041"/>
                    <a:pt x="405" y="1042"/>
                  </a:cubicBezTo>
                  <a:cubicBezTo>
                    <a:pt x="405" y="1042"/>
                    <a:pt x="405" y="1042"/>
                    <a:pt x="405" y="1042"/>
                  </a:cubicBezTo>
                  <a:cubicBezTo>
                    <a:pt x="403" y="1043"/>
                    <a:pt x="401" y="1044"/>
                    <a:pt x="399" y="1045"/>
                  </a:cubicBezTo>
                  <a:cubicBezTo>
                    <a:pt x="399" y="1045"/>
                    <a:pt x="399" y="1045"/>
                    <a:pt x="399" y="1045"/>
                  </a:cubicBezTo>
                  <a:cubicBezTo>
                    <a:pt x="398" y="1046"/>
                    <a:pt x="396" y="1047"/>
                    <a:pt x="394" y="1048"/>
                  </a:cubicBezTo>
                  <a:cubicBezTo>
                    <a:pt x="394" y="1048"/>
                    <a:pt x="394" y="1048"/>
                    <a:pt x="394" y="1048"/>
                  </a:cubicBezTo>
                  <a:cubicBezTo>
                    <a:pt x="392" y="1049"/>
                    <a:pt x="390" y="1050"/>
                    <a:pt x="389" y="1051"/>
                  </a:cubicBezTo>
                  <a:cubicBezTo>
                    <a:pt x="389" y="1051"/>
                    <a:pt x="389" y="1051"/>
                    <a:pt x="389" y="1051"/>
                  </a:cubicBezTo>
                  <a:cubicBezTo>
                    <a:pt x="385" y="1054"/>
                    <a:pt x="381" y="1055"/>
                    <a:pt x="378" y="1057"/>
                  </a:cubicBezTo>
                  <a:cubicBezTo>
                    <a:pt x="378" y="1057"/>
                    <a:pt x="378" y="1057"/>
                    <a:pt x="378" y="1057"/>
                  </a:cubicBezTo>
                  <a:cubicBezTo>
                    <a:pt x="304" y="1094"/>
                    <a:pt x="216" y="1094"/>
                    <a:pt x="142" y="1053"/>
                  </a:cubicBezTo>
                  <a:cubicBezTo>
                    <a:pt x="142" y="1053"/>
                    <a:pt x="142" y="1053"/>
                    <a:pt x="142" y="1053"/>
                  </a:cubicBezTo>
                  <a:cubicBezTo>
                    <a:pt x="136" y="1050"/>
                    <a:pt x="131" y="1046"/>
                    <a:pt x="125" y="1043"/>
                  </a:cubicBezTo>
                  <a:cubicBezTo>
                    <a:pt x="125" y="1043"/>
                    <a:pt x="125" y="1043"/>
                    <a:pt x="125" y="1043"/>
                  </a:cubicBezTo>
                  <a:cubicBezTo>
                    <a:pt x="124" y="1042"/>
                    <a:pt x="122" y="1040"/>
                    <a:pt x="120" y="1039"/>
                  </a:cubicBezTo>
                  <a:cubicBezTo>
                    <a:pt x="120" y="1039"/>
                    <a:pt x="120" y="1039"/>
                    <a:pt x="120" y="1039"/>
                  </a:cubicBezTo>
                  <a:cubicBezTo>
                    <a:pt x="118" y="1038"/>
                    <a:pt x="116" y="1037"/>
                    <a:pt x="115" y="1035"/>
                  </a:cubicBezTo>
                  <a:cubicBezTo>
                    <a:pt x="115" y="1035"/>
                    <a:pt x="115" y="1035"/>
                    <a:pt x="115" y="1035"/>
                  </a:cubicBezTo>
                  <a:cubicBezTo>
                    <a:pt x="111" y="1033"/>
                    <a:pt x="108" y="1030"/>
                    <a:pt x="104" y="1027"/>
                  </a:cubicBezTo>
                  <a:cubicBezTo>
                    <a:pt x="104" y="1027"/>
                    <a:pt x="104" y="1027"/>
                    <a:pt x="104" y="1027"/>
                  </a:cubicBezTo>
                  <a:cubicBezTo>
                    <a:pt x="103" y="1026"/>
                    <a:pt x="101" y="1025"/>
                    <a:pt x="99" y="1023"/>
                  </a:cubicBezTo>
                  <a:cubicBezTo>
                    <a:pt x="99" y="1023"/>
                    <a:pt x="99" y="1023"/>
                    <a:pt x="99" y="1023"/>
                  </a:cubicBezTo>
                  <a:cubicBezTo>
                    <a:pt x="96" y="1020"/>
                    <a:pt x="93" y="1017"/>
                    <a:pt x="89" y="1014"/>
                  </a:cubicBezTo>
                  <a:cubicBezTo>
                    <a:pt x="89" y="1014"/>
                    <a:pt x="89" y="1014"/>
                    <a:pt x="89" y="1014"/>
                  </a:cubicBezTo>
                  <a:cubicBezTo>
                    <a:pt x="88" y="1013"/>
                    <a:pt x="86" y="1011"/>
                    <a:pt x="85" y="1010"/>
                  </a:cubicBezTo>
                  <a:cubicBezTo>
                    <a:pt x="85" y="1010"/>
                    <a:pt x="85" y="1010"/>
                    <a:pt x="85" y="1010"/>
                  </a:cubicBezTo>
                  <a:cubicBezTo>
                    <a:pt x="83" y="1008"/>
                    <a:pt x="81" y="1006"/>
                    <a:pt x="80" y="1005"/>
                  </a:cubicBezTo>
                  <a:cubicBezTo>
                    <a:pt x="80" y="1005"/>
                    <a:pt x="80" y="1005"/>
                    <a:pt x="80" y="1005"/>
                  </a:cubicBezTo>
                  <a:cubicBezTo>
                    <a:pt x="77" y="1002"/>
                    <a:pt x="74" y="998"/>
                    <a:pt x="71" y="995"/>
                  </a:cubicBezTo>
                  <a:cubicBezTo>
                    <a:pt x="71" y="995"/>
                    <a:pt x="71" y="995"/>
                    <a:pt x="71" y="995"/>
                  </a:cubicBezTo>
                  <a:cubicBezTo>
                    <a:pt x="70" y="993"/>
                    <a:pt x="68" y="992"/>
                    <a:pt x="67" y="990"/>
                  </a:cubicBezTo>
                  <a:cubicBezTo>
                    <a:pt x="67" y="990"/>
                    <a:pt x="67" y="990"/>
                    <a:pt x="67" y="990"/>
                  </a:cubicBezTo>
                  <a:cubicBezTo>
                    <a:pt x="64" y="987"/>
                    <a:pt x="61" y="983"/>
                    <a:pt x="59" y="980"/>
                  </a:cubicBezTo>
                  <a:cubicBezTo>
                    <a:pt x="59" y="980"/>
                    <a:pt x="59" y="980"/>
                    <a:pt x="59" y="980"/>
                  </a:cubicBezTo>
                  <a:cubicBezTo>
                    <a:pt x="58" y="978"/>
                    <a:pt x="56" y="976"/>
                    <a:pt x="55" y="974"/>
                  </a:cubicBezTo>
                  <a:cubicBezTo>
                    <a:pt x="55" y="974"/>
                    <a:pt x="55" y="974"/>
                    <a:pt x="55" y="974"/>
                  </a:cubicBezTo>
                  <a:cubicBezTo>
                    <a:pt x="54" y="973"/>
                    <a:pt x="53" y="971"/>
                    <a:pt x="52" y="969"/>
                  </a:cubicBezTo>
                  <a:cubicBezTo>
                    <a:pt x="52" y="969"/>
                    <a:pt x="52" y="969"/>
                    <a:pt x="52" y="969"/>
                  </a:cubicBezTo>
                  <a:cubicBezTo>
                    <a:pt x="48" y="964"/>
                    <a:pt x="45" y="958"/>
                    <a:pt x="42" y="953"/>
                  </a:cubicBezTo>
                  <a:cubicBezTo>
                    <a:pt x="42" y="953"/>
                    <a:pt x="42" y="953"/>
                    <a:pt x="42" y="953"/>
                  </a:cubicBezTo>
                  <a:cubicBezTo>
                    <a:pt x="1" y="879"/>
                    <a:pt x="0" y="790"/>
                    <a:pt x="37" y="717"/>
                  </a:cubicBezTo>
                  <a:cubicBezTo>
                    <a:pt x="37" y="717"/>
                    <a:pt x="37" y="717"/>
                    <a:pt x="37" y="717"/>
                  </a:cubicBezTo>
                  <a:cubicBezTo>
                    <a:pt x="39" y="713"/>
                    <a:pt x="41" y="709"/>
                    <a:pt x="43" y="706"/>
                  </a:cubicBezTo>
                  <a:cubicBezTo>
                    <a:pt x="43" y="706"/>
                    <a:pt x="43" y="706"/>
                    <a:pt x="43" y="706"/>
                  </a:cubicBezTo>
                  <a:cubicBezTo>
                    <a:pt x="44" y="704"/>
                    <a:pt x="45" y="702"/>
                    <a:pt x="46" y="700"/>
                  </a:cubicBezTo>
                  <a:cubicBezTo>
                    <a:pt x="46" y="700"/>
                    <a:pt x="46" y="700"/>
                    <a:pt x="46" y="700"/>
                  </a:cubicBezTo>
                  <a:cubicBezTo>
                    <a:pt x="47" y="699"/>
                    <a:pt x="48" y="697"/>
                    <a:pt x="49" y="695"/>
                  </a:cubicBezTo>
                  <a:cubicBezTo>
                    <a:pt x="49" y="695"/>
                    <a:pt x="49" y="695"/>
                    <a:pt x="49" y="695"/>
                  </a:cubicBezTo>
                  <a:cubicBezTo>
                    <a:pt x="50" y="693"/>
                    <a:pt x="51" y="691"/>
                    <a:pt x="53" y="690"/>
                  </a:cubicBezTo>
                  <a:cubicBezTo>
                    <a:pt x="53" y="690"/>
                    <a:pt x="53" y="690"/>
                    <a:pt x="53" y="690"/>
                  </a:cubicBezTo>
                  <a:cubicBezTo>
                    <a:pt x="54" y="688"/>
                    <a:pt x="55" y="686"/>
                    <a:pt x="56" y="685"/>
                  </a:cubicBezTo>
                  <a:cubicBezTo>
                    <a:pt x="56" y="685"/>
                    <a:pt x="56" y="685"/>
                    <a:pt x="56" y="685"/>
                  </a:cubicBezTo>
                  <a:cubicBezTo>
                    <a:pt x="57" y="683"/>
                    <a:pt x="59" y="681"/>
                    <a:pt x="60" y="679"/>
                  </a:cubicBezTo>
                  <a:cubicBezTo>
                    <a:pt x="60" y="679"/>
                    <a:pt x="60" y="679"/>
                    <a:pt x="60" y="679"/>
                  </a:cubicBezTo>
                  <a:cubicBezTo>
                    <a:pt x="61" y="678"/>
                    <a:pt x="62" y="676"/>
                    <a:pt x="64" y="675"/>
                  </a:cubicBezTo>
                  <a:cubicBezTo>
                    <a:pt x="64" y="675"/>
                    <a:pt x="64" y="675"/>
                    <a:pt x="64" y="675"/>
                  </a:cubicBezTo>
                  <a:cubicBezTo>
                    <a:pt x="65" y="673"/>
                    <a:pt x="66" y="671"/>
                    <a:pt x="68" y="670"/>
                  </a:cubicBezTo>
                  <a:cubicBezTo>
                    <a:pt x="68" y="670"/>
                    <a:pt x="68" y="670"/>
                    <a:pt x="68" y="670"/>
                  </a:cubicBezTo>
                  <a:cubicBezTo>
                    <a:pt x="69" y="668"/>
                    <a:pt x="70" y="666"/>
                    <a:pt x="72" y="665"/>
                  </a:cubicBezTo>
                  <a:cubicBezTo>
                    <a:pt x="72" y="665"/>
                    <a:pt x="72" y="665"/>
                    <a:pt x="72" y="665"/>
                  </a:cubicBezTo>
                  <a:cubicBezTo>
                    <a:pt x="73" y="663"/>
                    <a:pt x="74" y="662"/>
                    <a:pt x="76" y="660"/>
                  </a:cubicBezTo>
                  <a:cubicBezTo>
                    <a:pt x="76" y="660"/>
                    <a:pt x="76" y="660"/>
                    <a:pt x="76" y="660"/>
                  </a:cubicBezTo>
                  <a:cubicBezTo>
                    <a:pt x="77" y="658"/>
                    <a:pt x="79" y="657"/>
                    <a:pt x="80" y="655"/>
                  </a:cubicBezTo>
                  <a:cubicBezTo>
                    <a:pt x="80" y="655"/>
                    <a:pt x="80" y="655"/>
                    <a:pt x="80" y="655"/>
                  </a:cubicBezTo>
                  <a:cubicBezTo>
                    <a:pt x="82" y="654"/>
                    <a:pt x="83" y="652"/>
                    <a:pt x="85" y="651"/>
                  </a:cubicBezTo>
                  <a:cubicBezTo>
                    <a:pt x="85" y="651"/>
                    <a:pt x="85" y="651"/>
                    <a:pt x="85" y="651"/>
                  </a:cubicBezTo>
                  <a:cubicBezTo>
                    <a:pt x="86" y="650"/>
                    <a:pt x="86" y="650"/>
                    <a:pt x="86" y="650"/>
                  </a:cubicBezTo>
                  <a:cubicBezTo>
                    <a:pt x="86" y="649"/>
                    <a:pt x="87" y="648"/>
                    <a:pt x="87" y="648"/>
                  </a:cubicBezTo>
                  <a:cubicBezTo>
                    <a:pt x="88" y="647"/>
                    <a:pt x="89" y="646"/>
                    <a:pt x="90" y="646"/>
                  </a:cubicBezTo>
                  <a:cubicBezTo>
                    <a:pt x="90" y="646"/>
                    <a:pt x="90" y="646"/>
                    <a:pt x="90" y="646"/>
                  </a:cubicBezTo>
                  <a:cubicBezTo>
                    <a:pt x="158" y="581"/>
                    <a:pt x="233" y="578"/>
                    <a:pt x="313" y="547"/>
                  </a:cubicBezTo>
                  <a:cubicBezTo>
                    <a:pt x="358" y="529"/>
                    <a:pt x="405" y="502"/>
                    <a:pt x="455" y="453"/>
                  </a:cubicBezTo>
                  <a:cubicBezTo>
                    <a:pt x="502" y="404"/>
                    <a:pt x="529" y="358"/>
                    <a:pt x="547" y="314"/>
                  </a:cubicBezTo>
                  <a:cubicBezTo>
                    <a:pt x="577" y="235"/>
                    <a:pt x="581" y="162"/>
                    <a:pt x="641" y="95"/>
                  </a:cubicBezTo>
                  <a:cubicBezTo>
                    <a:pt x="642" y="94"/>
                    <a:pt x="643" y="93"/>
                    <a:pt x="644" y="92"/>
                  </a:cubicBezTo>
                  <a:cubicBezTo>
                    <a:pt x="645" y="90"/>
                    <a:pt x="645" y="90"/>
                    <a:pt x="645" y="90"/>
                  </a:cubicBezTo>
                  <a:cubicBezTo>
                    <a:pt x="647" y="88"/>
                    <a:pt x="649" y="86"/>
                    <a:pt x="651" y="84"/>
                  </a:cubicBezTo>
                  <a:cubicBezTo>
                    <a:pt x="651" y="84"/>
                    <a:pt x="651" y="84"/>
                    <a:pt x="651" y="84"/>
                  </a:cubicBezTo>
                  <a:cubicBezTo>
                    <a:pt x="651" y="84"/>
                    <a:pt x="651" y="84"/>
                    <a:pt x="651" y="84"/>
                  </a:cubicBezTo>
                  <a:cubicBezTo>
                    <a:pt x="653" y="83"/>
                    <a:pt x="654" y="81"/>
                    <a:pt x="656" y="80"/>
                  </a:cubicBezTo>
                  <a:cubicBezTo>
                    <a:pt x="656" y="80"/>
                    <a:pt x="656" y="80"/>
                    <a:pt x="656" y="80"/>
                  </a:cubicBezTo>
                  <a:cubicBezTo>
                    <a:pt x="657" y="78"/>
                    <a:pt x="659" y="77"/>
                    <a:pt x="660" y="75"/>
                  </a:cubicBezTo>
                  <a:cubicBezTo>
                    <a:pt x="660" y="75"/>
                    <a:pt x="660" y="75"/>
                    <a:pt x="660" y="75"/>
                  </a:cubicBezTo>
                  <a:cubicBezTo>
                    <a:pt x="662" y="74"/>
                    <a:pt x="664" y="73"/>
                    <a:pt x="665" y="71"/>
                  </a:cubicBezTo>
                  <a:cubicBezTo>
                    <a:pt x="665" y="71"/>
                    <a:pt x="665" y="71"/>
                    <a:pt x="665" y="71"/>
                  </a:cubicBezTo>
                  <a:cubicBezTo>
                    <a:pt x="667" y="70"/>
                    <a:pt x="668" y="68"/>
                    <a:pt x="670" y="67"/>
                  </a:cubicBezTo>
                  <a:cubicBezTo>
                    <a:pt x="670" y="67"/>
                    <a:pt x="670" y="67"/>
                    <a:pt x="670" y="67"/>
                  </a:cubicBezTo>
                  <a:cubicBezTo>
                    <a:pt x="672" y="66"/>
                    <a:pt x="673" y="64"/>
                    <a:pt x="675" y="63"/>
                  </a:cubicBezTo>
                  <a:cubicBezTo>
                    <a:pt x="675" y="63"/>
                    <a:pt x="675" y="63"/>
                    <a:pt x="675" y="63"/>
                  </a:cubicBezTo>
                  <a:cubicBezTo>
                    <a:pt x="677" y="62"/>
                    <a:pt x="678" y="61"/>
                    <a:pt x="680" y="59"/>
                  </a:cubicBezTo>
                  <a:cubicBezTo>
                    <a:pt x="680" y="59"/>
                    <a:pt x="680" y="59"/>
                    <a:pt x="680" y="59"/>
                  </a:cubicBezTo>
                  <a:cubicBezTo>
                    <a:pt x="682" y="58"/>
                    <a:pt x="683" y="57"/>
                    <a:pt x="685" y="56"/>
                  </a:cubicBezTo>
                  <a:cubicBezTo>
                    <a:pt x="685" y="56"/>
                    <a:pt x="685" y="56"/>
                    <a:pt x="685" y="56"/>
                  </a:cubicBezTo>
                  <a:cubicBezTo>
                    <a:pt x="687" y="55"/>
                    <a:pt x="689" y="53"/>
                    <a:pt x="690" y="52"/>
                  </a:cubicBezTo>
                  <a:cubicBezTo>
                    <a:pt x="690" y="52"/>
                    <a:pt x="690" y="52"/>
                    <a:pt x="690" y="52"/>
                  </a:cubicBezTo>
                  <a:cubicBezTo>
                    <a:pt x="692" y="51"/>
                    <a:pt x="694" y="50"/>
                    <a:pt x="695" y="49"/>
                  </a:cubicBezTo>
                  <a:cubicBezTo>
                    <a:pt x="695" y="49"/>
                    <a:pt x="695" y="49"/>
                    <a:pt x="695" y="49"/>
                  </a:cubicBezTo>
                  <a:cubicBezTo>
                    <a:pt x="697" y="48"/>
                    <a:pt x="699" y="47"/>
                    <a:pt x="701" y="45"/>
                  </a:cubicBezTo>
                  <a:cubicBezTo>
                    <a:pt x="701" y="45"/>
                    <a:pt x="701" y="45"/>
                    <a:pt x="701" y="45"/>
                  </a:cubicBezTo>
                  <a:cubicBezTo>
                    <a:pt x="703" y="44"/>
                    <a:pt x="704" y="43"/>
                    <a:pt x="706" y="42"/>
                  </a:cubicBezTo>
                  <a:cubicBezTo>
                    <a:pt x="706" y="42"/>
                    <a:pt x="706" y="42"/>
                    <a:pt x="706" y="42"/>
                  </a:cubicBezTo>
                  <a:cubicBezTo>
                    <a:pt x="710" y="40"/>
                    <a:pt x="713" y="38"/>
                    <a:pt x="717" y="37"/>
                  </a:cubicBezTo>
                  <a:cubicBezTo>
                    <a:pt x="717" y="37"/>
                    <a:pt x="717" y="37"/>
                    <a:pt x="717" y="37"/>
                  </a:cubicBezTo>
                  <a:cubicBezTo>
                    <a:pt x="791" y="0"/>
                    <a:pt x="879" y="0"/>
                    <a:pt x="953" y="41"/>
                  </a:cubicBezTo>
                  <a:cubicBezTo>
                    <a:pt x="953" y="41"/>
                    <a:pt x="953" y="41"/>
                    <a:pt x="953" y="41"/>
                  </a:cubicBezTo>
                  <a:cubicBezTo>
                    <a:pt x="959" y="44"/>
                    <a:pt x="964" y="48"/>
                    <a:pt x="970" y="51"/>
                  </a:cubicBezTo>
                  <a:cubicBezTo>
                    <a:pt x="970" y="51"/>
                    <a:pt x="970" y="51"/>
                    <a:pt x="970" y="51"/>
                  </a:cubicBezTo>
                  <a:cubicBezTo>
                    <a:pt x="971" y="52"/>
                    <a:pt x="973" y="53"/>
                    <a:pt x="975" y="55"/>
                  </a:cubicBezTo>
                  <a:cubicBezTo>
                    <a:pt x="975" y="55"/>
                    <a:pt x="975" y="55"/>
                    <a:pt x="975" y="55"/>
                  </a:cubicBezTo>
                  <a:cubicBezTo>
                    <a:pt x="977" y="56"/>
                    <a:pt x="978" y="57"/>
                    <a:pt x="980" y="58"/>
                  </a:cubicBezTo>
                  <a:cubicBezTo>
                    <a:pt x="980" y="58"/>
                    <a:pt x="980" y="58"/>
                    <a:pt x="980" y="58"/>
                  </a:cubicBezTo>
                  <a:cubicBezTo>
                    <a:pt x="984" y="61"/>
                    <a:pt x="987" y="64"/>
                    <a:pt x="990" y="66"/>
                  </a:cubicBezTo>
                  <a:cubicBezTo>
                    <a:pt x="990" y="66"/>
                    <a:pt x="990" y="66"/>
                    <a:pt x="990" y="66"/>
                  </a:cubicBezTo>
                  <a:cubicBezTo>
                    <a:pt x="992" y="68"/>
                    <a:pt x="994" y="69"/>
                    <a:pt x="995" y="71"/>
                  </a:cubicBezTo>
                  <a:cubicBezTo>
                    <a:pt x="995" y="71"/>
                    <a:pt x="995" y="71"/>
                    <a:pt x="995" y="71"/>
                  </a:cubicBezTo>
                  <a:cubicBezTo>
                    <a:pt x="999" y="73"/>
                    <a:pt x="1002" y="76"/>
                    <a:pt x="1005" y="80"/>
                  </a:cubicBezTo>
                  <a:cubicBezTo>
                    <a:pt x="1005" y="80"/>
                    <a:pt x="1005" y="80"/>
                    <a:pt x="1005" y="80"/>
                  </a:cubicBezTo>
                  <a:cubicBezTo>
                    <a:pt x="1007" y="81"/>
                    <a:pt x="1009" y="83"/>
                    <a:pt x="1010" y="84"/>
                  </a:cubicBezTo>
                  <a:cubicBezTo>
                    <a:pt x="1010" y="84"/>
                    <a:pt x="1010" y="84"/>
                    <a:pt x="1010" y="84"/>
                  </a:cubicBezTo>
                  <a:cubicBezTo>
                    <a:pt x="1012" y="86"/>
                    <a:pt x="1013" y="87"/>
                    <a:pt x="1015" y="89"/>
                  </a:cubicBezTo>
                  <a:cubicBezTo>
                    <a:pt x="1015" y="89"/>
                    <a:pt x="1015" y="89"/>
                    <a:pt x="1015" y="89"/>
                  </a:cubicBezTo>
                  <a:cubicBezTo>
                    <a:pt x="1018" y="92"/>
                    <a:pt x="1021" y="96"/>
                    <a:pt x="1024" y="99"/>
                  </a:cubicBezTo>
                  <a:cubicBezTo>
                    <a:pt x="1024" y="99"/>
                    <a:pt x="1024" y="99"/>
                    <a:pt x="1024" y="99"/>
                  </a:cubicBezTo>
                  <a:cubicBezTo>
                    <a:pt x="1025" y="101"/>
                    <a:pt x="1027" y="102"/>
                    <a:pt x="1028" y="104"/>
                  </a:cubicBezTo>
                  <a:cubicBezTo>
                    <a:pt x="1028" y="104"/>
                    <a:pt x="1028" y="104"/>
                    <a:pt x="1028" y="104"/>
                  </a:cubicBezTo>
                  <a:cubicBezTo>
                    <a:pt x="1031" y="107"/>
                    <a:pt x="1033" y="111"/>
                    <a:pt x="1036" y="114"/>
                  </a:cubicBezTo>
                  <a:cubicBezTo>
                    <a:pt x="1036" y="114"/>
                    <a:pt x="1036" y="114"/>
                    <a:pt x="1036" y="114"/>
                  </a:cubicBezTo>
                  <a:cubicBezTo>
                    <a:pt x="1037" y="116"/>
                    <a:pt x="1038" y="118"/>
                    <a:pt x="1040" y="120"/>
                  </a:cubicBezTo>
                  <a:cubicBezTo>
                    <a:pt x="1040" y="120"/>
                    <a:pt x="1040" y="120"/>
                    <a:pt x="1040" y="120"/>
                  </a:cubicBezTo>
                  <a:cubicBezTo>
                    <a:pt x="1041" y="121"/>
                    <a:pt x="1042" y="123"/>
                    <a:pt x="1043" y="125"/>
                  </a:cubicBezTo>
                  <a:cubicBezTo>
                    <a:pt x="1043" y="125"/>
                    <a:pt x="1043" y="125"/>
                    <a:pt x="1043" y="125"/>
                  </a:cubicBezTo>
                  <a:cubicBezTo>
                    <a:pt x="1047" y="130"/>
                    <a:pt x="1050" y="136"/>
                    <a:pt x="1053" y="141"/>
                  </a:cubicBezTo>
                  <a:cubicBezTo>
                    <a:pt x="1053" y="141"/>
                    <a:pt x="1053" y="141"/>
                    <a:pt x="1053" y="141"/>
                  </a:cubicBezTo>
                  <a:cubicBezTo>
                    <a:pt x="1094" y="215"/>
                    <a:pt x="1095" y="304"/>
                    <a:pt x="1058" y="377"/>
                  </a:cubicBezTo>
                  <a:cubicBezTo>
                    <a:pt x="1058" y="377"/>
                    <a:pt x="1058" y="377"/>
                    <a:pt x="1058" y="377"/>
                  </a:cubicBezTo>
                  <a:cubicBezTo>
                    <a:pt x="1056" y="381"/>
                    <a:pt x="1054" y="385"/>
                    <a:pt x="1052" y="388"/>
                  </a:cubicBezTo>
                  <a:cubicBezTo>
                    <a:pt x="1052" y="388"/>
                    <a:pt x="1052" y="388"/>
                    <a:pt x="1052" y="388"/>
                  </a:cubicBezTo>
                  <a:cubicBezTo>
                    <a:pt x="1051" y="390"/>
                    <a:pt x="1050" y="392"/>
                    <a:pt x="1049" y="393"/>
                  </a:cubicBezTo>
                  <a:cubicBezTo>
                    <a:pt x="1049" y="393"/>
                    <a:pt x="1049" y="393"/>
                    <a:pt x="1049" y="393"/>
                  </a:cubicBezTo>
                  <a:cubicBezTo>
                    <a:pt x="1048" y="395"/>
                    <a:pt x="1047" y="397"/>
                    <a:pt x="1046" y="399"/>
                  </a:cubicBezTo>
                  <a:cubicBezTo>
                    <a:pt x="1046" y="399"/>
                    <a:pt x="1046" y="399"/>
                    <a:pt x="1046" y="399"/>
                  </a:cubicBezTo>
                  <a:cubicBezTo>
                    <a:pt x="1045" y="401"/>
                    <a:pt x="1043" y="402"/>
                    <a:pt x="1042" y="404"/>
                  </a:cubicBezTo>
                  <a:cubicBezTo>
                    <a:pt x="1042" y="404"/>
                    <a:pt x="1042" y="404"/>
                    <a:pt x="1042" y="404"/>
                  </a:cubicBezTo>
                  <a:cubicBezTo>
                    <a:pt x="1041" y="406"/>
                    <a:pt x="1040" y="408"/>
                    <a:pt x="1039" y="409"/>
                  </a:cubicBezTo>
                  <a:cubicBezTo>
                    <a:pt x="1039" y="409"/>
                    <a:pt x="1039" y="409"/>
                    <a:pt x="1039" y="409"/>
                  </a:cubicBezTo>
                  <a:cubicBezTo>
                    <a:pt x="1037" y="411"/>
                    <a:pt x="1036" y="413"/>
                    <a:pt x="1035" y="414"/>
                  </a:cubicBezTo>
                  <a:cubicBezTo>
                    <a:pt x="1035" y="414"/>
                    <a:pt x="1035" y="414"/>
                    <a:pt x="1035" y="414"/>
                  </a:cubicBezTo>
                  <a:cubicBezTo>
                    <a:pt x="1034" y="416"/>
                    <a:pt x="1033" y="418"/>
                    <a:pt x="1031" y="419"/>
                  </a:cubicBezTo>
                  <a:cubicBezTo>
                    <a:pt x="1031" y="419"/>
                    <a:pt x="1031" y="419"/>
                    <a:pt x="1031" y="419"/>
                  </a:cubicBezTo>
                  <a:cubicBezTo>
                    <a:pt x="1030" y="421"/>
                    <a:pt x="1029" y="423"/>
                    <a:pt x="1027" y="424"/>
                  </a:cubicBezTo>
                  <a:cubicBezTo>
                    <a:pt x="1027" y="424"/>
                    <a:pt x="1027" y="424"/>
                    <a:pt x="1027" y="424"/>
                  </a:cubicBezTo>
                  <a:cubicBezTo>
                    <a:pt x="1026" y="426"/>
                    <a:pt x="1025" y="428"/>
                    <a:pt x="1023" y="429"/>
                  </a:cubicBezTo>
                  <a:cubicBezTo>
                    <a:pt x="1023" y="429"/>
                    <a:pt x="1023" y="429"/>
                    <a:pt x="1023" y="429"/>
                  </a:cubicBezTo>
                  <a:cubicBezTo>
                    <a:pt x="1022" y="431"/>
                    <a:pt x="1020" y="432"/>
                    <a:pt x="1019" y="434"/>
                  </a:cubicBezTo>
                  <a:cubicBezTo>
                    <a:pt x="1019" y="434"/>
                    <a:pt x="1019" y="434"/>
                    <a:pt x="1019" y="434"/>
                  </a:cubicBezTo>
                  <a:cubicBezTo>
                    <a:pt x="1018" y="436"/>
                    <a:pt x="1016" y="437"/>
                    <a:pt x="1015" y="439"/>
                  </a:cubicBezTo>
                  <a:cubicBezTo>
                    <a:pt x="1015" y="439"/>
                    <a:pt x="1015" y="439"/>
                    <a:pt x="1015" y="439"/>
                  </a:cubicBezTo>
                  <a:cubicBezTo>
                    <a:pt x="1013" y="440"/>
                    <a:pt x="1012" y="442"/>
                    <a:pt x="1010" y="443"/>
                  </a:cubicBezTo>
                  <a:cubicBezTo>
                    <a:pt x="1010" y="443"/>
                    <a:pt x="1010" y="443"/>
                    <a:pt x="1010" y="443"/>
                  </a:cubicBezTo>
                  <a:cubicBezTo>
                    <a:pt x="1010" y="443"/>
                    <a:pt x="1010" y="443"/>
                    <a:pt x="1010" y="443"/>
                  </a:cubicBezTo>
                  <a:cubicBezTo>
                    <a:pt x="1008" y="445"/>
                    <a:pt x="1006" y="447"/>
                    <a:pt x="1004" y="449"/>
                  </a:cubicBezTo>
                  <a:cubicBezTo>
                    <a:pt x="1004" y="449"/>
                    <a:pt x="1003" y="450"/>
                    <a:pt x="1003" y="450"/>
                  </a:cubicBezTo>
                  <a:cubicBezTo>
                    <a:pt x="1001" y="452"/>
                    <a:pt x="1000" y="453"/>
                    <a:pt x="999" y="454"/>
                  </a:cubicBezTo>
                  <a:cubicBezTo>
                    <a:pt x="932" y="514"/>
                    <a:pt x="859" y="517"/>
                    <a:pt x="780" y="5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xmlns="" id="{353D601A-7315-409C-BDE3-4080CF1AA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013" y="2706688"/>
              <a:ext cx="671513" cy="669925"/>
            </a:xfrm>
            <a:custGeom>
              <a:avLst/>
              <a:gdLst>
                <a:gd name="T0" fmla="*/ 397 w 483"/>
                <a:gd name="T1" fmla="*/ 397 h 483"/>
                <a:gd name="T2" fmla="*/ 86 w 483"/>
                <a:gd name="T3" fmla="*/ 397 h 483"/>
                <a:gd name="T4" fmla="*/ 86 w 483"/>
                <a:gd name="T5" fmla="*/ 86 h 483"/>
                <a:gd name="T6" fmla="*/ 397 w 483"/>
                <a:gd name="T7" fmla="*/ 86 h 483"/>
                <a:gd name="T8" fmla="*/ 397 w 483"/>
                <a:gd name="T9" fmla="*/ 397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483">
                  <a:moveTo>
                    <a:pt x="397" y="397"/>
                  </a:moveTo>
                  <a:cubicBezTo>
                    <a:pt x="311" y="483"/>
                    <a:pt x="172" y="483"/>
                    <a:pt x="86" y="397"/>
                  </a:cubicBezTo>
                  <a:cubicBezTo>
                    <a:pt x="0" y="311"/>
                    <a:pt x="0" y="172"/>
                    <a:pt x="86" y="86"/>
                  </a:cubicBezTo>
                  <a:cubicBezTo>
                    <a:pt x="172" y="0"/>
                    <a:pt x="311" y="0"/>
                    <a:pt x="397" y="86"/>
                  </a:cubicBezTo>
                  <a:cubicBezTo>
                    <a:pt x="483" y="172"/>
                    <a:pt x="483" y="311"/>
                    <a:pt x="397" y="397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:a16="http://schemas.microsoft.com/office/drawing/2014/main" xmlns="" id="{204F867D-FE5A-4839-A98A-9926290AD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1951038"/>
              <a:ext cx="612775" cy="611188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4">
            <a:extLst>
              <a:ext uri="{FF2B5EF4-FFF2-40B4-BE49-F238E27FC236}">
                <a16:creationId xmlns:a16="http://schemas.microsoft.com/office/drawing/2014/main" xmlns="" id="{F3B7D171-DDF9-47C0-A6D3-F4BDFCCDCDC2}"/>
              </a:ext>
            </a:extLst>
          </p:cNvPr>
          <p:cNvGrpSpPr/>
          <p:nvPr/>
        </p:nvGrpSpPr>
        <p:grpSpPr>
          <a:xfrm>
            <a:off x="2833209" y="3305379"/>
            <a:ext cx="1520825" cy="1519238"/>
            <a:chOff x="4386263" y="3787775"/>
            <a:chExt cx="1520825" cy="1519238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ABB5CCE8-8C2D-40F5-9835-975F5C62F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263" y="3787775"/>
              <a:ext cx="1520825" cy="1519238"/>
            </a:xfrm>
            <a:custGeom>
              <a:avLst/>
              <a:gdLst>
                <a:gd name="T0" fmla="*/ 547 w 1095"/>
                <a:gd name="T1" fmla="*/ 313 h 1094"/>
                <a:gd name="T2" fmla="*/ 449 w 1095"/>
                <a:gd name="T3" fmla="*/ 90 h 1094"/>
                <a:gd name="T4" fmla="*/ 444 w 1095"/>
                <a:gd name="T5" fmla="*/ 84 h 1094"/>
                <a:gd name="T6" fmla="*/ 434 w 1095"/>
                <a:gd name="T7" fmla="*/ 75 h 1094"/>
                <a:gd name="T8" fmla="*/ 430 w 1095"/>
                <a:gd name="T9" fmla="*/ 71 h 1094"/>
                <a:gd name="T10" fmla="*/ 420 w 1095"/>
                <a:gd name="T11" fmla="*/ 63 h 1094"/>
                <a:gd name="T12" fmla="*/ 415 w 1095"/>
                <a:gd name="T13" fmla="*/ 59 h 1094"/>
                <a:gd name="T14" fmla="*/ 405 w 1095"/>
                <a:gd name="T15" fmla="*/ 52 h 1094"/>
                <a:gd name="T16" fmla="*/ 399 w 1095"/>
                <a:gd name="T17" fmla="*/ 49 h 1094"/>
                <a:gd name="T18" fmla="*/ 389 w 1095"/>
                <a:gd name="T19" fmla="*/ 42 h 1094"/>
                <a:gd name="T20" fmla="*/ 378 w 1095"/>
                <a:gd name="T21" fmla="*/ 37 h 1094"/>
                <a:gd name="T22" fmla="*/ 125 w 1095"/>
                <a:gd name="T23" fmla="*/ 51 h 1094"/>
                <a:gd name="T24" fmla="*/ 120 w 1095"/>
                <a:gd name="T25" fmla="*/ 55 h 1094"/>
                <a:gd name="T26" fmla="*/ 104 w 1095"/>
                <a:gd name="T27" fmla="*/ 66 h 1094"/>
                <a:gd name="T28" fmla="*/ 99 w 1095"/>
                <a:gd name="T29" fmla="*/ 71 h 1094"/>
                <a:gd name="T30" fmla="*/ 85 w 1095"/>
                <a:gd name="T31" fmla="*/ 84 h 1094"/>
                <a:gd name="T32" fmla="*/ 80 w 1095"/>
                <a:gd name="T33" fmla="*/ 89 h 1094"/>
                <a:gd name="T34" fmla="*/ 67 w 1095"/>
                <a:gd name="T35" fmla="*/ 104 h 1094"/>
                <a:gd name="T36" fmla="*/ 59 w 1095"/>
                <a:gd name="T37" fmla="*/ 114 h 1094"/>
                <a:gd name="T38" fmla="*/ 52 w 1095"/>
                <a:gd name="T39" fmla="*/ 125 h 1094"/>
                <a:gd name="T40" fmla="*/ 42 w 1095"/>
                <a:gd name="T41" fmla="*/ 141 h 1094"/>
                <a:gd name="T42" fmla="*/ 43 w 1095"/>
                <a:gd name="T43" fmla="*/ 388 h 1094"/>
                <a:gd name="T44" fmla="*/ 46 w 1095"/>
                <a:gd name="T45" fmla="*/ 394 h 1094"/>
                <a:gd name="T46" fmla="*/ 53 w 1095"/>
                <a:gd name="T47" fmla="*/ 404 h 1094"/>
                <a:gd name="T48" fmla="*/ 56 w 1095"/>
                <a:gd name="T49" fmla="*/ 409 h 1094"/>
                <a:gd name="T50" fmla="*/ 64 w 1095"/>
                <a:gd name="T51" fmla="*/ 419 h 1094"/>
                <a:gd name="T52" fmla="*/ 68 w 1095"/>
                <a:gd name="T53" fmla="*/ 424 h 1094"/>
                <a:gd name="T54" fmla="*/ 76 w 1095"/>
                <a:gd name="T55" fmla="*/ 434 h 1094"/>
                <a:gd name="T56" fmla="*/ 80 w 1095"/>
                <a:gd name="T57" fmla="*/ 439 h 1094"/>
                <a:gd name="T58" fmla="*/ 86 w 1095"/>
                <a:gd name="T59" fmla="*/ 444 h 1094"/>
                <a:gd name="T60" fmla="*/ 90 w 1095"/>
                <a:gd name="T61" fmla="*/ 448 h 1094"/>
                <a:gd name="T62" fmla="*/ 547 w 1095"/>
                <a:gd name="T63" fmla="*/ 780 h 1094"/>
                <a:gd name="T64" fmla="*/ 645 w 1095"/>
                <a:gd name="T65" fmla="*/ 1004 h 1094"/>
                <a:gd name="T66" fmla="*/ 651 w 1095"/>
                <a:gd name="T67" fmla="*/ 1010 h 1094"/>
                <a:gd name="T68" fmla="*/ 660 w 1095"/>
                <a:gd name="T69" fmla="*/ 1019 h 1094"/>
                <a:gd name="T70" fmla="*/ 665 w 1095"/>
                <a:gd name="T71" fmla="*/ 1023 h 1094"/>
                <a:gd name="T72" fmla="*/ 675 w 1095"/>
                <a:gd name="T73" fmla="*/ 1031 h 1094"/>
                <a:gd name="T74" fmla="*/ 680 w 1095"/>
                <a:gd name="T75" fmla="*/ 1035 h 1094"/>
                <a:gd name="T76" fmla="*/ 690 w 1095"/>
                <a:gd name="T77" fmla="*/ 1042 h 1094"/>
                <a:gd name="T78" fmla="*/ 695 w 1095"/>
                <a:gd name="T79" fmla="*/ 1045 h 1094"/>
                <a:gd name="T80" fmla="*/ 706 w 1095"/>
                <a:gd name="T81" fmla="*/ 1052 h 1094"/>
                <a:gd name="T82" fmla="*/ 717 w 1095"/>
                <a:gd name="T83" fmla="*/ 1057 h 1094"/>
                <a:gd name="T84" fmla="*/ 970 w 1095"/>
                <a:gd name="T85" fmla="*/ 1043 h 1094"/>
                <a:gd name="T86" fmla="*/ 975 w 1095"/>
                <a:gd name="T87" fmla="*/ 1039 h 1094"/>
                <a:gd name="T88" fmla="*/ 990 w 1095"/>
                <a:gd name="T89" fmla="*/ 1028 h 1094"/>
                <a:gd name="T90" fmla="*/ 995 w 1095"/>
                <a:gd name="T91" fmla="*/ 1023 h 1094"/>
                <a:gd name="T92" fmla="*/ 1010 w 1095"/>
                <a:gd name="T93" fmla="*/ 1010 h 1094"/>
                <a:gd name="T94" fmla="*/ 1015 w 1095"/>
                <a:gd name="T95" fmla="*/ 1005 h 1094"/>
                <a:gd name="T96" fmla="*/ 1028 w 1095"/>
                <a:gd name="T97" fmla="*/ 990 h 1094"/>
                <a:gd name="T98" fmla="*/ 1036 w 1095"/>
                <a:gd name="T99" fmla="*/ 980 h 1094"/>
                <a:gd name="T100" fmla="*/ 1043 w 1095"/>
                <a:gd name="T101" fmla="*/ 969 h 1094"/>
                <a:gd name="T102" fmla="*/ 1053 w 1095"/>
                <a:gd name="T103" fmla="*/ 953 h 1094"/>
                <a:gd name="T104" fmla="*/ 1052 w 1095"/>
                <a:gd name="T105" fmla="*/ 706 h 1094"/>
                <a:gd name="T106" fmla="*/ 1049 w 1095"/>
                <a:gd name="T107" fmla="*/ 700 h 1094"/>
                <a:gd name="T108" fmla="*/ 1042 w 1095"/>
                <a:gd name="T109" fmla="*/ 690 h 1094"/>
                <a:gd name="T110" fmla="*/ 1039 w 1095"/>
                <a:gd name="T111" fmla="*/ 685 h 1094"/>
                <a:gd name="T112" fmla="*/ 1031 w 1095"/>
                <a:gd name="T113" fmla="*/ 675 h 1094"/>
                <a:gd name="T114" fmla="*/ 1027 w 1095"/>
                <a:gd name="T115" fmla="*/ 670 h 1094"/>
                <a:gd name="T116" fmla="*/ 1019 w 1095"/>
                <a:gd name="T117" fmla="*/ 660 h 1094"/>
                <a:gd name="T118" fmla="*/ 1015 w 1095"/>
                <a:gd name="T119" fmla="*/ 655 h 1094"/>
                <a:gd name="T120" fmla="*/ 1010 w 1095"/>
                <a:gd name="T121" fmla="*/ 651 h 1094"/>
                <a:gd name="T122" fmla="*/ 999 w 1095"/>
                <a:gd name="T123" fmla="*/ 640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5" h="1094">
                  <a:moveTo>
                    <a:pt x="780" y="547"/>
                  </a:moveTo>
                  <a:cubicBezTo>
                    <a:pt x="737" y="529"/>
                    <a:pt x="691" y="502"/>
                    <a:pt x="642" y="455"/>
                  </a:cubicBezTo>
                  <a:cubicBezTo>
                    <a:pt x="593" y="405"/>
                    <a:pt x="566" y="358"/>
                    <a:pt x="547" y="313"/>
                  </a:cubicBezTo>
                  <a:cubicBezTo>
                    <a:pt x="518" y="234"/>
                    <a:pt x="514" y="162"/>
                    <a:pt x="454" y="95"/>
                  </a:cubicBezTo>
                  <a:cubicBezTo>
                    <a:pt x="453" y="94"/>
                    <a:pt x="452" y="93"/>
                    <a:pt x="451" y="92"/>
                  </a:cubicBezTo>
                  <a:cubicBezTo>
                    <a:pt x="449" y="90"/>
                    <a:pt x="449" y="90"/>
                    <a:pt x="449" y="90"/>
                  </a:cubicBezTo>
                  <a:cubicBezTo>
                    <a:pt x="448" y="88"/>
                    <a:pt x="446" y="86"/>
                    <a:pt x="444" y="84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2" y="83"/>
                    <a:pt x="441" y="81"/>
                    <a:pt x="439" y="80"/>
                  </a:cubicBezTo>
                  <a:cubicBezTo>
                    <a:pt x="439" y="80"/>
                    <a:pt x="439" y="80"/>
                    <a:pt x="439" y="80"/>
                  </a:cubicBezTo>
                  <a:cubicBezTo>
                    <a:pt x="437" y="78"/>
                    <a:pt x="436" y="77"/>
                    <a:pt x="434" y="75"/>
                  </a:cubicBezTo>
                  <a:cubicBezTo>
                    <a:pt x="434" y="75"/>
                    <a:pt x="434" y="75"/>
                    <a:pt x="434" y="75"/>
                  </a:cubicBezTo>
                  <a:cubicBezTo>
                    <a:pt x="433" y="74"/>
                    <a:pt x="431" y="73"/>
                    <a:pt x="430" y="71"/>
                  </a:cubicBezTo>
                  <a:cubicBezTo>
                    <a:pt x="430" y="71"/>
                    <a:pt x="430" y="71"/>
                    <a:pt x="430" y="71"/>
                  </a:cubicBezTo>
                  <a:cubicBezTo>
                    <a:pt x="428" y="70"/>
                    <a:pt x="426" y="68"/>
                    <a:pt x="425" y="67"/>
                  </a:cubicBezTo>
                  <a:cubicBezTo>
                    <a:pt x="425" y="67"/>
                    <a:pt x="425" y="67"/>
                    <a:pt x="425" y="67"/>
                  </a:cubicBezTo>
                  <a:cubicBezTo>
                    <a:pt x="423" y="66"/>
                    <a:pt x="421" y="64"/>
                    <a:pt x="420" y="63"/>
                  </a:cubicBezTo>
                  <a:cubicBezTo>
                    <a:pt x="420" y="63"/>
                    <a:pt x="420" y="63"/>
                    <a:pt x="420" y="63"/>
                  </a:cubicBezTo>
                  <a:cubicBezTo>
                    <a:pt x="418" y="62"/>
                    <a:pt x="416" y="61"/>
                    <a:pt x="415" y="59"/>
                  </a:cubicBezTo>
                  <a:cubicBezTo>
                    <a:pt x="415" y="59"/>
                    <a:pt x="415" y="59"/>
                    <a:pt x="415" y="59"/>
                  </a:cubicBezTo>
                  <a:cubicBezTo>
                    <a:pt x="413" y="58"/>
                    <a:pt x="411" y="57"/>
                    <a:pt x="410" y="56"/>
                  </a:cubicBezTo>
                  <a:cubicBezTo>
                    <a:pt x="410" y="56"/>
                    <a:pt x="410" y="56"/>
                    <a:pt x="410" y="56"/>
                  </a:cubicBezTo>
                  <a:cubicBezTo>
                    <a:pt x="408" y="54"/>
                    <a:pt x="406" y="53"/>
                    <a:pt x="405" y="52"/>
                  </a:cubicBezTo>
                  <a:cubicBezTo>
                    <a:pt x="405" y="52"/>
                    <a:pt x="405" y="52"/>
                    <a:pt x="405" y="52"/>
                  </a:cubicBezTo>
                  <a:cubicBezTo>
                    <a:pt x="403" y="51"/>
                    <a:pt x="401" y="50"/>
                    <a:pt x="399" y="49"/>
                  </a:cubicBezTo>
                  <a:cubicBezTo>
                    <a:pt x="399" y="49"/>
                    <a:pt x="399" y="49"/>
                    <a:pt x="399" y="49"/>
                  </a:cubicBezTo>
                  <a:cubicBezTo>
                    <a:pt x="398" y="48"/>
                    <a:pt x="396" y="47"/>
                    <a:pt x="394" y="45"/>
                  </a:cubicBezTo>
                  <a:cubicBezTo>
                    <a:pt x="394" y="45"/>
                    <a:pt x="394" y="45"/>
                    <a:pt x="394" y="45"/>
                  </a:cubicBezTo>
                  <a:cubicBezTo>
                    <a:pt x="392" y="44"/>
                    <a:pt x="390" y="43"/>
                    <a:pt x="389" y="42"/>
                  </a:cubicBezTo>
                  <a:cubicBezTo>
                    <a:pt x="389" y="42"/>
                    <a:pt x="389" y="42"/>
                    <a:pt x="389" y="42"/>
                  </a:cubicBezTo>
                  <a:cubicBezTo>
                    <a:pt x="385" y="40"/>
                    <a:pt x="381" y="38"/>
                    <a:pt x="378" y="37"/>
                  </a:cubicBezTo>
                  <a:cubicBezTo>
                    <a:pt x="378" y="37"/>
                    <a:pt x="378" y="37"/>
                    <a:pt x="378" y="37"/>
                  </a:cubicBezTo>
                  <a:cubicBezTo>
                    <a:pt x="304" y="0"/>
                    <a:pt x="216" y="0"/>
                    <a:pt x="142" y="41"/>
                  </a:cubicBezTo>
                  <a:cubicBezTo>
                    <a:pt x="142" y="41"/>
                    <a:pt x="142" y="41"/>
                    <a:pt x="142" y="41"/>
                  </a:cubicBezTo>
                  <a:cubicBezTo>
                    <a:pt x="136" y="44"/>
                    <a:pt x="131" y="48"/>
                    <a:pt x="125" y="51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124" y="52"/>
                    <a:pt x="122" y="53"/>
                    <a:pt x="120" y="55"/>
                  </a:cubicBezTo>
                  <a:cubicBezTo>
                    <a:pt x="120" y="55"/>
                    <a:pt x="120" y="55"/>
                    <a:pt x="120" y="55"/>
                  </a:cubicBezTo>
                  <a:cubicBezTo>
                    <a:pt x="118" y="56"/>
                    <a:pt x="116" y="57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1" y="61"/>
                    <a:pt x="108" y="64"/>
                    <a:pt x="104" y="6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3" y="68"/>
                    <a:pt x="101" y="69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6" y="73"/>
                    <a:pt x="93" y="76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8" y="81"/>
                    <a:pt x="86" y="83"/>
                    <a:pt x="85" y="84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3" y="86"/>
                    <a:pt x="81" y="87"/>
                    <a:pt x="80" y="89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77" y="92"/>
                    <a:pt x="74" y="96"/>
                    <a:pt x="71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0" y="101"/>
                    <a:pt x="68" y="102"/>
                    <a:pt x="67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4" y="107"/>
                    <a:pt x="61" y="111"/>
                    <a:pt x="59" y="114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8" y="116"/>
                    <a:pt x="56" y="118"/>
                    <a:pt x="55" y="119"/>
                  </a:cubicBezTo>
                  <a:cubicBezTo>
                    <a:pt x="55" y="119"/>
                    <a:pt x="55" y="119"/>
                    <a:pt x="55" y="119"/>
                  </a:cubicBezTo>
                  <a:cubicBezTo>
                    <a:pt x="54" y="121"/>
                    <a:pt x="53" y="123"/>
                    <a:pt x="52" y="125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48" y="130"/>
                    <a:pt x="45" y="136"/>
                    <a:pt x="42" y="141"/>
                  </a:cubicBezTo>
                  <a:cubicBezTo>
                    <a:pt x="42" y="141"/>
                    <a:pt x="42" y="141"/>
                    <a:pt x="42" y="141"/>
                  </a:cubicBezTo>
                  <a:cubicBezTo>
                    <a:pt x="1" y="215"/>
                    <a:pt x="0" y="304"/>
                    <a:pt x="37" y="377"/>
                  </a:cubicBezTo>
                  <a:cubicBezTo>
                    <a:pt x="37" y="377"/>
                    <a:pt x="37" y="377"/>
                    <a:pt x="37" y="377"/>
                  </a:cubicBezTo>
                  <a:cubicBezTo>
                    <a:pt x="39" y="381"/>
                    <a:pt x="41" y="385"/>
                    <a:pt x="43" y="388"/>
                  </a:cubicBezTo>
                  <a:cubicBezTo>
                    <a:pt x="43" y="388"/>
                    <a:pt x="43" y="388"/>
                    <a:pt x="43" y="388"/>
                  </a:cubicBezTo>
                  <a:cubicBezTo>
                    <a:pt x="44" y="390"/>
                    <a:pt x="45" y="392"/>
                    <a:pt x="46" y="394"/>
                  </a:cubicBezTo>
                  <a:cubicBezTo>
                    <a:pt x="46" y="394"/>
                    <a:pt x="46" y="394"/>
                    <a:pt x="46" y="394"/>
                  </a:cubicBezTo>
                  <a:cubicBezTo>
                    <a:pt x="47" y="395"/>
                    <a:pt x="48" y="397"/>
                    <a:pt x="49" y="399"/>
                  </a:cubicBezTo>
                  <a:cubicBezTo>
                    <a:pt x="49" y="399"/>
                    <a:pt x="49" y="399"/>
                    <a:pt x="49" y="399"/>
                  </a:cubicBezTo>
                  <a:cubicBezTo>
                    <a:pt x="50" y="401"/>
                    <a:pt x="51" y="402"/>
                    <a:pt x="53" y="404"/>
                  </a:cubicBezTo>
                  <a:cubicBezTo>
                    <a:pt x="53" y="404"/>
                    <a:pt x="53" y="404"/>
                    <a:pt x="53" y="404"/>
                  </a:cubicBezTo>
                  <a:cubicBezTo>
                    <a:pt x="54" y="406"/>
                    <a:pt x="55" y="408"/>
                    <a:pt x="56" y="409"/>
                  </a:cubicBezTo>
                  <a:cubicBezTo>
                    <a:pt x="56" y="409"/>
                    <a:pt x="56" y="409"/>
                    <a:pt x="56" y="409"/>
                  </a:cubicBezTo>
                  <a:cubicBezTo>
                    <a:pt x="57" y="411"/>
                    <a:pt x="59" y="413"/>
                    <a:pt x="60" y="414"/>
                  </a:cubicBezTo>
                  <a:cubicBezTo>
                    <a:pt x="60" y="414"/>
                    <a:pt x="60" y="414"/>
                    <a:pt x="60" y="414"/>
                  </a:cubicBezTo>
                  <a:cubicBezTo>
                    <a:pt x="61" y="416"/>
                    <a:pt x="62" y="418"/>
                    <a:pt x="64" y="419"/>
                  </a:cubicBezTo>
                  <a:cubicBezTo>
                    <a:pt x="64" y="419"/>
                    <a:pt x="64" y="419"/>
                    <a:pt x="64" y="419"/>
                  </a:cubicBezTo>
                  <a:cubicBezTo>
                    <a:pt x="65" y="421"/>
                    <a:pt x="66" y="423"/>
                    <a:pt x="68" y="424"/>
                  </a:cubicBezTo>
                  <a:cubicBezTo>
                    <a:pt x="68" y="424"/>
                    <a:pt x="68" y="424"/>
                    <a:pt x="68" y="424"/>
                  </a:cubicBezTo>
                  <a:cubicBezTo>
                    <a:pt x="69" y="426"/>
                    <a:pt x="70" y="428"/>
                    <a:pt x="72" y="429"/>
                  </a:cubicBezTo>
                  <a:cubicBezTo>
                    <a:pt x="72" y="429"/>
                    <a:pt x="72" y="429"/>
                    <a:pt x="72" y="429"/>
                  </a:cubicBezTo>
                  <a:cubicBezTo>
                    <a:pt x="73" y="431"/>
                    <a:pt x="74" y="432"/>
                    <a:pt x="76" y="434"/>
                  </a:cubicBezTo>
                  <a:cubicBezTo>
                    <a:pt x="76" y="434"/>
                    <a:pt x="76" y="434"/>
                    <a:pt x="76" y="434"/>
                  </a:cubicBezTo>
                  <a:cubicBezTo>
                    <a:pt x="77" y="436"/>
                    <a:pt x="79" y="437"/>
                    <a:pt x="80" y="439"/>
                  </a:cubicBezTo>
                  <a:cubicBezTo>
                    <a:pt x="80" y="439"/>
                    <a:pt x="80" y="439"/>
                    <a:pt x="80" y="439"/>
                  </a:cubicBezTo>
                  <a:cubicBezTo>
                    <a:pt x="82" y="440"/>
                    <a:pt x="83" y="442"/>
                    <a:pt x="85" y="443"/>
                  </a:cubicBezTo>
                  <a:cubicBezTo>
                    <a:pt x="85" y="443"/>
                    <a:pt x="85" y="443"/>
                    <a:pt x="85" y="443"/>
                  </a:cubicBezTo>
                  <a:cubicBezTo>
                    <a:pt x="86" y="444"/>
                    <a:pt x="86" y="444"/>
                    <a:pt x="86" y="444"/>
                  </a:cubicBezTo>
                  <a:cubicBezTo>
                    <a:pt x="86" y="445"/>
                    <a:pt x="87" y="445"/>
                    <a:pt x="87" y="446"/>
                  </a:cubicBezTo>
                  <a:cubicBezTo>
                    <a:pt x="88" y="447"/>
                    <a:pt x="89" y="448"/>
                    <a:pt x="90" y="448"/>
                  </a:cubicBezTo>
                  <a:cubicBezTo>
                    <a:pt x="90" y="448"/>
                    <a:pt x="90" y="448"/>
                    <a:pt x="90" y="448"/>
                  </a:cubicBezTo>
                  <a:cubicBezTo>
                    <a:pt x="158" y="513"/>
                    <a:pt x="233" y="516"/>
                    <a:pt x="313" y="547"/>
                  </a:cubicBezTo>
                  <a:cubicBezTo>
                    <a:pt x="358" y="565"/>
                    <a:pt x="405" y="592"/>
                    <a:pt x="455" y="641"/>
                  </a:cubicBezTo>
                  <a:cubicBezTo>
                    <a:pt x="502" y="690"/>
                    <a:pt x="529" y="736"/>
                    <a:pt x="547" y="780"/>
                  </a:cubicBezTo>
                  <a:cubicBezTo>
                    <a:pt x="577" y="859"/>
                    <a:pt x="581" y="931"/>
                    <a:pt x="641" y="999"/>
                  </a:cubicBezTo>
                  <a:cubicBezTo>
                    <a:pt x="642" y="1000"/>
                    <a:pt x="643" y="1001"/>
                    <a:pt x="644" y="1002"/>
                  </a:cubicBezTo>
                  <a:cubicBezTo>
                    <a:pt x="645" y="1004"/>
                    <a:pt x="645" y="1004"/>
                    <a:pt x="645" y="1004"/>
                  </a:cubicBezTo>
                  <a:cubicBezTo>
                    <a:pt x="647" y="1006"/>
                    <a:pt x="649" y="1008"/>
                    <a:pt x="651" y="1010"/>
                  </a:cubicBezTo>
                  <a:cubicBezTo>
                    <a:pt x="651" y="1010"/>
                    <a:pt x="651" y="1010"/>
                    <a:pt x="651" y="1010"/>
                  </a:cubicBezTo>
                  <a:cubicBezTo>
                    <a:pt x="651" y="1010"/>
                    <a:pt x="651" y="1010"/>
                    <a:pt x="651" y="1010"/>
                  </a:cubicBezTo>
                  <a:cubicBezTo>
                    <a:pt x="653" y="1011"/>
                    <a:pt x="654" y="1013"/>
                    <a:pt x="656" y="1014"/>
                  </a:cubicBezTo>
                  <a:cubicBezTo>
                    <a:pt x="656" y="1014"/>
                    <a:pt x="656" y="1014"/>
                    <a:pt x="656" y="1014"/>
                  </a:cubicBezTo>
                  <a:cubicBezTo>
                    <a:pt x="657" y="1016"/>
                    <a:pt x="659" y="1017"/>
                    <a:pt x="660" y="1019"/>
                  </a:cubicBezTo>
                  <a:cubicBezTo>
                    <a:pt x="660" y="1019"/>
                    <a:pt x="660" y="1019"/>
                    <a:pt x="660" y="1019"/>
                  </a:cubicBezTo>
                  <a:cubicBezTo>
                    <a:pt x="662" y="1020"/>
                    <a:pt x="664" y="1021"/>
                    <a:pt x="665" y="1023"/>
                  </a:cubicBezTo>
                  <a:cubicBezTo>
                    <a:pt x="665" y="1023"/>
                    <a:pt x="665" y="1023"/>
                    <a:pt x="665" y="1023"/>
                  </a:cubicBezTo>
                  <a:cubicBezTo>
                    <a:pt x="667" y="1024"/>
                    <a:pt x="668" y="1026"/>
                    <a:pt x="670" y="1027"/>
                  </a:cubicBezTo>
                  <a:cubicBezTo>
                    <a:pt x="670" y="1027"/>
                    <a:pt x="670" y="1027"/>
                    <a:pt x="670" y="1027"/>
                  </a:cubicBezTo>
                  <a:cubicBezTo>
                    <a:pt x="672" y="1028"/>
                    <a:pt x="673" y="1030"/>
                    <a:pt x="675" y="1031"/>
                  </a:cubicBezTo>
                  <a:cubicBezTo>
                    <a:pt x="675" y="1031"/>
                    <a:pt x="675" y="1031"/>
                    <a:pt x="675" y="1031"/>
                  </a:cubicBezTo>
                  <a:cubicBezTo>
                    <a:pt x="677" y="1032"/>
                    <a:pt x="678" y="1033"/>
                    <a:pt x="680" y="1035"/>
                  </a:cubicBezTo>
                  <a:cubicBezTo>
                    <a:pt x="680" y="1035"/>
                    <a:pt x="680" y="1035"/>
                    <a:pt x="680" y="1035"/>
                  </a:cubicBezTo>
                  <a:cubicBezTo>
                    <a:pt x="682" y="1036"/>
                    <a:pt x="683" y="1037"/>
                    <a:pt x="685" y="1038"/>
                  </a:cubicBezTo>
                  <a:cubicBezTo>
                    <a:pt x="685" y="1038"/>
                    <a:pt x="685" y="1038"/>
                    <a:pt x="685" y="1038"/>
                  </a:cubicBezTo>
                  <a:cubicBezTo>
                    <a:pt x="687" y="1039"/>
                    <a:pt x="689" y="1041"/>
                    <a:pt x="690" y="1042"/>
                  </a:cubicBezTo>
                  <a:cubicBezTo>
                    <a:pt x="690" y="1042"/>
                    <a:pt x="690" y="1042"/>
                    <a:pt x="690" y="1042"/>
                  </a:cubicBezTo>
                  <a:cubicBezTo>
                    <a:pt x="692" y="1043"/>
                    <a:pt x="694" y="1044"/>
                    <a:pt x="695" y="1045"/>
                  </a:cubicBezTo>
                  <a:cubicBezTo>
                    <a:pt x="695" y="1045"/>
                    <a:pt x="695" y="1045"/>
                    <a:pt x="695" y="1045"/>
                  </a:cubicBezTo>
                  <a:cubicBezTo>
                    <a:pt x="697" y="1046"/>
                    <a:pt x="699" y="1047"/>
                    <a:pt x="701" y="1048"/>
                  </a:cubicBezTo>
                  <a:cubicBezTo>
                    <a:pt x="701" y="1048"/>
                    <a:pt x="701" y="1048"/>
                    <a:pt x="701" y="1048"/>
                  </a:cubicBezTo>
                  <a:cubicBezTo>
                    <a:pt x="703" y="1050"/>
                    <a:pt x="704" y="1051"/>
                    <a:pt x="706" y="1052"/>
                  </a:cubicBezTo>
                  <a:cubicBezTo>
                    <a:pt x="706" y="1052"/>
                    <a:pt x="706" y="1052"/>
                    <a:pt x="706" y="1052"/>
                  </a:cubicBezTo>
                  <a:cubicBezTo>
                    <a:pt x="710" y="1054"/>
                    <a:pt x="713" y="1055"/>
                    <a:pt x="717" y="1057"/>
                  </a:cubicBezTo>
                  <a:cubicBezTo>
                    <a:pt x="717" y="1057"/>
                    <a:pt x="717" y="1057"/>
                    <a:pt x="717" y="1057"/>
                  </a:cubicBezTo>
                  <a:cubicBezTo>
                    <a:pt x="791" y="1094"/>
                    <a:pt x="879" y="1094"/>
                    <a:pt x="953" y="1053"/>
                  </a:cubicBezTo>
                  <a:cubicBezTo>
                    <a:pt x="953" y="1053"/>
                    <a:pt x="953" y="1053"/>
                    <a:pt x="953" y="1053"/>
                  </a:cubicBezTo>
                  <a:cubicBezTo>
                    <a:pt x="959" y="1050"/>
                    <a:pt x="964" y="1046"/>
                    <a:pt x="970" y="1043"/>
                  </a:cubicBezTo>
                  <a:cubicBezTo>
                    <a:pt x="970" y="1043"/>
                    <a:pt x="970" y="1043"/>
                    <a:pt x="970" y="1043"/>
                  </a:cubicBezTo>
                  <a:cubicBezTo>
                    <a:pt x="971" y="1042"/>
                    <a:pt x="973" y="1040"/>
                    <a:pt x="975" y="1039"/>
                  </a:cubicBezTo>
                  <a:cubicBezTo>
                    <a:pt x="975" y="1039"/>
                    <a:pt x="975" y="1039"/>
                    <a:pt x="975" y="1039"/>
                  </a:cubicBezTo>
                  <a:cubicBezTo>
                    <a:pt x="977" y="1038"/>
                    <a:pt x="978" y="1037"/>
                    <a:pt x="980" y="1035"/>
                  </a:cubicBezTo>
                  <a:cubicBezTo>
                    <a:pt x="980" y="1035"/>
                    <a:pt x="980" y="1035"/>
                    <a:pt x="980" y="1035"/>
                  </a:cubicBezTo>
                  <a:cubicBezTo>
                    <a:pt x="984" y="1033"/>
                    <a:pt x="987" y="1030"/>
                    <a:pt x="990" y="1028"/>
                  </a:cubicBezTo>
                  <a:cubicBezTo>
                    <a:pt x="990" y="1027"/>
                    <a:pt x="990" y="1027"/>
                    <a:pt x="990" y="1027"/>
                  </a:cubicBezTo>
                  <a:cubicBezTo>
                    <a:pt x="992" y="1026"/>
                    <a:pt x="994" y="1025"/>
                    <a:pt x="995" y="1023"/>
                  </a:cubicBezTo>
                  <a:cubicBezTo>
                    <a:pt x="995" y="1023"/>
                    <a:pt x="995" y="1023"/>
                    <a:pt x="995" y="1023"/>
                  </a:cubicBezTo>
                  <a:cubicBezTo>
                    <a:pt x="999" y="1020"/>
                    <a:pt x="1002" y="1018"/>
                    <a:pt x="1005" y="1014"/>
                  </a:cubicBezTo>
                  <a:cubicBezTo>
                    <a:pt x="1005" y="1014"/>
                    <a:pt x="1005" y="1014"/>
                    <a:pt x="1005" y="1014"/>
                  </a:cubicBezTo>
                  <a:cubicBezTo>
                    <a:pt x="1007" y="1013"/>
                    <a:pt x="1009" y="1011"/>
                    <a:pt x="1010" y="1010"/>
                  </a:cubicBezTo>
                  <a:cubicBezTo>
                    <a:pt x="1010" y="1010"/>
                    <a:pt x="1010" y="1010"/>
                    <a:pt x="1010" y="1010"/>
                  </a:cubicBezTo>
                  <a:cubicBezTo>
                    <a:pt x="1012" y="1008"/>
                    <a:pt x="1013" y="1007"/>
                    <a:pt x="1015" y="1005"/>
                  </a:cubicBezTo>
                  <a:cubicBezTo>
                    <a:pt x="1015" y="1005"/>
                    <a:pt x="1015" y="1005"/>
                    <a:pt x="1015" y="1005"/>
                  </a:cubicBezTo>
                  <a:cubicBezTo>
                    <a:pt x="1018" y="1002"/>
                    <a:pt x="1021" y="998"/>
                    <a:pt x="1024" y="995"/>
                  </a:cubicBezTo>
                  <a:cubicBezTo>
                    <a:pt x="1024" y="995"/>
                    <a:pt x="1024" y="995"/>
                    <a:pt x="1024" y="995"/>
                  </a:cubicBezTo>
                  <a:cubicBezTo>
                    <a:pt x="1025" y="993"/>
                    <a:pt x="1027" y="992"/>
                    <a:pt x="1028" y="990"/>
                  </a:cubicBezTo>
                  <a:cubicBezTo>
                    <a:pt x="1028" y="990"/>
                    <a:pt x="1028" y="990"/>
                    <a:pt x="1028" y="990"/>
                  </a:cubicBezTo>
                  <a:cubicBezTo>
                    <a:pt x="1031" y="987"/>
                    <a:pt x="1033" y="983"/>
                    <a:pt x="1036" y="980"/>
                  </a:cubicBezTo>
                  <a:cubicBezTo>
                    <a:pt x="1036" y="980"/>
                    <a:pt x="1036" y="980"/>
                    <a:pt x="1036" y="980"/>
                  </a:cubicBezTo>
                  <a:cubicBezTo>
                    <a:pt x="1037" y="978"/>
                    <a:pt x="1038" y="976"/>
                    <a:pt x="1040" y="974"/>
                  </a:cubicBezTo>
                  <a:cubicBezTo>
                    <a:pt x="1040" y="974"/>
                    <a:pt x="1040" y="974"/>
                    <a:pt x="1040" y="974"/>
                  </a:cubicBezTo>
                  <a:cubicBezTo>
                    <a:pt x="1041" y="973"/>
                    <a:pt x="1042" y="971"/>
                    <a:pt x="1043" y="969"/>
                  </a:cubicBezTo>
                  <a:cubicBezTo>
                    <a:pt x="1043" y="969"/>
                    <a:pt x="1043" y="969"/>
                    <a:pt x="1043" y="969"/>
                  </a:cubicBezTo>
                  <a:cubicBezTo>
                    <a:pt x="1047" y="964"/>
                    <a:pt x="1050" y="958"/>
                    <a:pt x="1053" y="953"/>
                  </a:cubicBezTo>
                  <a:cubicBezTo>
                    <a:pt x="1053" y="953"/>
                    <a:pt x="1053" y="953"/>
                    <a:pt x="1053" y="953"/>
                  </a:cubicBezTo>
                  <a:cubicBezTo>
                    <a:pt x="1094" y="879"/>
                    <a:pt x="1095" y="790"/>
                    <a:pt x="1058" y="717"/>
                  </a:cubicBezTo>
                  <a:cubicBezTo>
                    <a:pt x="1058" y="717"/>
                    <a:pt x="1058" y="717"/>
                    <a:pt x="1058" y="717"/>
                  </a:cubicBezTo>
                  <a:cubicBezTo>
                    <a:pt x="1056" y="713"/>
                    <a:pt x="1054" y="709"/>
                    <a:pt x="1052" y="706"/>
                  </a:cubicBezTo>
                  <a:cubicBezTo>
                    <a:pt x="1052" y="706"/>
                    <a:pt x="1052" y="706"/>
                    <a:pt x="1052" y="706"/>
                  </a:cubicBezTo>
                  <a:cubicBezTo>
                    <a:pt x="1051" y="704"/>
                    <a:pt x="1050" y="702"/>
                    <a:pt x="1049" y="700"/>
                  </a:cubicBezTo>
                  <a:cubicBezTo>
                    <a:pt x="1049" y="700"/>
                    <a:pt x="1049" y="700"/>
                    <a:pt x="1049" y="700"/>
                  </a:cubicBezTo>
                  <a:cubicBezTo>
                    <a:pt x="1048" y="699"/>
                    <a:pt x="1047" y="697"/>
                    <a:pt x="1046" y="695"/>
                  </a:cubicBezTo>
                  <a:cubicBezTo>
                    <a:pt x="1046" y="695"/>
                    <a:pt x="1046" y="695"/>
                    <a:pt x="1046" y="695"/>
                  </a:cubicBezTo>
                  <a:cubicBezTo>
                    <a:pt x="1045" y="693"/>
                    <a:pt x="1043" y="692"/>
                    <a:pt x="1042" y="690"/>
                  </a:cubicBezTo>
                  <a:cubicBezTo>
                    <a:pt x="1042" y="690"/>
                    <a:pt x="1042" y="690"/>
                    <a:pt x="1042" y="690"/>
                  </a:cubicBezTo>
                  <a:cubicBezTo>
                    <a:pt x="1041" y="688"/>
                    <a:pt x="1040" y="686"/>
                    <a:pt x="1039" y="685"/>
                  </a:cubicBezTo>
                  <a:cubicBezTo>
                    <a:pt x="1039" y="685"/>
                    <a:pt x="1039" y="685"/>
                    <a:pt x="1039" y="685"/>
                  </a:cubicBezTo>
                  <a:cubicBezTo>
                    <a:pt x="1037" y="683"/>
                    <a:pt x="1036" y="681"/>
                    <a:pt x="1035" y="680"/>
                  </a:cubicBezTo>
                  <a:cubicBezTo>
                    <a:pt x="1035" y="680"/>
                    <a:pt x="1035" y="680"/>
                    <a:pt x="1035" y="680"/>
                  </a:cubicBezTo>
                  <a:cubicBezTo>
                    <a:pt x="1034" y="678"/>
                    <a:pt x="1033" y="676"/>
                    <a:pt x="1031" y="675"/>
                  </a:cubicBezTo>
                  <a:cubicBezTo>
                    <a:pt x="1031" y="675"/>
                    <a:pt x="1031" y="675"/>
                    <a:pt x="1031" y="675"/>
                  </a:cubicBezTo>
                  <a:cubicBezTo>
                    <a:pt x="1030" y="673"/>
                    <a:pt x="1029" y="671"/>
                    <a:pt x="1027" y="670"/>
                  </a:cubicBezTo>
                  <a:cubicBezTo>
                    <a:pt x="1027" y="670"/>
                    <a:pt x="1027" y="670"/>
                    <a:pt x="1027" y="670"/>
                  </a:cubicBezTo>
                  <a:cubicBezTo>
                    <a:pt x="1026" y="668"/>
                    <a:pt x="1025" y="666"/>
                    <a:pt x="1023" y="665"/>
                  </a:cubicBezTo>
                  <a:cubicBezTo>
                    <a:pt x="1023" y="665"/>
                    <a:pt x="1023" y="665"/>
                    <a:pt x="1023" y="665"/>
                  </a:cubicBezTo>
                  <a:cubicBezTo>
                    <a:pt x="1022" y="663"/>
                    <a:pt x="1020" y="662"/>
                    <a:pt x="1019" y="660"/>
                  </a:cubicBezTo>
                  <a:cubicBezTo>
                    <a:pt x="1019" y="660"/>
                    <a:pt x="1019" y="660"/>
                    <a:pt x="1019" y="660"/>
                  </a:cubicBezTo>
                  <a:cubicBezTo>
                    <a:pt x="1018" y="658"/>
                    <a:pt x="1016" y="657"/>
                    <a:pt x="1015" y="655"/>
                  </a:cubicBezTo>
                  <a:cubicBezTo>
                    <a:pt x="1015" y="655"/>
                    <a:pt x="1015" y="655"/>
                    <a:pt x="1015" y="655"/>
                  </a:cubicBezTo>
                  <a:cubicBezTo>
                    <a:pt x="1013" y="654"/>
                    <a:pt x="1012" y="652"/>
                    <a:pt x="1010" y="651"/>
                  </a:cubicBezTo>
                  <a:cubicBezTo>
                    <a:pt x="1010" y="651"/>
                    <a:pt x="1010" y="651"/>
                    <a:pt x="1010" y="651"/>
                  </a:cubicBezTo>
                  <a:cubicBezTo>
                    <a:pt x="1010" y="651"/>
                    <a:pt x="1010" y="651"/>
                    <a:pt x="1010" y="651"/>
                  </a:cubicBezTo>
                  <a:cubicBezTo>
                    <a:pt x="1008" y="649"/>
                    <a:pt x="1006" y="647"/>
                    <a:pt x="1004" y="645"/>
                  </a:cubicBezTo>
                  <a:cubicBezTo>
                    <a:pt x="1004" y="644"/>
                    <a:pt x="1003" y="644"/>
                    <a:pt x="1003" y="643"/>
                  </a:cubicBezTo>
                  <a:cubicBezTo>
                    <a:pt x="1001" y="642"/>
                    <a:pt x="1000" y="641"/>
                    <a:pt x="999" y="640"/>
                  </a:cubicBezTo>
                  <a:cubicBezTo>
                    <a:pt x="932" y="580"/>
                    <a:pt x="859" y="577"/>
                    <a:pt x="780" y="5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62B65F6E-9003-4BAE-BBAE-0C28FB9A3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013" y="3819525"/>
              <a:ext cx="671513" cy="669925"/>
            </a:xfrm>
            <a:custGeom>
              <a:avLst/>
              <a:gdLst>
                <a:gd name="T0" fmla="*/ 397 w 483"/>
                <a:gd name="T1" fmla="*/ 86 h 483"/>
                <a:gd name="T2" fmla="*/ 86 w 483"/>
                <a:gd name="T3" fmla="*/ 86 h 483"/>
                <a:gd name="T4" fmla="*/ 86 w 483"/>
                <a:gd name="T5" fmla="*/ 397 h 483"/>
                <a:gd name="T6" fmla="*/ 397 w 483"/>
                <a:gd name="T7" fmla="*/ 397 h 483"/>
                <a:gd name="T8" fmla="*/ 397 w 483"/>
                <a:gd name="T9" fmla="*/ 86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483">
                  <a:moveTo>
                    <a:pt x="397" y="86"/>
                  </a:moveTo>
                  <a:cubicBezTo>
                    <a:pt x="311" y="0"/>
                    <a:pt x="172" y="0"/>
                    <a:pt x="86" y="86"/>
                  </a:cubicBezTo>
                  <a:cubicBezTo>
                    <a:pt x="0" y="172"/>
                    <a:pt x="0" y="311"/>
                    <a:pt x="86" y="397"/>
                  </a:cubicBezTo>
                  <a:cubicBezTo>
                    <a:pt x="172" y="483"/>
                    <a:pt x="311" y="483"/>
                    <a:pt x="397" y="397"/>
                  </a:cubicBezTo>
                  <a:cubicBezTo>
                    <a:pt x="483" y="311"/>
                    <a:pt x="483" y="172"/>
                    <a:pt x="397" y="86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2">
              <a:extLst>
                <a:ext uri="{FF2B5EF4-FFF2-40B4-BE49-F238E27FC236}">
                  <a16:creationId xmlns:a16="http://schemas.microsoft.com/office/drawing/2014/main" xmlns="" id="{49171225-E9B1-41F1-B839-6DE8D0B64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633913"/>
              <a:ext cx="612775" cy="611188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56F1D5F-59CA-474C-9571-03EDA4565480}"/>
              </a:ext>
            </a:extLst>
          </p:cNvPr>
          <p:cNvGrpSpPr/>
          <p:nvPr/>
        </p:nvGrpSpPr>
        <p:grpSpPr>
          <a:xfrm>
            <a:off x="4742250" y="1406729"/>
            <a:ext cx="1520825" cy="1520825"/>
            <a:chOff x="6284913" y="1889125"/>
            <a:chExt cx="1520825" cy="1520825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A7FF5FCF-5F07-46AE-B8FD-E035FAFAB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913" y="1889125"/>
              <a:ext cx="1520825" cy="1520825"/>
            </a:xfrm>
            <a:custGeom>
              <a:avLst/>
              <a:gdLst>
                <a:gd name="T0" fmla="*/ 548 w 1095"/>
                <a:gd name="T1" fmla="*/ 781 h 1094"/>
                <a:gd name="T2" fmla="*/ 646 w 1095"/>
                <a:gd name="T3" fmla="*/ 1004 h 1094"/>
                <a:gd name="T4" fmla="*/ 651 w 1095"/>
                <a:gd name="T5" fmla="*/ 1010 h 1094"/>
                <a:gd name="T6" fmla="*/ 661 w 1095"/>
                <a:gd name="T7" fmla="*/ 1019 h 1094"/>
                <a:gd name="T8" fmla="*/ 666 w 1095"/>
                <a:gd name="T9" fmla="*/ 1023 h 1094"/>
                <a:gd name="T10" fmla="*/ 675 w 1095"/>
                <a:gd name="T11" fmla="*/ 1031 h 1094"/>
                <a:gd name="T12" fmla="*/ 680 w 1095"/>
                <a:gd name="T13" fmla="*/ 1035 h 1094"/>
                <a:gd name="T14" fmla="*/ 691 w 1095"/>
                <a:gd name="T15" fmla="*/ 1042 h 1094"/>
                <a:gd name="T16" fmla="*/ 696 w 1095"/>
                <a:gd name="T17" fmla="*/ 1045 h 1094"/>
                <a:gd name="T18" fmla="*/ 706 w 1095"/>
                <a:gd name="T19" fmla="*/ 1051 h 1094"/>
                <a:gd name="T20" fmla="*/ 717 w 1095"/>
                <a:gd name="T21" fmla="*/ 1057 h 1094"/>
                <a:gd name="T22" fmla="*/ 970 w 1095"/>
                <a:gd name="T23" fmla="*/ 1043 h 1094"/>
                <a:gd name="T24" fmla="*/ 975 w 1095"/>
                <a:gd name="T25" fmla="*/ 1039 h 1094"/>
                <a:gd name="T26" fmla="*/ 991 w 1095"/>
                <a:gd name="T27" fmla="*/ 1027 h 1094"/>
                <a:gd name="T28" fmla="*/ 996 w 1095"/>
                <a:gd name="T29" fmla="*/ 1023 h 1094"/>
                <a:gd name="T30" fmla="*/ 1010 w 1095"/>
                <a:gd name="T31" fmla="*/ 1010 h 1094"/>
                <a:gd name="T32" fmla="*/ 1015 w 1095"/>
                <a:gd name="T33" fmla="*/ 1005 h 1094"/>
                <a:gd name="T34" fmla="*/ 1028 w 1095"/>
                <a:gd name="T35" fmla="*/ 990 h 1094"/>
                <a:gd name="T36" fmla="*/ 1036 w 1095"/>
                <a:gd name="T37" fmla="*/ 980 h 1094"/>
                <a:gd name="T38" fmla="*/ 1044 w 1095"/>
                <a:gd name="T39" fmla="*/ 969 h 1094"/>
                <a:gd name="T40" fmla="*/ 1054 w 1095"/>
                <a:gd name="T41" fmla="*/ 953 h 1094"/>
                <a:gd name="T42" fmla="*/ 1052 w 1095"/>
                <a:gd name="T43" fmla="*/ 706 h 1094"/>
                <a:gd name="T44" fmla="*/ 1049 w 1095"/>
                <a:gd name="T45" fmla="*/ 700 h 1094"/>
                <a:gd name="T46" fmla="*/ 1043 w 1095"/>
                <a:gd name="T47" fmla="*/ 690 h 1094"/>
                <a:gd name="T48" fmla="*/ 1039 w 1095"/>
                <a:gd name="T49" fmla="*/ 685 h 1094"/>
                <a:gd name="T50" fmla="*/ 1031 w 1095"/>
                <a:gd name="T51" fmla="*/ 675 h 1094"/>
                <a:gd name="T52" fmla="*/ 1028 w 1095"/>
                <a:gd name="T53" fmla="*/ 670 h 1094"/>
                <a:gd name="T54" fmla="*/ 1019 w 1095"/>
                <a:gd name="T55" fmla="*/ 660 h 1094"/>
                <a:gd name="T56" fmla="*/ 1015 w 1095"/>
                <a:gd name="T57" fmla="*/ 655 h 1094"/>
                <a:gd name="T58" fmla="*/ 1010 w 1095"/>
                <a:gd name="T59" fmla="*/ 650 h 1094"/>
                <a:gd name="T60" fmla="*/ 1005 w 1095"/>
                <a:gd name="T61" fmla="*/ 646 h 1094"/>
                <a:gd name="T62" fmla="*/ 548 w 1095"/>
                <a:gd name="T63" fmla="*/ 314 h 1094"/>
                <a:gd name="T64" fmla="*/ 450 w 1095"/>
                <a:gd name="T65" fmla="*/ 90 h 1094"/>
                <a:gd name="T66" fmla="*/ 444 w 1095"/>
                <a:gd name="T67" fmla="*/ 84 h 1094"/>
                <a:gd name="T68" fmla="*/ 435 w 1095"/>
                <a:gd name="T69" fmla="*/ 75 h 1094"/>
                <a:gd name="T70" fmla="*/ 430 w 1095"/>
                <a:gd name="T71" fmla="*/ 71 h 1094"/>
                <a:gd name="T72" fmla="*/ 420 w 1095"/>
                <a:gd name="T73" fmla="*/ 63 h 1094"/>
                <a:gd name="T74" fmla="*/ 415 w 1095"/>
                <a:gd name="T75" fmla="*/ 59 h 1094"/>
                <a:gd name="T76" fmla="*/ 405 w 1095"/>
                <a:gd name="T77" fmla="*/ 52 h 1094"/>
                <a:gd name="T78" fmla="*/ 400 w 1095"/>
                <a:gd name="T79" fmla="*/ 49 h 1094"/>
                <a:gd name="T80" fmla="*/ 389 w 1095"/>
                <a:gd name="T81" fmla="*/ 42 h 1094"/>
                <a:gd name="T82" fmla="*/ 378 w 1095"/>
                <a:gd name="T83" fmla="*/ 37 h 1094"/>
                <a:gd name="T84" fmla="*/ 126 w 1095"/>
                <a:gd name="T85" fmla="*/ 51 h 1094"/>
                <a:gd name="T86" fmla="*/ 120 w 1095"/>
                <a:gd name="T87" fmla="*/ 55 h 1094"/>
                <a:gd name="T88" fmla="*/ 105 w 1095"/>
                <a:gd name="T89" fmla="*/ 66 h 1094"/>
                <a:gd name="T90" fmla="*/ 100 w 1095"/>
                <a:gd name="T91" fmla="*/ 71 h 1094"/>
                <a:gd name="T92" fmla="*/ 85 w 1095"/>
                <a:gd name="T93" fmla="*/ 84 h 1094"/>
                <a:gd name="T94" fmla="*/ 80 w 1095"/>
                <a:gd name="T95" fmla="*/ 89 h 1094"/>
                <a:gd name="T96" fmla="*/ 67 w 1095"/>
                <a:gd name="T97" fmla="*/ 104 h 1094"/>
                <a:gd name="T98" fmla="*/ 59 w 1095"/>
                <a:gd name="T99" fmla="*/ 114 h 1094"/>
                <a:gd name="T100" fmla="*/ 52 w 1095"/>
                <a:gd name="T101" fmla="*/ 125 h 1094"/>
                <a:gd name="T102" fmla="*/ 42 w 1095"/>
                <a:gd name="T103" fmla="*/ 141 h 1094"/>
                <a:gd name="T104" fmla="*/ 43 w 1095"/>
                <a:gd name="T105" fmla="*/ 388 h 1094"/>
                <a:gd name="T106" fmla="*/ 46 w 1095"/>
                <a:gd name="T107" fmla="*/ 393 h 1094"/>
                <a:gd name="T108" fmla="*/ 53 w 1095"/>
                <a:gd name="T109" fmla="*/ 404 h 1094"/>
                <a:gd name="T110" fmla="*/ 56 w 1095"/>
                <a:gd name="T111" fmla="*/ 409 h 1094"/>
                <a:gd name="T112" fmla="*/ 64 w 1095"/>
                <a:gd name="T113" fmla="*/ 419 h 1094"/>
                <a:gd name="T114" fmla="*/ 68 w 1095"/>
                <a:gd name="T115" fmla="*/ 424 h 1094"/>
                <a:gd name="T116" fmla="*/ 76 w 1095"/>
                <a:gd name="T117" fmla="*/ 434 h 1094"/>
                <a:gd name="T118" fmla="*/ 80 w 1095"/>
                <a:gd name="T119" fmla="*/ 439 h 1094"/>
                <a:gd name="T120" fmla="*/ 85 w 1095"/>
                <a:gd name="T121" fmla="*/ 443 h 1094"/>
                <a:gd name="T122" fmla="*/ 96 w 1095"/>
                <a:gd name="T123" fmla="*/ 454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5" h="1094">
                  <a:moveTo>
                    <a:pt x="315" y="547"/>
                  </a:moveTo>
                  <a:cubicBezTo>
                    <a:pt x="359" y="565"/>
                    <a:pt x="404" y="592"/>
                    <a:pt x="453" y="639"/>
                  </a:cubicBezTo>
                  <a:cubicBezTo>
                    <a:pt x="502" y="689"/>
                    <a:pt x="529" y="736"/>
                    <a:pt x="548" y="781"/>
                  </a:cubicBezTo>
                  <a:cubicBezTo>
                    <a:pt x="578" y="860"/>
                    <a:pt x="581" y="932"/>
                    <a:pt x="641" y="999"/>
                  </a:cubicBezTo>
                  <a:cubicBezTo>
                    <a:pt x="642" y="1000"/>
                    <a:pt x="643" y="1001"/>
                    <a:pt x="644" y="1002"/>
                  </a:cubicBezTo>
                  <a:cubicBezTo>
                    <a:pt x="646" y="1004"/>
                    <a:pt x="646" y="1004"/>
                    <a:pt x="646" y="1004"/>
                  </a:cubicBezTo>
                  <a:cubicBezTo>
                    <a:pt x="648" y="1006"/>
                    <a:pt x="649" y="1008"/>
                    <a:pt x="651" y="1010"/>
                  </a:cubicBezTo>
                  <a:cubicBezTo>
                    <a:pt x="651" y="1010"/>
                    <a:pt x="651" y="1010"/>
                    <a:pt x="651" y="1010"/>
                  </a:cubicBezTo>
                  <a:cubicBezTo>
                    <a:pt x="651" y="1010"/>
                    <a:pt x="651" y="1010"/>
                    <a:pt x="651" y="1010"/>
                  </a:cubicBezTo>
                  <a:cubicBezTo>
                    <a:pt x="653" y="1011"/>
                    <a:pt x="654" y="1013"/>
                    <a:pt x="656" y="1014"/>
                  </a:cubicBezTo>
                  <a:cubicBezTo>
                    <a:pt x="656" y="1014"/>
                    <a:pt x="656" y="1014"/>
                    <a:pt x="656" y="1014"/>
                  </a:cubicBezTo>
                  <a:cubicBezTo>
                    <a:pt x="658" y="1016"/>
                    <a:pt x="659" y="1017"/>
                    <a:pt x="661" y="1019"/>
                  </a:cubicBezTo>
                  <a:cubicBezTo>
                    <a:pt x="661" y="1019"/>
                    <a:pt x="661" y="1019"/>
                    <a:pt x="661" y="1019"/>
                  </a:cubicBezTo>
                  <a:cubicBezTo>
                    <a:pt x="662" y="1020"/>
                    <a:pt x="664" y="1021"/>
                    <a:pt x="666" y="1023"/>
                  </a:cubicBezTo>
                  <a:cubicBezTo>
                    <a:pt x="666" y="1023"/>
                    <a:pt x="666" y="1023"/>
                    <a:pt x="666" y="1023"/>
                  </a:cubicBezTo>
                  <a:cubicBezTo>
                    <a:pt x="667" y="1024"/>
                    <a:pt x="669" y="1026"/>
                    <a:pt x="670" y="1027"/>
                  </a:cubicBezTo>
                  <a:cubicBezTo>
                    <a:pt x="670" y="1027"/>
                    <a:pt x="670" y="1027"/>
                    <a:pt x="670" y="1027"/>
                  </a:cubicBezTo>
                  <a:cubicBezTo>
                    <a:pt x="672" y="1028"/>
                    <a:pt x="674" y="1029"/>
                    <a:pt x="675" y="1031"/>
                  </a:cubicBezTo>
                  <a:cubicBezTo>
                    <a:pt x="675" y="1031"/>
                    <a:pt x="675" y="1031"/>
                    <a:pt x="675" y="1031"/>
                  </a:cubicBezTo>
                  <a:cubicBezTo>
                    <a:pt x="677" y="1032"/>
                    <a:pt x="679" y="1033"/>
                    <a:pt x="680" y="1035"/>
                  </a:cubicBezTo>
                  <a:cubicBezTo>
                    <a:pt x="680" y="1035"/>
                    <a:pt x="680" y="1035"/>
                    <a:pt x="680" y="1035"/>
                  </a:cubicBezTo>
                  <a:cubicBezTo>
                    <a:pt x="682" y="1036"/>
                    <a:pt x="684" y="1037"/>
                    <a:pt x="685" y="1038"/>
                  </a:cubicBezTo>
                  <a:cubicBezTo>
                    <a:pt x="685" y="1038"/>
                    <a:pt x="685" y="1038"/>
                    <a:pt x="685" y="1038"/>
                  </a:cubicBezTo>
                  <a:cubicBezTo>
                    <a:pt x="687" y="1039"/>
                    <a:pt x="689" y="1041"/>
                    <a:pt x="691" y="1042"/>
                  </a:cubicBezTo>
                  <a:cubicBezTo>
                    <a:pt x="691" y="1042"/>
                    <a:pt x="691" y="1042"/>
                    <a:pt x="691" y="1042"/>
                  </a:cubicBezTo>
                  <a:cubicBezTo>
                    <a:pt x="692" y="1043"/>
                    <a:pt x="694" y="1044"/>
                    <a:pt x="696" y="1045"/>
                  </a:cubicBezTo>
                  <a:cubicBezTo>
                    <a:pt x="696" y="1045"/>
                    <a:pt x="696" y="1045"/>
                    <a:pt x="696" y="1045"/>
                  </a:cubicBezTo>
                  <a:cubicBezTo>
                    <a:pt x="698" y="1046"/>
                    <a:pt x="699" y="1047"/>
                    <a:pt x="701" y="1048"/>
                  </a:cubicBezTo>
                  <a:cubicBezTo>
                    <a:pt x="701" y="1048"/>
                    <a:pt x="701" y="1048"/>
                    <a:pt x="701" y="1048"/>
                  </a:cubicBezTo>
                  <a:cubicBezTo>
                    <a:pt x="703" y="1049"/>
                    <a:pt x="705" y="1050"/>
                    <a:pt x="706" y="1051"/>
                  </a:cubicBezTo>
                  <a:cubicBezTo>
                    <a:pt x="706" y="1051"/>
                    <a:pt x="706" y="1051"/>
                    <a:pt x="706" y="1051"/>
                  </a:cubicBezTo>
                  <a:cubicBezTo>
                    <a:pt x="710" y="1054"/>
                    <a:pt x="714" y="1055"/>
                    <a:pt x="717" y="1057"/>
                  </a:cubicBezTo>
                  <a:cubicBezTo>
                    <a:pt x="717" y="1057"/>
                    <a:pt x="717" y="1057"/>
                    <a:pt x="717" y="1057"/>
                  </a:cubicBezTo>
                  <a:cubicBezTo>
                    <a:pt x="791" y="1094"/>
                    <a:pt x="880" y="1094"/>
                    <a:pt x="953" y="1053"/>
                  </a:cubicBezTo>
                  <a:cubicBezTo>
                    <a:pt x="953" y="1053"/>
                    <a:pt x="953" y="1053"/>
                    <a:pt x="953" y="1053"/>
                  </a:cubicBezTo>
                  <a:cubicBezTo>
                    <a:pt x="959" y="1050"/>
                    <a:pt x="965" y="1046"/>
                    <a:pt x="970" y="1043"/>
                  </a:cubicBezTo>
                  <a:cubicBezTo>
                    <a:pt x="970" y="1043"/>
                    <a:pt x="970" y="1043"/>
                    <a:pt x="970" y="1043"/>
                  </a:cubicBezTo>
                  <a:cubicBezTo>
                    <a:pt x="972" y="1042"/>
                    <a:pt x="973" y="1040"/>
                    <a:pt x="975" y="1039"/>
                  </a:cubicBezTo>
                  <a:cubicBezTo>
                    <a:pt x="975" y="1039"/>
                    <a:pt x="975" y="1039"/>
                    <a:pt x="975" y="1039"/>
                  </a:cubicBezTo>
                  <a:cubicBezTo>
                    <a:pt x="977" y="1038"/>
                    <a:pt x="979" y="1037"/>
                    <a:pt x="980" y="1035"/>
                  </a:cubicBezTo>
                  <a:cubicBezTo>
                    <a:pt x="980" y="1035"/>
                    <a:pt x="980" y="1035"/>
                    <a:pt x="980" y="1035"/>
                  </a:cubicBezTo>
                  <a:cubicBezTo>
                    <a:pt x="984" y="1033"/>
                    <a:pt x="987" y="1030"/>
                    <a:pt x="991" y="1027"/>
                  </a:cubicBezTo>
                  <a:cubicBezTo>
                    <a:pt x="991" y="1027"/>
                    <a:pt x="991" y="1027"/>
                    <a:pt x="991" y="1027"/>
                  </a:cubicBezTo>
                  <a:cubicBezTo>
                    <a:pt x="993" y="1026"/>
                    <a:pt x="994" y="1025"/>
                    <a:pt x="996" y="1023"/>
                  </a:cubicBezTo>
                  <a:cubicBezTo>
                    <a:pt x="996" y="1023"/>
                    <a:pt x="996" y="1023"/>
                    <a:pt x="996" y="1023"/>
                  </a:cubicBezTo>
                  <a:cubicBezTo>
                    <a:pt x="999" y="1020"/>
                    <a:pt x="1002" y="1017"/>
                    <a:pt x="1006" y="1014"/>
                  </a:cubicBezTo>
                  <a:cubicBezTo>
                    <a:pt x="1006" y="1014"/>
                    <a:pt x="1006" y="1014"/>
                    <a:pt x="1006" y="1014"/>
                  </a:cubicBezTo>
                  <a:cubicBezTo>
                    <a:pt x="1007" y="1013"/>
                    <a:pt x="1009" y="1011"/>
                    <a:pt x="1010" y="1010"/>
                  </a:cubicBezTo>
                  <a:cubicBezTo>
                    <a:pt x="1010" y="1010"/>
                    <a:pt x="1010" y="1010"/>
                    <a:pt x="1010" y="1010"/>
                  </a:cubicBezTo>
                  <a:cubicBezTo>
                    <a:pt x="1012" y="1008"/>
                    <a:pt x="1014" y="1006"/>
                    <a:pt x="1015" y="1005"/>
                  </a:cubicBezTo>
                  <a:cubicBezTo>
                    <a:pt x="1015" y="1005"/>
                    <a:pt x="1015" y="1005"/>
                    <a:pt x="1015" y="1005"/>
                  </a:cubicBezTo>
                  <a:cubicBezTo>
                    <a:pt x="1018" y="1002"/>
                    <a:pt x="1021" y="998"/>
                    <a:pt x="1024" y="995"/>
                  </a:cubicBezTo>
                  <a:cubicBezTo>
                    <a:pt x="1024" y="995"/>
                    <a:pt x="1024" y="995"/>
                    <a:pt x="1024" y="995"/>
                  </a:cubicBezTo>
                  <a:cubicBezTo>
                    <a:pt x="1026" y="993"/>
                    <a:pt x="1027" y="992"/>
                    <a:pt x="1028" y="990"/>
                  </a:cubicBezTo>
                  <a:cubicBezTo>
                    <a:pt x="1028" y="990"/>
                    <a:pt x="1028" y="990"/>
                    <a:pt x="1028" y="990"/>
                  </a:cubicBezTo>
                  <a:cubicBezTo>
                    <a:pt x="1031" y="987"/>
                    <a:pt x="1034" y="983"/>
                    <a:pt x="1036" y="980"/>
                  </a:cubicBezTo>
                  <a:cubicBezTo>
                    <a:pt x="1036" y="980"/>
                    <a:pt x="1036" y="980"/>
                    <a:pt x="1036" y="980"/>
                  </a:cubicBezTo>
                  <a:cubicBezTo>
                    <a:pt x="1038" y="978"/>
                    <a:pt x="1039" y="976"/>
                    <a:pt x="1040" y="974"/>
                  </a:cubicBezTo>
                  <a:cubicBezTo>
                    <a:pt x="1040" y="974"/>
                    <a:pt x="1040" y="974"/>
                    <a:pt x="1040" y="974"/>
                  </a:cubicBezTo>
                  <a:cubicBezTo>
                    <a:pt x="1041" y="973"/>
                    <a:pt x="1042" y="971"/>
                    <a:pt x="1044" y="969"/>
                  </a:cubicBezTo>
                  <a:cubicBezTo>
                    <a:pt x="1044" y="969"/>
                    <a:pt x="1044" y="969"/>
                    <a:pt x="1044" y="969"/>
                  </a:cubicBezTo>
                  <a:cubicBezTo>
                    <a:pt x="1047" y="964"/>
                    <a:pt x="1050" y="958"/>
                    <a:pt x="1054" y="953"/>
                  </a:cubicBezTo>
                  <a:cubicBezTo>
                    <a:pt x="1054" y="953"/>
                    <a:pt x="1054" y="953"/>
                    <a:pt x="1054" y="953"/>
                  </a:cubicBezTo>
                  <a:cubicBezTo>
                    <a:pt x="1095" y="879"/>
                    <a:pt x="1095" y="790"/>
                    <a:pt x="1058" y="717"/>
                  </a:cubicBezTo>
                  <a:cubicBezTo>
                    <a:pt x="1058" y="717"/>
                    <a:pt x="1058" y="717"/>
                    <a:pt x="1058" y="717"/>
                  </a:cubicBezTo>
                  <a:cubicBezTo>
                    <a:pt x="1056" y="713"/>
                    <a:pt x="1054" y="709"/>
                    <a:pt x="1052" y="706"/>
                  </a:cubicBezTo>
                  <a:cubicBezTo>
                    <a:pt x="1052" y="706"/>
                    <a:pt x="1052" y="706"/>
                    <a:pt x="1052" y="706"/>
                  </a:cubicBezTo>
                  <a:cubicBezTo>
                    <a:pt x="1051" y="704"/>
                    <a:pt x="1050" y="702"/>
                    <a:pt x="1049" y="700"/>
                  </a:cubicBezTo>
                  <a:cubicBezTo>
                    <a:pt x="1049" y="700"/>
                    <a:pt x="1049" y="700"/>
                    <a:pt x="1049" y="700"/>
                  </a:cubicBezTo>
                  <a:cubicBezTo>
                    <a:pt x="1048" y="699"/>
                    <a:pt x="1047" y="697"/>
                    <a:pt x="1046" y="695"/>
                  </a:cubicBezTo>
                  <a:cubicBezTo>
                    <a:pt x="1046" y="695"/>
                    <a:pt x="1046" y="695"/>
                    <a:pt x="1046" y="695"/>
                  </a:cubicBezTo>
                  <a:cubicBezTo>
                    <a:pt x="1045" y="693"/>
                    <a:pt x="1044" y="691"/>
                    <a:pt x="1043" y="690"/>
                  </a:cubicBezTo>
                  <a:cubicBezTo>
                    <a:pt x="1043" y="690"/>
                    <a:pt x="1043" y="690"/>
                    <a:pt x="1043" y="690"/>
                  </a:cubicBezTo>
                  <a:cubicBezTo>
                    <a:pt x="1041" y="688"/>
                    <a:pt x="1040" y="686"/>
                    <a:pt x="1039" y="685"/>
                  </a:cubicBezTo>
                  <a:cubicBezTo>
                    <a:pt x="1039" y="685"/>
                    <a:pt x="1039" y="685"/>
                    <a:pt x="1039" y="685"/>
                  </a:cubicBezTo>
                  <a:cubicBezTo>
                    <a:pt x="1038" y="683"/>
                    <a:pt x="1037" y="681"/>
                    <a:pt x="1035" y="679"/>
                  </a:cubicBezTo>
                  <a:cubicBezTo>
                    <a:pt x="1035" y="679"/>
                    <a:pt x="1035" y="679"/>
                    <a:pt x="1035" y="679"/>
                  </a:cubicBezTo>
                  <a:cubicBezTo>
                    <a:pt x="1034" y="678"/>
                    <a:pt x="1033" y="676"/>
                    <a:pt x="1031" y="675"/>
                  </a:cubicBezTo>
                  <a:cubicBezTo>
                    <a:pt x="1031" y="675"/>
                    <a:pt x="1031" y="675"/>
                    <a:pt x="1031" y="675"/>
                  </a:cubicBezTo>
                  <a:cubicBezTo>
                    <a:pt x="1030" y="673"/>
                    <a:pt x="1029" y="671"/>
                    <a:pt x="1028" y="670"/>
                  </a:cubicBezTo>
                  <a:cubicBezTo>
                    <a:pt x="1028" y="670"/>
                    <a:pt x="1028" y="670"/>
                    <a:pt x="1028" y="670"/>
                  </a:cubicBezTo>
                  <a:cubicBezTo>
                    <a:pt x="1026" y="668"/>
                    <a:pt x="1025" y="666"/>
                    <a:pt x="1023" y="665"/>
                  </a:cubicBezTo>
                  <a:cubicBezTo>
                    <a:pt x="1023" y="665"/>
                    <a:pt x="1023" y="665"/>
                    <a:pt x="1023" y="665"/>
                  </a:cubicBezTo>
                  <a:cubicBezTo>
                    <a:pt x="1022" y="663"/>
                    <a:pt x="1021" y="662"/>
                    <a:pt x="1019" y="660"/>
                  </a:cubicBezTo>
                  <a:cubicBezTo>
                    <a:pt x="1019" y="660"/>
                    <a:pt x="1019" y="660"/>
                    <a:pt x="1019" y="660"/>
                  </a:cubicBezTo>
                  <a:cubicBezTo>
                    <a:pt x="1018" y="658"/>
                    <a:pt x="1016" y="657"/>
                    <a:pt x="1015" y="655"/>
                  </a:cubicBezTo>
                  <a:cubicBezTo>
                    <a:pt x="1015" y="655"/>
                    <a:pt x="1015" y="655"/>
                    <a:pt x="1015" y="655"/>
                  </a:cubicBezTo>
                  <a:cubicBezTo>
                    <a:pt x="1013" y="654"/>
                    <a:pt x="1012" y="652"/>
                    <a:pt x="1010" y="651"/>
                  </a:cubicBezTo>
                  <a:cubicBezTo>
                    <a:pt x="1010" y="651"/>
                    <a:pt x="1010" y="651"/>
                    <a:pt x="1010" y="651"/>
                  </a:cubicBezTo>
                  <a:cubicBezTo>
                    <a:pt x="1010" y="650"/>
                    <a:pt x="1010" y="650"/>
                    <a:pt x="1010" y="650"/>
                  </a:cubicBezTo>
                  <a:cubicBezTo>
                    <a:pt x="1009" y="649"/>
                    <a:pt x="1008" y="648"/>
                    <a:pt x="1008" y="648"/>
                  </a:cubicBezTo>
                  <a:cubicBezTo>
                    <a:pt x="1007" y="647"/>
                    <a:pt x="1006" y="646"/>
                    <a:pt x="1005" y="646"/>
                  </a:cubicBezTo>
                  <a:cubicBezTo>
                    <a:pt x="1005" y="646"/>
                    <a:pt x="1005" y="646"/>
                    <a:pt x="1005" y="646"/>
                  </a:cubicBezTo>
                  <a:cubicBezTo>
                    <a:pt x="937" y="581"/>
                    <a:pt x="863" y="578"/>
                    <a:pt x="782" y="547"/>
                  </a:cubicBezTo>
                  <a:cubicBezTo>
                    <a:pt x="737" y="529"/>
                    <a:pt x="690" y="502"/>
                    <a:pt x="640" y="453"/>
                  </a:cubicBezTo>
                  <a:cubicBezTo>
                    <a:pt x="593" y="404"/>
                    <a:pt x="566" y="358"/>
                    <a:pt x="548" y="314"/>
                  </a:cubicBezTo>
                  <a:cubicBezTo>
                    <a:pt x="518" y="235"/>
                    <a:pt x="515" y="162"/>
                    <a:pt x="454" y="95"/>
                  </a:cubicBezTo>
                  <a:cubicBezTo>
                    <a:pt x="453" y="94"/>
                    <a:pt x="452" y="93"/>
                    <a:pt x="451" y="92"/>
                  </a:cubicBezTo>
                  <a:cubicBezTo>
                    <a:pt x="450" y="90"/>
                    <a:pt x="450" y="90"/>
                    <a:pt x="450" y="90"/>
                  </a:cubicBezTo>
                  <a:cubicBezTo>
                    <a:pt x="448" y="88"/>
                    <a:pt x="446" y="86"/>
                    <a:pt x="444" y="84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3" y="83"/>
                    <a:pt x="441" y="81"/>
                    <a:pt x="439" y="80"/>
                  </a:cubicBezTo>
                  <a:cubicBezTo>
                    <a:pt x="439" y="80"/>
                    <a:pt x="439" y="80"/>
                    <a:pt x="439" y="80"/>
                  </a:cubicBezTo>
                  <a:cubicBezTo>
                    <a:pt x="438" y="78"/>
                    <a:pt x="436" y="77"/>
                    <a:pt x="435" y="75"/>
                  </a:cubicBezTo>
                  <a:cubicBezTo>
                    <a:pt x="435" y="75"/>
                    <a:pt x="435" y="75"/>
                    <a:pt x="435" y="75"/>
                  </a:cubicBezTo>
                  <a:cubicBezTo>
                    <a:pt x="433" y="74"/>
                    <a:pt x="432" y="73"/>
                    <a:pt x="430" y="71"/>
                  </a:cubicBezTo>
                  <a:cubicBezTo>
                    <a:pt x="430" y="71"/>
                    <a:pt x="430" y="71"/>
                    <a:pt x="430" y="71"/>
                  </a:cubicBezTo>
                  <a:cubicBezTo>
                    <a:pt x="428" y="70"/>
                    <a:pt x="427" y="68"/>
                    <a:pt x="425" y="67"/>
                  </a:cubicBezTo>
                  <a:cubicBezTo>
                    <a:pt x="425" y="67"/>
                    <a:pt x="425" y="67"/>
                    <a:pt x="425" y="67"/>
                  </a:cubicBezTo>
                  <a:cubicBezTo>
                    <a:pt x="423" y="66"/>
                    <a:pt x="422" y="64"/>
                    <a:pt x="420" y="63"/>
                  </a:cubicBezTo>
                  <a:cubicBezTo>
                    <a:pt x="420" y="63"/>
                    <a:pt x="420" y="63"/>
                    <a:pt x="420" y="63"/>
                  </a:cubicBezTo>
                  <a:cubicBezTo>
                    <a:pt x="419" y="62"/>
                    <a:pt x="417" y="61"/>
                    <a:pt x="415" y="59"/>
                  </a:cubicBezTo>
                  <a:cubicBezTo>
                    <a:pt x="415" y="59"/>
                    <a:pt x="415" y="59"/>
                    <a:pt x="415" y="59"/>
                  </a:cubicBezTo>
                  <a:cubicBezTo>
                    <a:pt x="414" y="58"/>
                    <a:pt x="412" y="57"/>
                    <a:pt x="410" y="56"/>
                  </a:cubicBezTo>
                  <a:cubicBezTo>
                    <a:pt x="410" y="56"/>
                    <a:pt x="410" y="56"/>
                    <a:pt x="410" y="56"/>
                  </a:cubicBezTo>
                  <a:cubicBezTo>
                    <a:pt x="408" y="55"/>
                    <a:pt x="407" y="53"/>
                    <a:pt x="405" y="52"/>
                  </a:cubicBezTo>
                  <a:cubicBezTo>
                    <a:pt x="405" y="52"/>
                    <a:pt x="405" y="52"/>
                    <a:pt x="405" y="52"/>
                  </a:cubicBezTo>
                  <a:cubicBezTo>
                    <a:pt x="403" y="51"/>
                    <a:pt x="401" y="50"/>
                    <a:pt x="400" y="49"/>
                  </a:cubicBezTo>
                  <a:cubicBezTo>
                    <a:pt x="400" y="49"/>
                    <a:pt x="400" y="49"/>
                    <a:pt x="400" y="49"/>
                  </a:cubicBezTo>
                  <a:cubicBezTo>
                    <a:pt x="398" y="48"/>
                    <a:pt x="396" y="47"/>
                    <a:pt x="394" y="45"/>
                  </a:cubicBezTo>
                  <a:cubicBezTo>
                    <a:pt x="394" y="45"/>
                    <a:pt x="394" y="45"/>
                    <a:pt x="394" y="45"/>
                  </a:cubicBezTo>
                  <a:cubicBezTo>
                    <a:pt x="393" y="44"/>
                    <a:pt x="391" y="43"/>
                    <a:pt x="389" y="42"/>
                  </a:cubicBezTo>
                  <a:cubicBezTo>
                    <a:pt x="389" y="42"/>
                    <a:pt x="389" y="42"/>
                    <a:pt x="389" y="42"/>
                  </a:cubicBezTo>
                  <a:cubicBezTo>
                    <a:pt x="385" y="40"/>
                    <a:pt x="382" y="38"/>
                    <a:pt x="378" y="37"/>
                  </a:cubicBezTo>
                  <a:cubicBezTo>
                    <a:pt x="378" y="37"/>
                    <a:pt x="378" y="37"/>
                    <a:pt x="378" y="37"/>
                  </a:cubicBezTo>
                  <a:cubicBezTo>
                    <a:pt x="305" y="0"/>
                    <a:pt x="216" y="0"/>
                    <a:pt x="142" y="41"/>
                  </a:cubicBezTo>
                  <a:cubicBezTo>
                    <a:pt x="142" y="41"/>
                    <a:pt x="142" y="41"/>
                    <a:pt x="142" y="41"/>
                  </a:cubicBezTo>
                  <a:cubicBezTo>
                    <a:pt x="136" y="44"/>
                    <a:pt x="131" y="48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4" y="52"/>
                    <a:pt x="122" y="53"/>
                    <a:pt x="120" y="55"/>
                  </a:cubicBezTo>
                  <a:cubicBezTo>
                    <a:pt x="120" y="55"/>
                    <a:pt x="120" y="55"/>
                    <a:pt x="120" y="55"/>
                  </a:cubicBezTo>
                  <a:cubicBezTo>
                    <a:pt x="119" y="56"/>
                    <a:pt x="117" y="57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2" y="61"/>
                    <a:pt x="108" y="64"/>
                    <a:pt x="105" y="66"/>
                  </a:cubicBezTo>
                  <a:cubicBezTo>
                    <a:pt x="105" y="66"/>
                    <a:pt x="105" y="66"/>
                    <a:pt x="105" y="66"/>
                  </a:cubicBezTo>
                  <a:cubicBezTo>
                    <a:pt x="103" y="68"/>
                    <a:pt x="101" y="69"/>
                    <a:pt x="100" y="71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96" y="73"/>
                    <a:pt x="93" y="76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8" y="81"/>
                    <a:pt x="87" y="83"/>
                    <a:pt x="85" y="84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3" y="86"/>
                    <a:pt x="82" y="87"/>
                    <a:pt x="80" y="89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77" y="92"/>
                    <a:pt x="74" y="96"/>
                    <a:pt x="71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0" y="101"/>
                    <a:pt x="69" y="102"/>
                    <a:pt x="67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4" y="107"/>
                    <a:pt x="62" y="111"/>
                    <a:pt x="59" y="114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8" y="116"/>
                    <a:pt x="57" y="118"/>
                    <a:pt x="55" y="120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54" y="121"/>
                    <a:pt x="53" y="123"/>
                    <a:pt x="52" y="125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48" y="130"/>
                    <a:pt x="45" y="136"/>
                    <a:pt x="42" y="141"/>
                  </a:cubicBezTo>
                  <a:cubicBezTo>
                    <a:pt x="42" y="141"/>
                    <a:pt x="42" y="141"/>
                    <a:pt x="42" y="141"/>
                  </a:cubicBezTo>
                  <a:cubicBezTo>
                    <a:pt x="1" y="215"/>
                    <a:pt x="0" y="304"/>
                    <a:pt x="37" y="377"/>
                  </a:cubicBezTo>
                  <a:cubicBezTo>
                    <a:pt x="37" y="377"/>
                    <a:pt x="37" y="377"/>
                    <a:pt x="37" y="377"/>
                  </a:cubicBezTo>
                  <a:cubicBezTo>
                    <a:pt x="39" y="381"/>
                    <a:pt x="41" y="385"/>
                    <a:pt x="43" y="388"/>
                  </a:cubicBezTo>
                  <a:cubicBezTo>
                    <a:pt x="43" y="388"/>
                    <a:pt x="43" y="388"/>
                    <a:pt x="43" y="388"/>
                  </a:cubicBezTo>
                  <a:cubicBezTo>
                    <a:pt x="44" y="390"/>
                    <a:pt x="45" y="392"/>
                    <a:pt x="46" y="393"/>
                  </a:cubicBezTo>
                  <a:cubicBezTo>
                    <a:pt x="46" y="393"/>
                    <a:pt x="46" y="393"/>
                    <a:pt x="46" y="393"/>
                  </a:cubicBezTo>
                  <a:cubicBezTo>
                    <a:pt x="47" y="395"/>
                    <a:pt x="48" y="397"/>
                    <a:pt x="50" y="399"/>
                  </a:cubicBezTo>
                  <a:cubicBezTo>
                    <a:pt x="50" y="399"/>
                    <a:pt x="50" y="399"/>
                    <a:pt x="50" y="399"/>
                  </a:cubicBezTo>
                  <a:cubicBezTo>
                    <a:pt x="51" y="401"/>
                    <a:pt x="52" y="402"/>
                    <a:pt x="53" y="404"/>
                  </a:cubicBezTo>
                  <a:cubicBezTo>
                    <a:pt x="53" y="404"/>
                    <a:pt x="53" y="404"/>
                    <a:pt x="53" y="404"/>
                  </a:cubicBezTo>
                  <a:cubicBezTo>
                    <a:pt x="54" y="406"/>
                    <a:pt x="55" y="408"/>
                    <a:pt x="56" y="409"/>
                  </a:cubicBezTo>
                  <a:cubicBezTo>
                    <a:pt x="56" y="409"/>
                    <a:pt x="56" y="409"/>
                    <a:pt x="56" y="409"/>
                  </a:cubicBezTo>
                  <a:cubicBezTo>
                    <a:pt x="58" y="411"/>
                    <a:pt x="59" y="413"/>
                    <a:pt x="60" y="414"/>
                  </a:cubicBezTo>
                  <a:cubicBezTo>
                    <a:pt x="60" y="414"/>
                    <a:pt x="60" y="414"/>
                    <a:pt x="60" y="414"/>
                  </a:cubicBezTo>
                  <a:cubicBezTo>
                    <a:pt x="61" y="416"/>
                    <a:pt x="63" y="418"/>
                    <a:pt x="64" y="419"/>
                  </a:cubicBezTo>
                  <a:cubicBezTo>
                    <a:pt x="64" y="419"/>
                    <a:pt x="64" y="419"/>
                    <a:pt x="64" y="419"/>
                  </a:cubicBezTo>
                  <a:cubicBezTo>
                    <a:pt x="65" y="421"/>
                    <a:pt x="67" y="423"/>
                    <a:pt x="68" y="424"/>
                  </a:cubicBezTo>
                  <a:cubicBezTo>
                    <a:pt x="68" y="424"/>
                    <a:pt x="68" y="424"/>
                    <a:pt x="68" y="424"/>
                  </a:cubicBezTo>
                  <a:cubicBezTo>
                    <a:pt x="69" y="426"/>
                    <a:pt x="71" y="428"/>
                    <a:pt x="72" y="429"/>
                  </a:cubicBezTo>
                  <a:cubicBezTo>
                    <a:pt x="72" y="429"/>
                    <a:pt x="72" y="429"/>
                    <a:pt x="72" y="429"/>
                  </a:cubicBezTo>
                  <a:cubicBezTo>
                    <a:pt x="73" y="431"/>
                    <a:pt x="75" y="432"/>
                    <a:pt x="76" y="434"/>
                  </a:cubicBezTo>
                  <a:cubicBezTo>
                    <a:pt x="76" y="434"/>
                    <a:pt x="76" y="434"/>
                    <a:pt x="76" y="434"/>
                  </a:cubicBezTo>
                  <a:cubicBezTo>
                    <a:pt x="78" y="436"/>
                    <a:pt x="79" y="437"/>
                    <a:pt x="80" y="439"/>
                  </a:cubicBezTo>
                  <a:cubicBezTo>
                    <a:pt x="80" y="439"/>
                    <a:pt x="80" y="439"/>
                    <a:pt x="80" y="439"/>
                  </a:cubicBezTo>
                  <a:cubicBezTo>
                    <a:pt x="82" y="440"/>
                    <a:pt x="83" y="442"/>
                    <a:pt x="85" y="443"/>
                  </a:cubicBezTo>
                  <a:cubicBezTo>
                    <a:pt x="85" y="443"/>
                    <a:pt x="85" y="443"/>
                    <a:pt x="85" y="443"/>
                  </a:cubicBezTo>
                  <a:cubicBezTo>
                    <a:pt x="85" y="443"/>
                    <a:pt x="85" y="443"/>
                    <a:pt x="85" y="443"/>
                  </a:cubicBezTo>
                  <a:cubicBezTo>
                    <a:pt x="87" y="445"/>
                    <a:pt x="89" y="447"/>
                    <a:pt x="91" y="449"/>
                  </a:cubicBezTo>
                  <a:cubicBezTo>
                    <a:pt x="91" y="449"/>
                    <a:pt x="92" y="450"/>
                    <a:pt x="92" y="450"/>
                  </a:cubicBezTo>
                  <a:cubicBezTo>
                    <a:pt x="94" y="452"/>
                    <a:pt x="95" y="453"/>
                    <a:pt x="96" y="454"/>
                  </a:cubicBezTo>
                  <a:cubicBezTo>
                    <a:pt x="163" y="514"/>
                    <a:pt x="236" y="517"/>
                    <a:pt x="315" y="5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0DD09553-5CB0-4595-83EB-95C02493B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5238" y="1951038"/>
              <a:ext cx="611188" cy="611188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F48DF944-B96F-4351-B426-9D8442A0B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2638" y="2735263"/>
              <a:ext cx="611188" cy="612775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6">
            <a:extLst>
              <a:ext uri="{FF2B5EF4-FFF2-40B4-BE49-F238E27FC236}">
                <a16:creationId xmlns:a16="http://schemas.microsoft.com/office/drawing/2014/main" xmlns="" id="{284A3F39-F076-4DBF-B4A2-5D607CE36E3F}"/>
              </a:ext>
            </a:extLst>
          </p:cNvPr>
          <p:cNvGrpSpPr/>
          <p:nvPr/>
        </p:nvGrpSpPr>
        <p:grpSpPr>
          <a:xfrm>
            <a:off x="4752641" y="3315770"/>
            <a:ext cx="1520825" cy="1519238"/>
            <a:chOff x="6284913" y="3787775"/>
            <a:chExt cx="1520825" cy="1519238"/>
          </a:xfrm>
        </p:grpSpPr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E756CA69-D964-40D2-B790-513CDBF9F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913" y="3787775"/>
              <a:ext cx="1520825" cy="1519238"/>
            </a:xfrm>
            <a:custGeom>
              <a:avLst/>
              <a:gdLst>
                <a:gd name="T0" fmla="*/ 548 w 1095"/>
                <a:gd name="T1" fmla="*/ 313 h 1094"/>
                <a:gd name="T2" fmla="*/ 646 w 1095"/>
                <a:gd name="T3" fmla="*/ 90 h 1094"/>
                <a:gd name="T4" fmla="*/ 651 w 1095"/>
                <a:gd name="T5" fmla="*/ 84 h 1094"/>
                <a:gd name="T6" fmla="*/ 661 w 1095"/>
                <a:gd name="T7" fmla="*/ 75 h 1094"/>
                <a:gd name="T8" fmla="*/ 666 w 1095"/>
                <a:gd name="T9" fmla="*/ 71 h 1094"/>
                <a:gd name="T10" fmla="*/ 675 w 1095"/>
                <a:gd name="T11" fmla="*/ 63 h 1094"/>
                <a:gd name="T12" fmla="*/ 680 w 1095"/>
                <a:gd name="T13" fmla="*/ 59 h 1094"/>
                <a:gd name="T14" fmla="*/ 691 w 1095"/>
                <a:gd name="T15" fmla="*/ 52 h 1094"/>
                <a:gd name="T16" fmla="*/ 696 w 1095"/>
                <a:gd name="T17" fmla="*/ 49 h 1094"/>
                <a:gd name="T18" fmla="*/ 706 w 1095"/>
                <a:gd name="T19" fmla="*/ 42 h 1094"/>
                <a:gd name="T20" fmla="*/ 717 w 1095"/>
                <a:gd name="T21" fmla="*/ 37 h 1094"/>
                <a:gd name="T22" fmla="*/ 970 w 1095"/>
                <a:gd name="T23" fmla="*/ 51 h 1094"/>
                <a:gd name="T24" fmla="*/ 975 w 1095"/>
                <a:gd name="T25" fmla="*/ 55 h 1094"/>
                <a:gd name="T26" fmla="*/ 991 w 1095"/>
                <a:gd name="T27" fmla="*/ 66 h 1094"/>
                <a:gd name="T28" fmla="*/ 996 w 1095"/>
                <a:gd name="T29" fmla="*/ 71 h 1094"/>
                <a:gd name="T30" fmla="*/ 1010 w 1095"/>
                <a:gd name="T31" fmla="*/ 84 h 1094"/>
                <a:gd name="T32" fmla="*/ 1015 w 1095"/>
                <a:gd name="T33" fmla="*/ 89 h 1094"/>
                <a:gd name="T34" fmla="*/ 1028 w 1095"/>
                <a:gd name="T35" fmla="*/ 104 h 1094"/>
                <a:gd name="T36" fmla="*/ 1036 w 1095"/>
                <a:gd name="T37" fmla="*/ 114 h 1094"/>
                <a:gd name="T38" fmla="*/ 1044 w 1095"/>
                <a:gd name="T39" fmla="*/ 125 h 1094"/>
                <a:gd name="T40" fmla="*/ 1054 w 1095"/>
                <a:gd name="T41" fmla="*/ 141 h 1094"/>
                <a:gd name="T42" fmla="*/ 1052 w 1095"/>
                <a:gd name="T43" fmla="*/ 388 h 1094"/>
                <a:gd name="T44" fmla="*/ 1049 w 1095"/>
                <a:gd name="T45" fmla="*/ 394 h 1094"/>
                <a:gd name="T46" fmla="*/ 1043 w 1095"/>
                <a:gd name="T47" fmla="*/ 404 h 1094"/>
                <a:gd name="T48" fmla="*/ 1039 w 1095"/>
                <a:gd name="T49" fmla="*/ 409 h 1094"/>
                <a:gd name="T50" fmla="*/ 1031 w 1095"/>
                <a:gd name="T51" fmla="*/ 419 h 1094"/>
                <a:gd name="T52" fmla="*/ 1028 w 1095"/>
                <a:gd name="T53" fmla="*/ 424 h 1094"/>
                <a:gd name="T54" fmla="*/ 1019 w 1095"/>
                <a:gd name="T55" fmla="*/ 434 h 1094"/>
                <a:gd name="T56" fmla="*/ 1015 w 1095"/>
                <a:gd name="T57" fmla="*/ 439 h 1094"/>
                <a:gd name="T58" fmla="*/ 1010 w 1095"/>
                <a:gd name="T59" fmla="*/ 444 h 1094"/>
                <a:gd name="T60" fmla="*/ 1005 w 1095"/>
                <a:gd name="T61" fmla="*/ 448 h 1094"/>
                <a:gd name="T62" fmla="*/ 548 w 1095"/>
                <a:gd name="T63" fmla="*/ 780 h 1094"/>
                <a:gd name="T64" fmla="*/ 450 w 1095"/>
                <a:gd name="T65" fmla="*/ 1004 h 1094"/>
                <a:gd name="T66" fmla="*/ 444 w 1095"/>
                <a:gd name="T67" fmla="*/ 1010 h 1094"/>
                <a:gd name="T68" fmla="*/ 435 w 1095"/>
                <a:gd name="T69" fmla="*/ 1019 h 1094"/>
                <a:gd name="T70" fmla="*/ 430 w 1095"/>
                <a:gd name="T71" fmla="*/ 1023 h 1094"/>
                <a:gd name="T72" fmla="*/ 420 w 1095"/>
                <a:gd name="T73" fmla="*/ 1031 h 1094"/>
                <a:gd name="T74" fmla="*/ 415 w 1095"/>
                <a:gd name="T75" fmla="*/ 1035 h 1094"/>
                <a:gd name="T76" fmla="*/ 405 w 1095"/>
                <a:gd name="T77" fmla="*/ 1042 h 1094"/>
                <a:gd name="T78" fmla="*/ 400 w 1095"/>
                <a:gd name="T79" fmla="*/ 1045 h 1094"/>
                <a:gd name="T80" fmla="*/ 389 w 1095"/>
                <a:gd name="T81" fmla="*/ 1052 h 1094"/>
                <a:gd name="T82" fmla="*/ 378 w 1095"/>
                <a:gd name="T83" fmla="*/ 1057 h 1094"/>
                <a:gd name="T84" fmla="*/ 126 w 1095"/>
                <a:gd name="T85" fmla="*/ 1043 h 1094"/>
                <a:gd name="T86" fmla="*/ 120 w 1095"/>
                <a:gd name="T87" fmla="*/ 1039 h 1094"/>
                <a:gd name="T88" fmla="*/ 105 w 1095"/>
                <a:gd name="T89" fmla="*/ 1028 h 1094"/>
                <a:gd name="T90" fmla="*/ 100 w 1095"/>
                <a:gd name="T91" fmla="*/ 1023 h 1094"/>
                <a:gd name="T92" fmla="*/ 85 w 1095"/>
                <a:gd name="T93" fmla="*/ 1010 h 1094"/>
                <a:gd name="T94" fmla="*/ 80 w 1095"/>
                <a:gd name="T95" fmla="*/ 1005 h 1094"/>
                <a:gd name="T96" fmla="*/ 67 w 1095"/>
                <a:gd name="T97" fmla="*/ 990 h 1094"/>
                <a:gd name="T98" fmla="*/ 59 w 1095"/>
                <a:gd name="T99" fmla="*/ 980 h 1094"/>
                <a:gd name="T100" fmla="*/ 52 w 1095"/>
                <a:gd name="T101" fmla="*/ 969 h 1094"/>
                <a:gd name="T102" fmla="*/ 42 w 1095"/>
                <a:gd name="T103" fmla="*/ 953 h 1094"/>
                <a:gd name="T104" fmla="*/ 43 w 1095"/>
                <a:gd name="T105" fmla="*/ 706 h 1094"/>
                <a:gd name="T106" fmla="*/ 46 w 1095"/>
                <a:gd name="T107" fmla="*/ 700 h 1094"/>
                <a:gd name="T108" fmla="*/ 53 w 1095"/>
                <a:gd name="T109" fmla="*/ 690 h 1094"/>
                <a:gd name="T110" fmla="*/ 56 w 1095"/>
                <a:gd name="T111" fmla="*/ 685 h 1094"/>
                <a:gd name="T112" fmla="*/ 64 w 1095"/>
                <a:gd name="T113" fmla="*/ 675 h 1094"/>
                <a:gd name="T114" fmla="*/ 68 w 1095"/>
                <a:gd name="T115" fmla="*/ 670 h 1094"/>
                <a:gd name="T116" fmla="*/ 76 w 1095"/>
                <a:gd name="T117" fmla="*/ 660 h 1094"/>
                <a:gd name="T118" fmla="*/ 80 w 1095"/>
                <a:gd name="T119" fmla="*/ 655 h 1094"/>
                <a:gd name="T120" fmla="*/ 85 w 1095"/>
                <a:gd name="T121" fmla="*/ 651 h 1094"/>
                <a:gd name="T122" fmla="*/ 96 w 1095"/>
                <a:gd name="T123" fmla="*/ 640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5" h="1094">
                  <a:moveTo>
                    <a:pt x="315" y="547"/>
                  </a:moveTo>
                  <a:cubicBezTo>
                    <a:pt x="359" y="529"/>
                    <a:pt x="404" y="502"/>
                    <a:pt x="453" y="455"/>
                  </a:cubicBezTo>
                  <a:cubicBezTo>
                    <a:pt x="502" y="405"/>
                    <a:pt x="529" y="358"/>
                    <a:pt x="548" y="313"/>
                  </a:cubicBezTo>
                  <a:cubicBezTo>
                    <a:pt x="578" y="234"/>
                    <a:pt x="581" y="162"/>
                    <a:pt x="641" y="95"/>
                  </a:cubicBezTo>
                  <a:cubicBezTo>
                    <a:pt x="642" y="94"/>
                    <a:pt x="643" y="93"/>
                    <a:pt x="644" y="92"/>
                  </a:cubicBezTo>
                  <a:cubicBezTo>
                    <a:pt x="646" y="90"/>
                    <a:pt x="646" y="90"/>
                    <a:pt x="646" y="90"/>
                  </a:cubicBezTo>
                  <a:cubicBezTo>
                    <a:pt x="648" y="88"/>
                    <a:pt x="649" y="86"/>
                    <a:pt x="651" y="84"/>
                  </a:cubicBezTo>
                  <a:cubicBezTo>
                    <a:pt x="651" y="84"/>
                    <a:pt x="651" y="84"/>
                    <a:pt x="651" y="84"/>
                  </a:cubicBezTo>
                  <a:cubicBezTo>
                    <a:pt x="651" y="84"/>
                    <a:pt x="651" y="84"/>
                    <a:pt x="651" y="84"/>
                  </a:cubicBezTo>
                  <a:cubicBezTo>
                    <a:pt x="653" y="83"/>
                    <a:pt x="654" y="81"/>
                    <a:pt x="656" y="80"/>
                  </a:cubicBezTo>
                  <a:cubicBezTo>
                    <a:pt x="656" y="80"/>
                    <a:pt x="656" y="80"/>
                    <a:pt x="656" y="80"/>
                  </a:cubicBezTo>
                  <a:cubicBezTo>
                    <a:pt x="658" y="78"/>
                    <a:pt x="659" y="77"/>
                    <a:pt x="661" y="75"/>
                  </a:cubicBezTo>
                  <a:cubicBezTo>
                    <a:pt x="661" y="75"/>
                    <a:pt x="661" y="75"/>
                    <a:pt x="661" y="75"/>
                  </a:cubicBezTo>
                  <a:cubicBezTo>
                    <a:pt x="662" y="74"/>
                    <a:pt x="664" y="73"/>
                    <a:pt x="666" y="71"/>
                  </a:cubicBezTo>
                  <a:cubicBezTo>
                    <a:pt x="666" y="71"/>
                    <a:pt x="666" y="71"/>
                    <a:pt x="666" y="71"/>
                  </a:cubicBezTo>
                  <a:cubicBezTo>
                    <a:pt x="667" y="70"/>
                    <a:pt x="669" y="68"/>
                    <a:pt x="670" y="67"/>
                  </a:cubicBezTo>
                  <a:cubicBezTo>
                    <a:pt x="670" y="67"/>
                    <a:pt x="670" y="67"/>
                    <a:pt x="670" y="67"/>
                  </a:cubicBezTo>
                  <a:cubicBezTo>
                    <a:pt x="672" y="66"/>
                    <a:pt x="674" y="64"/>
                    <a:pt x="675" y="63"/>
                  </a:cubicBezTo>
                  <a:cubicBezTo>
                    <a:pt x="675" y="63"/>
                    <a:pt x="675" y="63"/>
                    <a:pt x="675" y="63"/>
                  </a:cubicBezTo>
                  <a:cubicBezTo>
                    <a:pt x="677" y="62"/>
                    <a:pt x="679" y="61"/>
                    <a:pt x="680" y="59"/>
                  </a:cubicBezTo>
                  <a:cubicBezTo>
                    <a:pt x="680" y="59"/>
                    <a:pt x="680" y="59"/>
                    <a:pt x="680" y="59"/>
                  </a:cubicBezTo>
                  <a:cubicBezTo>
                    <a:pt x="682" y="58"/>
                    <a:pt x="684" y="57"/>
                    <a:pt x="685" y="56"/>
                  </a:cubicBezTo>
                  <a:cubicBezTo>
                    <a:pt x="685" y="56"/>
                    <a:pt x="685" y="56"/>
                    <a:pt x="685" y="56"/>
                  </a:cubicBezTo>
                  <a:cubicBezTo>
                    <a:pt x="687" y="54"/>
                    <a:pt x="689" y="53"/>
                    <a:pt x="691" y="52"/>
                  </a:cubicBezTo>
                  <a:cubicBezTo>
                    <a:pt x="691" y="52"/>
                    <a:pt x="691" y="52"/>
                    <a:pt x="691" y="52"/>
                  </a:cubicBezTo>
                  <a:cubicBezTo>
                    <a:pt x="692" y="51"/>
                    <a:pt x="694" y="50"/>
                    <a:pt x="696" y="49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8" y="48"/>
                    <a:pt x="699" y="47"/>
                    <a:pt x="701" y="45"/>
                  </a:cubicBezTo>
                  <a:cubicBezTo>
                    <a:pt x="701" y="45"/>
                    <a:pt x="701" y="45"/>
                    <a:pt x="701" y="45"/>
                  </a:cubicBezTo>
                  <a:cubicBezTo>
                    <a:pt x="703" y="44"/>
                    <a:pt x="705" y="43"/>
                    <a:pt x="706" y="42"/>
                  </a:cubicBezTo>
                  <a:cubicBezTo>
                    <a:pt x="706" y="42"/>
                    <a:pt x="706" y="42"/>
                    <a:pt x="706" y="42"/>
                  </a:cubicBezTo>
                  <a:cubicBezTo>
                    <a:pt x="710" y="40"/>
                    <a:pt x="714" y="38"/>
                    <a:pt x="717" y="37"/>
                  </a:cubicBezTo>
                  <a:cubicBezTo>
                    <a:pt x="717" y="37"/>
                    <a:pt x="717" y="37"/>
                    <a:pt x="717" y="37"/>
                  </a:cubicBezTo>
                  <a:cubicBezTo>
                    <a:pt x="791" y="0"/>
                    <a:pt x="880" y="0"/>
                    <a:pt x="953" y="41"/>
                  </a:cubicBezTo>
                  <a:cubicBezTo>
                    <a:pt x="953" y="41"/>
                    <a:pt x="953" y="41"/>
                    <a:pt x="953" y="41"/>
                  </a:cubicBezTo>
                  <a:cubicBezTo>
                    <a:pt x="959" y="44"/>
                    <a:pt x="965" y="48"/>
                    <a:pt x="970" y="51"/>
                  </a:cubicBezTo>
                  <a:cubicBezTo>
                    <a:pt x="970" y="51"/>
                    <a:pt x="970" y="51"/>
                    <a:pt x="970" y="51"/>
                  </a:cubicBezTo>
                  <a:cubicBezTo>
                    <a:pt x="972" y="52"/>
                    <a:pt x="973" y="53"/>
                    <a:pt x="975" y="55"/>
                  </a:cubicBezTo>
                  <a:cubicBezTo>
                    <a:pt x="975" y="55"/>
                    <a:pt x="975" y="55"/>
                    <a:pt x="975" y="55"/>
                  </a:cubicBezTo>
                  <a:cubicBezTo>
                    <a:pt x="977" y="56"/>
                    <a:pt x="979" y="57"/>
                    <a:pt x="980" y="58"/>
                  </a:cubicBezTo>
                  <a:cubicBezTo>
                    <a:pt x="980" y="58"/>
                    <a:pt x="980" y="58"/>
                    <a:pt x="980" y="58"/>
                  </a:cubicBezTo>
                  <a:cubicBezTo>
                    <a:pt x="984" y="61"/>
                    <a:pt x="987" y="64"/>
                    <a:pt x="991" y="66"/>
                  </a:cubicBezTo>
                  <a:cubicBezTo>
                    <a:pt x="991" y="66"/>
                    <a:pt x="991" y="66"/>
                    <a:pt x="991" y="66"/>
                  </a:cubicBezTo>
                  <a:cubicBezTo>
                    <a:pt x="993" y="68"/>
                    <a:pt x="994" y="69"/>
                    <a:pt x="996" y="71"/>
                  </a:cubicBezTo>
                  <a:cubicBezTo>
                    <a:pt x="996" y="71"/>
                    <a:pt x="996" y="71"/>
                    <a:pt x="996" y="71"/>
                  </a:cubicBezTo>
                  <a:cubicBezTo>
                    <a:pt x="999" y="73"/>
                    <a:pt x="1002" y="76"/>
                    <a:pt x="1006" y="80"/>
                  </a:cubicBezTo>
                  <a:cubicBezTo>
                    <a:pt x="1006" y="80"/>
                    <a:pt x="1006" y="80"/>
                    <a:pt x="1006" y="80"/>
                  </a:cubicBezTo>
                  <a:cubicBezTo>
                    <a:pt x="1007" y="81"/>
                    <a:pt x="1009" y="83"/>
                    <a:pt x="1010" y="84"/>
                  </a:cubicBezTo>
                  <a:cubicBezTo>
                    <a:pt x="1010" y="84"/>
                    <a:pt x="1010" y="84"/>
                    <a:pt x="1010" y="84"/>
                  </a:cubicBezTo>
                  <a:cubicBezTo>
                    <a:pt x="1012" y="86"/>
                    <a:pt x="1014" y="87"/>
                    <a:pt x="1015" y="89"/>
                  </a:cubicBezTo>
                  <a:cubicBezTo>
                    <a:pt x="1015" y="89"/>
                    <a:pt x="1015" y="89"/>
                    <a:pt x="1015" y="89"/>
                  </a:cubicBezTo>
                  <a:cubicBezTo>
                    <a:pt x="1018" y="92"/>
                    <a:pt x="1021" y="96"/>
                    <a:pt x="1024" y="99"/>
                  </a:cubicBezTo>
                  <a:cubicBezTo>
                    <a:pt x="1024" y="99"/>
                    <a:pt x="1024" y="99"/>
                    <a:pt x="1024" y="99"/>
                  </a:cubicBezTo>
                  <a:cubicBezTo>
                    <a:pt x="1026" y="101"/>
                    <a:pt x="1027" y="102"/>
                    <a:pt x="1028" y="104"/>
                  </a:cubicBezTo>
                  <a:cubicBezTo>
                    <a:pt x="1028" y="104"/>
                    <a:pt x="1028" y="104"/>
                    <a:pt x="1028" y="104"/>
                  </a:cubicBezTo>
                  <a:cubicBezTo>
                    <a:pt x="1031" y="107"/>
                    <a:pt x="1034" y="111"/>
                    <a:pt x="1036" y="114"/>
                  </a:cubicBezTo>
                  <a:cubicBezTo>
                    <a:pt x="1036" y="114"/>
                    <a:pt x="1036" y="114"/>
                    <a:pt x="1036" y="114"/>
                  </a:cubicBezTo>
                  <a:cubicBezTo>
                    <a:pt x="1038" y="116"/>
                    <a:pt x="1039" y="118"/>
                    <a:pt x="1040" y="119"/>
                  </a:cubicBezTo>
                  <a:cubicBezTo>
                    <a:pt x="1040" y="119"/>
                    <a:pt x="1040" y="119"/>
                    <a:pt x="1040" y="119"/>
                  </a:cubicBezTo>
                  <a:cubicBezTo>
                    <a:pt x="1041" y="121"/>
                    <a:pt x="1042" y="123"/>
                    <a:pt x="1044" y="125"/>
                  </a:cubicBezTo>
                  <a:cubicBezTo>
                    <a:pt x="1044" y="125"/>
                    <a:pt x="1044" y="125"/>
                    <a:pt x="1044" y="125"/>
                  </a:cubicBezTo>
                  <a:cubicBezTo>
                    <a:pt x="1047" y="130"/>
                    <a:pt x="1050" y="136"/>
                    <a:pt x="1054" y="141"/>
                  </a:cubicBezTo>
                  <a:cubicBezTo>
                    <a:pt x="1054" y="141"/>
                    <a:pt x="1054" y="141"/>
                    <a:pt x="1054" y="141"/>
                  </a:cubicBezTo>
                  <a:cubicBezTo>
                    <a:pt x="1095" y="215"/>
                    <a:pt x="1095" y="304"/>
                    <a:pt x="1058" y="377"/>
                  </a:cubicBezTo>
                  <a:cubicBezTo>
                    <a:pt x="1058" y="377"/>
                    <a:pt x="1058" y="377"/>
                    <a:pt x="1058" y="377"/>
                  </a:cubicBezTo>
                  <a:cubicBezTo>
                    <a:pt x="1056" y="381"/>
                    <a:pt x="1054" y="385"/>
                    <a:pt x="1052" y="388"/>
                  </a:cubicBezTo>
                  <a:cubicBezTo>
                    <a:pt x="1052" y="388"/>
                    <a:pt x="1052" y="388"/>
                    <a:pt x="1052" y="388"/>
                  </a:cubicBezTo>
                  <a:cubicBezTo>
                    <a:pt x="1051" y="390"/>
                    <a:pt x="1050" y="392"/>
                    <a:pt x="1049" y="394"/>
                  </a:cubicBezTo>
                  <a:cubicBezTo>
                    <a:pt x="1049" y="394"/>
                    <a:pt x="1049" y="394"/>
                    <a:pt x="1049" y="394"/>
                  </a:cubicBezTo>
                  <a:cubicBezTo>
                    <a:pt x="1048" y="395"/>
                    <a:pt x="1047" y="397"/>
                    <a:pt x="1046" y="399"/>
                  </a:cubicBezTo>
                  <a:cubicBezTo>
                    <a:pt x="1046" y="399"/>
                    <a:pt x="1046" y="399"/>
                    <a:pt x="1046" y="399"/>
                  </a:cubicBezTo>
                  <a:cubicBezTo>
                    <a:pt x="1045" y="401"/>
                    <a:pt x="1044" y="402"/>
                    <a:pt x="1043" y="404"/>
                  </a:cubicBezTo>
                  <a:cubicBezTo>
                    <a:pt x="1043" y="404"/>
                    <a:pt x="1043" y="404"/>
                    <a:pt x="1043" y="404"/>
                  </a:cubicBezTo>
                  <a:cubicBezTo>
                    <a:pt x="1041" y="406"/>
                    <a:pt x="1040" y="408"/>
                    <a:pt x="1039" y="409"/>
                  </a:cubicBezTo>
                  <a:cubicBezTo>
                    <a:pt x="1039" y="409"/>
                    <a:pt x="1039" y="409"/>
                    <a:pt x="1039" y="409"/>
                  </a:cubicBezTo>
                  <a:cubicBezTo>
                    <a:pt x="1038" y="411"/>
                    <a:pt x="1037" y="413"/>
                    <a:pt x="1035" y="414"/>
                  </a:cubicBezTo>
                  <a:cubicBezTo>
                    <a:pt x="1035" y="414"/>
                    <a:pt x="1035" y="414"/>
                    <a:pt x="1035" y="414"/>
                  </a:cubicBezTo>
                  <a:cubicBezTo>
                    <a:pt x="1034" y="416"/>
                    <a:pt x="1033" y="418"/>
                    <a:pt x="1031" y="419"/>
                  </a:cubicBezTo>
                  <a:cubicBezTo>
                    <a:pt x="1031" y="419"/>
                    <a:pt x="1031" y="419"/>
                    <a:pt x="1031" y="419"/>
                  </a:cubicBezTo>
                  <a:cubicBezTo>
                    <a:pt x="1030" y="421"/>
                    <a:pt x="1029" y="423"/>
                    <a:pt x="1028" y="424"/>
                  </a:cubicBezTo>
                  <a:cubicBezTo>
                    <a:pt x="1028" y="424"/>
                    <a:pt x="1028" y="424"/>
                    <a:pt x="1028" y="424"/>
                  </a:cubicBezTo>
                  <a:cubicBezTo>
                    <a:pt x="1026" y="426"/>
                    <a:pt x="1025" y="428"/>
                    <a:pt x="1023" y="429"/>
                  </a:cubicBezTo>
                  <a:cubicBezTo>
                    <a:pt x="1023" y="429"/>
                    <a:pt x="1023" y="429"/>
                    <a:pt x="1023" y="429"/>
                  </a:cubicBezTo>
                  <a:cubicBezTo>
                    <a:pt x="1022" y="431"/>
                    <a:pt x="1021" y="432"/>
                    <a:pt x="1019" y="434"/>
                  </a:cubicBezTo>
                  <a:cubicBezTo>
                    <a:pt x="1019" y="434"/>
                    <a:pt x="1019" y="434"/>
                    <a:pt x="1019" y="434"/>
                  </a:cubicBezTo>
                  <a:cubicBezTo>
                    <a:pt x="1018" y="436"/>
                    <a:pt x="1016" y="437"/>
                    <a:pt x="1015" y="439"/>
                  </a:cubicBezTo>
                  <a:cubicBezTo>
                    <a:pt x="1015" y="439"/>
                    <a:pt x="1015" y="439"/>
                    <a:pt x="1015" y="439"/>
                  </a:cubicBezTo>
                  <a:cubicBezTo>
                    <a:pt x="1013" y="440"/>
                    <a:pt x="1012" y="442"/>
                    <a:pt x="1010" y="443"/>
                  </a:cubicBezTo>
                  <a:cubicBezTo>
                    <a:pt x="1010" y="443"/>
                    <a:pt x="1010" y="443"/>
                    <a:pt x="1010" y="443"/>
                  </a:cubicBezTo>
                  <a:cubicBezTo>
                    <a:pt x="1010" y="444"/>
                    <a:pt x="1010" y="444"/>
                    <a:pt x="1010" y="444"/>
                  </a:cubicBezTo>
                  <a:cubicBezTo>
                    <a:pt x="1009" y="445"/>
                    <a:pt x="1008" y="445"/>
                    <a:pt x="1008" y="446"/>
                  </a:cubicBezTo>
                  <a:cubicBezTo>
                    <a:pt x="1007" y="447"/>
                    <a:pt x="1006" y="448"/>
                    <a:pt x="1005" y="448"/>
                  </a:cubicBezTo>
                  <a:cubicBezTo>
                    <a:pt x="1005" y="448"/>
                    <a:pt x="1005" y="448"/>
                    <a:pt x="1005" y="448"/>
                  </a:cubicBezTo>
                  <a:cubicBezTo>
                    <a:pt x="937" y="513"/>
                    <a:pt x="863" y="516"/>
                    <a:pt x="782" y="547"/>
                  </a:cubicBezTo>
                  <a:cubicBezTo>
                    <a:pt x="737" y="565"/>
                    <a:pt x="690" y="592"/>
                    <a:pt x="640" y="641"/>
                  </a:cubicBezTo>
                  <a:cubicBezTo>
                    <a:pt x="593" y="690"/>
                    <a:pt x="566" y="736"/>
                    <a:pt x="548" y="780"/>
                  </a:cubicBezTo>
                  <a:cubicBezTo>
                    <a:pt x="518" y="859"/>
                    <a:pt x="515" y="931"/>
                    <a:pt x="454" y="999"/>
                  </a:cubicBezTo>
                  <a:cubicBezTo>
                    <a:pt x="453" y="1000"/>
                    <a:pt x="452" y="1001"/>
                    <a:pt x="451" y="1002"/>
                  </a:cubicBezTo>
                  <a:cubicBezTo>
                    <a:pt x="450" y="1004"/>
                    <a:pt x="450" y="1004"/>
                    <a:pt x="450" y="1004"/>
                  </a:cubicBezTo>
                  <a:cubicBezTo>
                    <a:pt x="448" y="1006"/>
                    <a:pt x="446" y="1008"/>
                    <a:pt x="444" y="1010"/>
                  </a:cubicBezTo>
                  <a:cubicBezTo>
                    <a:pt x="444" y="1010"/>
                    <a:pt x="444" y="1010"/>
                    <a:pt x="444" y="1010"/>
                  </a:cubicBezTo>
                  <a:cubicBezTo>
                    <a:pt x="444" y="1010"/>
                    <a:pt x="444" y="1010"/>
                    <a:pt x="444" y="1010"/>
                  </a:cubicBezTo>
                  <a:cubicBezTo>
                    <a:pt x="443" y="1011"/>
                    <a:pt x="441" y="1013"/>
                    <a:pt x="439" y="1014"/>
                  </a:cubicBezTo>
                  <a:cubicBezTo>
                    <a:pt x="439" y="1014"/>
                    <a:pt x="439" y="1014"/>
                    <a:pt x="439" y="1014"/>
                  </a:cubicBezTo>
                  <a:cubicBezTo>
                    <a:pt x="438" y="1016"/>
                    <a:pt x="436" y="1017"/>
                    <a:pt x="435" y="1019"/>
                  </a:cubicBezTo>
                  <a:cubicBezTo>
                    <a:pt x="435" y="1019"/>
                    <a:pt x="435" y="1019"/>
                    <a:pt x="435" y="1019"/>
                  </a:cubicBezTo>
                  <a:cubicBezTo>
                    <a:pt x="433" y="1020"/>
                    <a:pt x="432" y="1021"/>
                    <a:pt x="430" y="1023"/>
                  </a:cubicBezTo>
                  <a:cubicBezTo>
                    <a:pt x="430" y="1023"/>
                    <a:pt x="430" y="1023"/>
                    <a:pt x="430" y="1023"/>
                  </a:cubicBezTo>
                  <a:cubicBezTo>
                    <a:pt x="428" y="1024"/>
                    <a:pt x="427" y="1026"/>
                    <a:pt x="425" y="1027"/>
                  </a:cubicBezTo>
                  <a:cubicBezTo>
                    <a:pt x="425" y="1027"/>
                    <a:pt x="425" y="1027"/>
                    <a:pt x="425" y="1027"/>
                  </a:cubicBezTo>
                  <a:cubicBezTo>
                    <a:pt x="423" y="1028"/>
                    <a:pt x="422" y="1030"/>
                    <a:pt x="420" y="1031"/>
                  </a:cubicBezTo>
                  <a:cubicBezTo>
                    <a:pt x="420" y="1031"/>
                    <a:pt x="420" y="1031"/>
                    <a:pt x="420" y="1031"/>
                  </a:cubicBezTo>
                  <a:cubicBezTo>
                    <a:pt x="419" y="1032"/>
                    <a:pt x="417" y="1033"/>
                    <a:pt x="415" y="1035"/>
                  </a:cubicBezTo>
                  <a:cubicBezTo>
                    <a:pt x="415" y="1035"/>
                    <a:pt x="415" y="1035"/>
                    <a:pt x="415" y="1035"/>
                  </a:cubicBezTo>
                  <a:cubicBezTo>
                    <a:pt x="414" y="1036"/>
                    <a:pt x="412" y="1037"/>
                    <a:pt x="410" y="1038"/>
                  </a:cubicBezTo>
                  <a:cubicBezTo>
                    <a:pt x="410" y="1038"/>
                    <a:pt x="410" y="1038"/>
                    <a:pt x="410" y="1038"/>
                  </a:cubicBezTo>
                  <a:cubicBezTo>
                    <a:pt x="408" y="1039"/>
                    <a:pt x="407" y="1041"/>
                    <a:pt x="405" y="1042"/>
                  </a:cubicBezTo>
                  <a:cubicBezTo>
                    <a:pt x="405" y="1042"/>
                    <a:pt x="405" y="1042"/>
                    <a:pt x="405" y="1042"/>
                  </a:cubicBezTo>
                  <a:cubicBezTo>
                    <a:pt x="403" y="1043"/>
                    <a:pt x="401" y="1044"/>
                    <a:pt x="400" y="1045"/>
                  </a:cubicBezTo>
                  <a:cubicBezTo>
                    <a:pt x="400" y="1045"/>
                    <a:pt x="400" y="1045"/>
                    <a:pt x="400" y="1045"/>
                  </a:cubicBezTo>
                  <a:cubicBezTo>
                    <a:pt x="398" y="1046"/>
                    <a:pt x="396" y="1047"/>
                    <a:pt x="394" y="1048"/>
                  </a:cubicBezTo>
                  <a:cubicBezTo>
                    <a:pt x="394" y="1048"/>
                    <a:pt x="394" y="1048"/>
                    <a:pt x="394" y="1048"/>
                  </a:cubicBezTo>
                  <a:cubicBezTo>
                    <a:pt x="393" y="1050"/>
                    <a:pt x="391" y="1051"/>
                    <a:pt x="389" y="1052"/>
                  </a:cubicBezTo>
                  <a:cubicBezTo>
                    <a:pt x="389" y="1052"/>
                    <a:pt x="389" y="1052"/>
                    <a:pt x="389" y="1052"/>
                  </a:cubicBezTo>
                  <a:cubicBezTo>
                    <a:pt x="385" y="1054"/>
                    <a:pt x="382" y="1055"/>
                    <a:pt x="378" y="1057"/>
                  </a:cubicBezTo>
                  <a:cubicBezTo>
                    <a:pt x="378" y="1057"/>
                    <a:pt x="378" y="1057"/>
                    <a:pt x="378" y="1057"/>
                  </a:cubicBezTo>
                  <a:cubicBezTo>
                    <a:pt x="305" y="1094"/>
                    <a:pt x="216" y="1094"/>
                    <a:pt x="142" y="1053"/>
                  </a:cubicBezTo>
                  <a:cubicBezTo>
                    <a:pt x="142" y="1053"/>
                    <a:pt x="142" y="1053"/>
                    <a:pt x="142" y="1053"/>
                  </a:cubicBezTo>
                  <a:cubicBezTo>
                    <a:pt x="136" y="1050"/>
                    <a:pt x="131" y="1046"/>
                    <a:pt x="126" y="1043"/>
                  </a:cubicBezTo>
                  <a:cubicBezTo>
                    <a:pt x="126" y="1043"/>
                    <a:pt x="126" y="1043"/>
                    <a:pt x="126" y="1043"/>
                  </a:cubicBezTo>
                  <a:cubicBezTo>
                    <a:pt x="124" y="1042"/>
                    <a:pt x="122" y="1040"/>
                    <a:pt x="120" y="1039"/>
                  </a:cubicBezTo>
                  <a:cubicBezTo>
                    <a:pt x="120" y="1039"/>
                    <a:pt x="120" y="1039"/>
                    <a:pt x="120" y="1039"/>
                  </a:cubicBezTo>
                  <a:cubicBezTo>
                    <a:pt x="119" y="1038"/>
                    <a:pt x="117" y="1037"/>
                    <a:pt x="115" y="1035"/>
                  </a:cubicBezTo>
                  <a:cubicBezTo>
                    <a:pt x="115" y="1035"/>
                    <a:pt x="115" y="1035"/>
                    <a:pt x="115" y="1035"/>
                  </a:cubicBezTo>
                  <a:cubicBezTo>
                    <a:pt x="112" y="1033"/>
                    <a:pt x="108" y="1030"/>
                    <a:pt x="105" y="1028"/>
                  </a:cubicBezTo>
                  <a:cubicBezTo>
                    <a:pt x="105" y="1027"/>
                    <a:pt x="105" y="1027"/>
                    <a:pt x="105" y="1027"/>
                  </a:cubicBezTo>
                  <a:cubicBezTo>
                    <a:pt x="103" y="1026"/>
                    <a:pt x="101" y="1025"/>
                    <a:pt x="100" y="1023"/>
                  </a:cubicBezTo>
                  <a:cubicBezTo>
                    <a:pt x="100" y="1023"/>
                    <a:pt x="100" y="1023"/>
                    <a:pt x="100" y="1023"/>
                  </a:cubicBezTo>
                  <a:cubicBezTo>
                    <a:pt x="96" y="1020"/>
                    <a:pt x="93" y="1018"/>
                    <a:pt x="90" y="1014"/>
                  </a:cubicBezTo>
                  <a:cubicBezTo>
                    <a:pt x="90" y="1014"/>
                    <a:pt x="90" y="1014"/>
                    <a:pt x="90" y="1014"/>
                  </a:cubicBezTo>
                  <a:cubicBezTo>
                    <a:pt x="88" y="1013"/>
                    <a:pt x="87" y="1011"/>
                    <a:pt x="85" y="1010"/>
                  </a:cubicBezTo>
                  <a:cubicBezTo>
                    <a:pt x="85" y="1010"/>
                    <a:pt x="85" y="1010"/>
                    <a:pt x="85" y="1010"/>
                  </a:cubicBezTo>
                  <a:cubicBezTo>
                    <a:pt x="83" y="1008"/>
                    <a:pt x="82" y="1007"/>
                    <a:pt x="80" y="1005"/>
                  </a:cubicBezTo>
                  <a:cubicBezTo>
                    <a:pt x="80" y="1005"/>
                    <a:pt x="80" y="1005"/>
                    <a:pt x="80" y="1005"/>
                  </a:cubicBezTo>
                  <a:cubicBezTo>
                    <a:pt x="77" y="1002"/>
                    <a:pt x="74" y="998"/>
                    <a:pt x="71" y="995"/>
                  </a:cubicBezTo>
                  <a:cubicBezTo>
                    <a:pt x="71" y="995"/>
                    <a:pt x="71" y="995"/>
                    <a:pt x="71" y="995"/>
                  </a:cubicBezTo>
                  <a:cubicBezTo>
                    <a:pt x="70" y="993"/>
                    <a:pt x="69" y="992"/>
                    <a:pt x="67" y="990"/>
                  </a:cubicBezTo>
                  <a:cubicBezTo>
                    <a:pt x="67" y="990"/>
                    <a:pt x="67" y="990"/>
                    <a:pt x="67" y="990"/>
                  </a:cubicBezTo>
                  <a:cubicBezTo>
                    <a:pt x="64" y="987"/>
                    <a:pt x="62" y="983"/>
                    <a:pt x="59" y="980"/>
                  </a:cubicBezTo>
                  <a:cubicBezTo>
                    <a:pt x="59" y="980"/>
                    <a:pt x="59" y="980"/>
                    <a:pt x="59" y="980"/>
                  </a:cubicBezTo>
                  <a:cubicBezTo>
                    <a:pt x="58" y="978"/>
                    <a:pt x="57" y="976"/>
                    <a:pt x="55" y="974"/>
                  </a:cubicBezTo>
                  <a:cubicBezTo>
                    <a:pt x="55" y="974"/>
                    <a:pt x="55" y="974"/>
                    <a:pt x="55" y="974"/>
                  </a:cubicBezTo>
                  <a:cubicBezTo>
                    <a:pt x="54" y="973"/>
                    <a:pt x="53" y="971"/>
                    <a:pt x="52" y="969"/>
                  </a:cubicBezTo>
                  <a:cubicBezTo>
                    <a:pt x="52" y="969"/>
                    <a:pt x="52" y="969"/>
                    <a:pt x="52" y="969"/>
                  </a:cubicBezTo>
                  <a:cubicBezTo>
                    <a:pt x="48" y="964"/>
                    <a:pt x="45" y="958"/>
                    <a:pt x="42" y="953"/>
                  </a:cubicBezTo>
                  <a:cubicBezTo>
                    <a:pt x="42" y="953"/>
                    <a:pt x="42" y="953"/>
                    <a:pt x="42" y="953"/>
                  </a:cubicBezTo>
                  <a:cubicBezTo>
                    <a:pt x="1" y="879"/>
                    <a:pt x="0" y="790"/>
                    <a:pt x="37" y="717"/>
                  </a:cubicBezTo>
                  <a:cubicBezTo>
                    <a:pt x="37" y="717"/>
                    <a:pt x="37" y="717"/>
                    <a:pt x="37" y="717"/>
                  </a:cubicBezTo>
                  <a:cubicBezTo>
                    <a:pt x="39" y="713"/>
                    <a:pt x="41" y="709"/>
                    <a:pt x="43" y="706"/>
                  </a:cubicBezTo>
                  <a:cubicBezTo>
                    <a:pt x="43" y="706"/>
                    <a:pt x="43" y="706"/>
                    <a:pt x="43" y="706"/>
                  </a:cubicBezTo>
                  <a:cubicBezTo>
                    <a:pt x="44" y="704"/>
                    <a:pt x="45" y="702"/>
                    <a:pt x="46" y="700"/>
                  </a:cubicBezTo>
                  <a:cubicBezTo>
                    <a:pt x="46" y="700"/>
                    <a:pt x="46" y="700"/>
                    <a:pt x="46" y="700"/>
                  </a:cubicBezTo>
                  <a:cubicBezTo>
                    <a:pt x="47" y="699"/>
                    <a:pt x="48" y="697"/>
                    <a:pt x="50" y="695"/>
                  </a:cubicBezTo>
                  <a:cubicBezTo>
                    <a:pt x="50" y="695"/>
                    <a:pt x="50" y="695"/>
                    <a:pt x="50" y="695"/>
                  </a:cubicBezTo>
                  <a:cubicBezTo>
                    <a:pt x="51" y="693"/>
                    <a:pt x="52" y="692"/>
                    <a:pt x="53" y="690"/>
                  </a:cubicBezTo>
                  <a:cubicBezTo>
                    <a:pt x="53" y="690"/>
                    <a:pt x="53" y="690"/>
                    <a:pt x="53" y="690"/>
                  </a:cubicBezTo>
                  <a:cubicBezTo>
                    <a:pt x="54" y="688"/>
                    <a:pt x="55" y="686"/>
                    <a:pt x="56" y="685"/>
                  </a:cubicBezTo>
                  <a:cubicBezTo>
                    <a:pt x="56" y="685"/>
                    <a:pt x="56" y="685"/>
                    <a:pt x="56" y="685"/>
                  </a:cubicBezTo>
                  <a:cubicBezTo>
                    <a:pt x="58" y="683"/>
                    <a:pt x="59" y="681"/>
                    <a:pt x="60" y="680"/>
                  </a:cubicBezTo>
                  <a:cubicBezTo>
                    <a:pt x="60" y="680"/>
                    <a:pt x="60" y="680"/>
                    <a:pt x="60" y="680"/>
                  </a:cubicBezTo>
                  <a:cubicBezTo>
                    <a:pt x="61" y="678"/>
                    <a:pt x="63" y="676"/>
                    <a:pt x="64" y="675"/>
                  </a:cubicBezTo>
                  <a:cubicBezTo>
                    <a:pt x="64" y="675"/>
                    <a:pt x="64" y="675"/>
                    <a:pt x="64" y="675"/>
                  </a:cubicBezTo>
                  <a:cubicBezTo>
                    <a:pt x="65" y="673"/>
                    <a:pt x="67" y="671"/>
                    <a:pt x="68" y="670"/>
                  </a:cubicBezTo>
                  <a:cubicBezTo>
                    <a:pt x="68" y="670"/>
                    <a:pt x="68" y="670"/>
                    <a:pt x="68" y="670"/>
                  </a:cubicBezTo>
                  <a:cubicBezTo>
                    <a:pt x="69" y="668"/>
                    <a:pt x="71" y="666"/>
                    <a:pt x="72" y="665"/>
                  </a:cubicBezTo>
                  <a:cubicBezTo>
                    <a:pt x="72" y="665"/>
                    <a:pt x="72" y="665"/>
                    <a:pt x="72" y="665"/>
                  </a:cubicBezTo>
                  <a:cubicBezTo>
                    <a:pt x="73" y="663"/>
                    <a:pt x="75" y="662"/>
                    <a:pt x="76" y="660"/>
                  </a:cubicBezTo>
                  <a:cubicBezTo>
                    <a:pt x="76" y="660"/>
                    <a:pt x="76" y="660"/>
                    <a:pt x="76" y="660"/>
                  </a:cubicBezTo>
                  <a:cubicBezTo>
                    <a:pt x="78" y="658"/>
                    <a:pt x="79" y="657"/>
                    <a:pt x="80" y="655"/>
                  </a:cubicBezTo>
                  <a:cubicBezTo>
                    <a:pt x="80" y="655"/>
                    <a:pt x="80" y="655"/>
                    <a:pt x="80" y="655"/>
                  </a:cubicBezTo>
                  <a:cubicBezTo>
                    <a:pt x="82" y="654"/>
                    <a:pt x="83" y="652"/>
                    <a:pt x="85" y="651"/>
                  </a:cubicBezTo>
                  <a:cubicBezTo>
                    <a:pt x="85" y="651"/>
                    <a:pt x="85" y="651"/>
                    <a:pt x="85" y="651"/>
                  </a:cubicBezTo>
                  <a:cubicBezTo>
                    <a:pt x="85" y="651"/>
                    <a:pt x="85" y="651"/>
                    <a:pt x="85" y="651"/>
                  </a:cubicBezTo>
                  <a:cubicBezTo>
                    <a:pt x="87" y="649"/>
                    <a:pt x="89" y="647"/>
                    <a:pt x="91" y="645"/>
                  </a:cubicBezTo>
                  <a:cubicBezTo>
                    <a:pt x="91" y="644"/>
                    <a:pt x="92" y="644"/>
                    <a:pt x="92" y="643"/>
                  </a:cubicBezTo>
                  <a:cubicBezTo>
                    <a:pt x="94" y="642"/>
                    <a:pt x="95" y="641"/>
                    <a:pt x="96" y="640"/>
                  </a:cubicBezTo>
                  <a:cubicBezTo>
                    <a:pt x="163" y="580"/>
                    <a:pt x="236" y="577"/>
                    <a:pt x="315" y="5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19">
              <a:extLst>
                <a:ext uri="{FF2B5EF4-FFF2-40B4-BE49-F238E27FC236}">
                  <a16:creationId xmlns:a16="http://schemas.microsoft.com/office/drawing/2014/main" xmlns="" id="{E3422517-54F2-432B-991D-AD09541CF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5238" y="4633913"/>
              <a:ext cx="611188" cy="611188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7A7AE1FC-976B-402C-BF51-9C3FC9106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4063" y="3819525"/>
              <a:ext cx="671513" cy="669925"/>
            </a:xfrm>
            <a:custGeom>
              <a:avLst/>
              <a:gdLst>
                <a:gd name="T0" fmla="*/ 397 w 483"/>
                <a:gd name="T1" fmla="*/ 86 h 483"/>
                <a:gd name="T2" fmla="*/ 86 w 483"/>
                <a:gd name="T3" fmla="*/ 86 h 483"/>
                <a:gd name="T4" fmla="*/ 86 w 483"/>
                <a:gd name="T5" fmla="*/ 397 h 483"/>
                <a:gd name="T6" fmla="*/ 397 w 483"/>
                <a:gd name="T7" fmla="*/ 397 h 483"/>
                <a:gd name="T8" fmla="*/ 397 w 483"/>
                <a:gd name="T9" fmla="*/ 86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483">
                  <a:moveTo>
                    <a:pt x="397" y="86"/>
                  </a:moveTo>
                  <a:cubicBezTo>
                    <a:pt x="311" y="0"/>
                    <a:pt x="172" y="0"/>
                    <a:pt x="86" y="86"/>
                  </a:cubicBezTo>
                  <a:cubicBezTo>
                    <a:pt x="0" y="172"/>
                    <a:pt x="0" y="311"/>
                    <a:pt x="86" y="397"/>
                  </a:cubicBezTo>
                  <a:cubicBezTo>
                    <a:pt x="172" y="483"/>
                    <a:pt x="311" y="483"/>
                    <a:pt x="397" y="397"/>
                  </a:cubicBezTo>
                  <a:cubicBezTo>
                    <a:pt x="483" y="311"/>
                    <a:pt x="483" y="172"/>
                    <a:pt x="397" y="86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37">
            <a:extLst>
              <a:ext uri="{FF2B5EF4-FFF2-40B4-BE49-F238E27FC236}">
                <a16:creationId xmlns:a16="http://schemas.microsoft.com/office/drawing/2014/main" xmlns="" id="{1980FA08-C2B3-46DE-9BBF-492FC1C8E9AB}"/>
              </a:ext>
            </a:extLst>
          </p:cNvPr>
          <p:cNvSpPr/>
          <p:nvPr/>
        </p:nvSpPr>
        <p:spPr>
          <a:xfrm>
            <a:off x="749261" y="1476236"/>
            <a:ext cx="1852038" cy="55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Общая площадь земель </a:t>
            </a:r>
            <a:r>
              <a:rPr lang="ru-RU" sz="1200" dirty="0">
                <a:solidFill>
                  <a:srgbClr val="656D78"/>
                </a:solidFill>
              </a:rPr>
              <a:t>241 га.</a:t>
            </a:r>
            <a:endParaRPr lang="ru-RU" sz="1200" dirty="0">
              <a:solidFill>
                <a:schemeClr val="accent3"/>
              </a:solidFill>
            </a:endParaRPr>
          </a:p>
        </p:txBody>
      </p:sp>
      <p:sp>
        <p:nvSpPr>
          <p:cNvPr id="30" name="Rectangle 40">
            <a:extLst>
              <a:ext uri="{FF2B5EF4-FFF2-40B4-BE49-F238E27FC236}">
                <a16:creationId xmlns:a16="http://schemas.microsoft.com/office/drawing/2014/main" xmlns="" id="{85D21D2B-E8B1-4431-A231-8D6A3C38552E}"/>
              </a:ext>
            </a:extLst>
          </p:cNvPr>
          <p:cNvSpPr/>
          <p:nvPr/>
        </p:nvSpPr>
        <p:spPr>
          <a:xfrm>
            <a:off x="739517" y="3415231"/>
            <a:ext cx="2052794" cy="55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altLang="ru-RU" sz="1200" dirty="0">
                <a:solidFill>
                  <a:schemeClr val="tx2">
                    <a:lumMod val="50000"/>
                  </a:schemeClr>
                </a:solidFill>
              </a:rPr>
              <a:t>Количество жилых домов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56D78"/>
                </a:solidFill>
                <a:uLnTx/>
                <a:uFillTx/>
              </a:rPr>
              <a:t>270 ед.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 43">
            <a:extLst>
              <a:ext uri="{FF2B5EF4-FFF2-40B4-BE49-F238E27FC236}">
                <a16:creationId xmlns:a16="http://schemas.microsoft.com/office/drawing/2014/main" xmlns="" id="{4C6AFA11-716B-4C4A-B77E-DEEE89FD5CFB}"/>
              </a:ext>
            </a:extLst>
          </p:cNvPr>
          <p:cNvSpPr/>
          <p:nvPr/>
        </p:nvSpPr>
        <p:spPr>
          <a:xfrm>
            <a:off x="751807" y="2446711"/>
            <a:ext cx="1956697" cy="547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Численность населения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ea typeface="+mn-ea"/>
                <a:cs typeface="+mn-cs"/>
              </a:rPr>
              <a:t> </a:t>
            </a:r>
            <a:r>
              <a:rPr lang="ru-RU" sz="1200" dirty="0">
                <a:solidFill>
                  <a:srgbClr val="656D78"/>
                </a:solidFill>
              </a:rPr>
              <a:t>31 585 человек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Rectangle 49">
            <a:extLst>
              <a:ext uri="{FF2B5EF4-FFF2-40B4-BE49-F238E27FC236}">
                <a16:creationId xmlns:a16="http://schemas.microsoft.com/office/drawing/2014/main" xmlns="" id="{FFA30077-1BEE-4144-9559-8BA713EF9206}"/>
              </a:ext>
            </a:extLst>
          </p:cNvPr>
          <p:cNvSpPr/>
          <p:nvPr/>
        </p:nvSpPr>
        <p:spPr>
          <a:xfrm>
            <a:off x="6829805" y="1479287"/>
            <a:ext cx="2599056" cy="547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Детские дошкольные </a:t>
            </a:r>
          </a:p>
          <a:p>
            <a:pPr lvl="0">
              <a:lnSpc>
                <a:spcPct val="13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учреждения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56D78"/>
                </a:solidFill>
                <a:uLnTx/>
                <a:uFillTx/>
                <a:ea typeface="+mn-ea"/>
                <a:cs typeface="+mn-cs"/>
              </a:rPr>
              <a:t>5 ед.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Rectangle 52">
            <a:extLst>
              <a:ext uri="{FF2B5EF4-FFF2-40B4-BE49-F238E27FC236}">
                <a16:creationId xmlns:a16="http://schemas.microsoft.com/office/drawing/2014/main" xmlns="" id="{B358249C-0873-44CB-AE39-6E193607BA0C}"/>
              </a:ext>
            </a:extLst>
          </p:cNvPr>
          <p:cNvSpPr/>
          <p:nvPr/>
        </p:nvSpPr>
        <p:spPr>
          <a:xfrm>
            <a:off x="6829806" y="2460754"/>
            <a:ext cx="2780030" cy="547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Общеобразовательные </a:t>
            </a:r>
          </a:p>
          <a:p>
            <a:pPr lvl="0">
              <a:lnSpc>
                <a:spcPct val="13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школы и лицеи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56D78"/>
                </a:solidFill>
                <a:uLnTx/>
                <a:uFillTx/>
                <a:ea typeface="+mn-ea"/>
                <a:cs typeface="+mn-cs"/>
              </a:rPr>
              <a:t>4 ед.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Rectangle 55">
            <a:extLst>
              <a:ext uri="{FF2B5EF4-FFF2-40B4-BE49-F238E27FC236}">
                <a16:creationId xmlns:a16="http://schemas.microsoft.com/office/drawing/2014/main" xmlns="" id="{A45CA29E-3453-40FD-8834-072673F1DE4F}"/>
              </a:ext>
            </a:extLst>
          </p:cNvPr>
          <p:cNvSpPr/>
          <p:nvPr/>
        </p:nvSpPr>
        <p:spPr>
          <a:xfrm>
            <a:off x="6829805" y="3422705"/>
            <a:ext cx="2027555" cy="547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Спортивные сооружения </a:t>
            </a:r>
          </a:p>
          <a:p>
            <a:pPr>
              <a:lnSpc>
                <a:spcPct val="130000"/>
              </a:lnSpc>
            </a:pPr>
            <a:r>
              <a:rPr lang="ru-RU" sz="1200" dirty="0">
                <a:solidFill>
                  <a:srgbClr val="656D78"/>
                </a:solidFill>
              </a:rPr>
              <a:t>28 ед.</a:t>
            </a:r>
            <a:endParaRPr lang="en-US" sz="1200" dirty="0">
              <a:solidFill>
                <a:srgbClr val="656D78"/>
              </a:solidFill>
            </a:endParaRPr>
          </a:p>
        </p:txBody>
      </p:sp>
      <p:sp>
        <p:nvSpPr>
          <p:cNvPr id="35" name="Rectangle 58">
            <a:extLst>
              <a:ext uri="{FF2B5EF4-FFF2-40B4-BE49-F238E27FC236}">
                <a16:creationId xmlns:a16="http://schemas.microsoft.com/office/drawing/2014/main" xmlns="" id="{9973CA3A-9B81-47C5-8026-83AF67305CAD}"/>
              </a:ext>
            </a:extLst>
          </p:cNvPr>
          <p:cNvSpPr/>
          <p:nvPr/>
        </p:nvSpPr>
        <p:spPr>
          <a:xfrm>
            <a:off x="6829805" y="4324942"/>
            <a:ext cx="2313305" cy="55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Организации здравоохранения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56D78"/>
                </a:solidFill>
                <a:uLnTx/>
                <a:uFillTx/>
                <a:ea typeface="+mn-ea"/>
                <a:cs typeface="+mn-cs"/>
              </a:rPr>
              <a:t>8 ед.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56D78"/>
              </a:solidFill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6" name="Group 32">
            <a:extLst>
              <a:ext uri="{FF2B5EF4-FFF2-40B4-BE49-F238E27FC236}">
                <a16:creationId xmlns:a16="http://schemas.microsoft.com/office/drawing/2014/main" xmlns="" id="{D614849E-E1CF-4A19-BA3B-38B6B1B81306}"/>
              </a:ext>
            </a:extLst>
          </p:cNvPr>
          <p:cNvGrpSpPr/>
          <p:nvPr/>
        </p:nvGrpSpPr>
        <p:grpSpPr>
          <a:xfrm>
            <a:off x="3547055" y="2860403"/>
            <a:ext cx="2123125" cy="548640"/>
            <a:chOff x="5309971" y="3231103"/>
            <a:chExt cx="2123125" cy="548640"/>
          </a:xfrm>
        </p:grpSpPr>
        <p:sp>
          <p:nvSpPr>
            <p:cNvPr id="37" name="Text Placeholder 33">
              <a:extLst>
                <a:ext uri="{FF2B5EF4-FFF2-40B4-BE49-F238E27FC236}">
                  <a16:creationId xmlns:a16="http://schemas.microsoft.com/office/drawing/2014/main" xmlns="" id="{937B89EB-D733-4B8F-BDA3-58FC91966BC5}"/>
                </a:ext>
              </a:extLst>
            </p:cNvPr>
            <p:cNvSpPr txBox="1">
              <a:spLocks/>
            </p:cNvSpPr>
            <p:nvPr/>
          </p:nvSpPr>
          <p:spPr>
            <a:xfrm>
              <a:off x="5847623" y="3347849"/>
              <a:ext cx="1585473" cy="316320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buNone/>
              </a:pP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МО ВАСИЛЬЕВСКИЙ</a:t>
              </a:r>
              <a:endParaRPr lang="en-US" sz="1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38" name="Oval 34">
              <a:extLst>
                <a:ext uri="{FF2B5EF4-FFF2-40B4-BE49-F238E27FC236}">
                  <a16:creationId xmlns:a16="http://schemas.microsoft.com/office/drawing/2014/main" xmlns="" id="{4807110C-C284-4E70-A34C-D5B3D114675B}"/>
                </a:ext>
              </a:extLst>
            </p:cNvPr>
            <p:cNvSpPr/>
            <p:nvPr/>
          </p:nvSpPr>
          <p:spPr>
            <a:xfrm>
              <a:off x="5309971" y="3231103"/>
              <a:ext cx="548640" cy="5486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39" name="Shape 2540">
              <a:extLst>
                <a:ext uri="{FF2B5EF4-FFF2-40B4-BE49-F238E27FC236}">
                  <a16:creationId xmlns:a16="http://schemas.microsoft.com/office/drawing/2014/main" xmlns="" id="{2FDEA127-D1E3-48EA-AC50-7F229A63EF32}"/>
                </a:ext>
              </a:extLst>
            </p:cNvPr>
            <p:cNvSpPr/>
            <p:nvPr/>
          </p:nvSpPr>
          <p:spPr>
            <a:xfrm>
              <a:off x="5439133" y="3361553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40" name="Freeform: Shape 46">
            <a:extLst>
              <a:ext uri="{FF2B5EF4-FFF2-40B4-BE49-F238E27FC236}">
                <a16:creationId xmlns:a16="http://schemas.microsoft.com/office/drawing/2014/main" xmlns="" id="{971C9CF3-DE78-4BFE-B88A-B8A2A80DB0F8}"/>
              </a:ext>
            </a:extLst>
          </p:cNvPr>
          <p:cNvSpPr>
            <a:spLocks noChangeAspect="1"/>
          </p:cNvSpPr>
          <p:nvPr/>
        </p:nvSpPr>
        <p:spPr>
          <a:xfrm>
            <a:off x="4892426" y="4266715"/>
            <a:ext cx="426720" cy="424641"/>
          </a:xfrm>
          <a:custGeom>
            <a:avLst/>
            <a:gdLst>
              <a:gd name="connsiteX0" fmla="*/ 336347 w 4603651"/>
              <a:gd name="connsiteY0" fmla="*/ 3819220 h 4581220"/>
              <a:gd name="connsiteX1" fmla="*/ 215493 w 4603651"/>
              <a:gd name="connsiteY1" fmla="*/ 3940073 h 4581220"/>
              <a:gd name="connsiteX2" fmla="*/ 641147 w 4603651"/>
              <a:gd name="connsiteY2" fmla="*/ 4365727 h 4581220"/>
              <a:gd name="connsiteX3" fmla="*/ 762000 w 4603651"/>
              <a:gd name="connsiteY3" fmla="*/ 4244874 h 4581220"/>
              <a:gd name="connsiteX4" fmla="*/ 869747 w 4603651"/>
              <a:gd name="connsiteY4" fmla="*/ 3438220 h 4581220"/>
              <a:gd name="connsiteX5" fmla="*/ 520293 w 4603651"/>
              <a:gd name="connsiteY5" fmla="*/ 3787673 h 4581220"/>
              <a:gd name="connsiteX6" fmla="*/ 793547 w 4603651"/>
              <a:gd name="connsiteY6" fmla="*/ 4060927 h 4581220"/>
              <a:gd name="connsiteX7" fmla="*/ 1143000 w 4603651"/>
              <a:gd name="connsiteY7" fmla="*/ 3711473 h 4581220"/>
              <a:gd name="connsiteX8" fmla="*/ 641147 w 4603651"/>
              <a:gd name="connsiteY8" fmla="*/ 2752420 h 4581220"/>
              <a:gd name="connsiteX9" fmla="*/ 520293 w 4603651"/>
              <a:gd name="connsiteY9" fmla="*/ 2873273 h 4581220"/>
              <a:gd name="connsiteX10" fmla="*/ 869747 w 4603651"/>
              <a:gd name="connsiteY10" fmla="*/ 3222727 h 4581220"/>
              <a:gd name="connsiteX11" fmla="*/ 1358493 w 4603651"/>
              <a:gd name="connsiteY11" fmla="*/ 3711473 h 4581220"/>
              <a:gd name="connsiteX12" fmla="*/ 1707947 w 4603651"/>
              <a:gd name="connsiteY12" fmla="*/ 4060927 h 4581220"/>
              <a:gd name="connsiteX13" fmla="*/ 1828800 w 4603651"/>
              <a:gd name="connsiteY13" fmla="*/ 3940073 h 4581220"/>
              <a:gd name="connsiteX14" fmla="*/ 1707947 w 4603651"/>
              <a:gd name="connsiteY14" fmla="*/ 3819220 h 4581220"/>
              <a:gd name="connsiteX15" fmla="*/ 762000 w 4603651"/>
              <a:gd name="connsiteY15" fmla="*/ 2873273 h 4581220"/>
              <a:gd name="connsiteX16" fmla="*/ 3339693 w 4603651"/>
              <a:gd name="connsiteY16" fmla="*/ 1120673 h 4581220"/>
              <a:gd name="connsiteX17" fmla="*/ 3187293 w 4603651"/>
              <a:gd name="connsiteY17" fmla="*/ 1273073 h 4581220"/>
              <a:gd name="connsiteX18" fmla="*/ 3308147 w 4603651"/>
              <a:gd name="connsiteY18" fmla="*/ 1393926 h 4581220"/>
              <a:gd name="connsiteX19" fmla="*/ 3460547 w 4603651"/>
              <a:gd name="connsiteY19" fmla="*/ 1241526 h 4581220"/>
              <a:gd name="connsiteX20" fmla="*/ 3460547 w 4603651"/>
              <a:gd name="connsiteY20" fmla="*/ 1120673 h 4581220"/>
              <a:gd name="connsiteX21" fmla="*/ 2774747 w 4603651"/>
              <a:gd name="connsiteY21" fmla="*/ 1076020 h 4581220"/>
              <a:gd name="connsiteX22" fmla="*/ 2501493 w 4603651"/>
              <a:gd name="connsiteY22" fmla="*/ 1349273 h 4581220"/>
              <a:gd name="connsiteX23" fmla="*/ 2981020 w 4603651"/>
              <a:gd name="connsiteY23" fmla="*/ 1828800 h 4581220"/>
              <a:gd name="connsiteX24" fmla="*/ 2873273 w 4603651"/>
              <a:gd name="connsiteY24" fmla="*/ 1936547 h 4581220"/>
              <a:gd name="connsiteX25" fmla="*/ 2393747 w 4603651"/>
              <a:gd name="connsiteY25" fmla="*/ 1457020 h 4581220"/>
              <a:gd name="connsiteX26" fmla="*/ 2120493 w 4603651"/>
              <a:gd name="connsiteY26" fmla="*/ 1730273 h 4581220"/>
              <a:gd name="connsiteX27" fmla="*/ 2447620 w 4603651"/>
              <a:gd name="connsiteY27" fmla="*/ 2057400 h 4581220"/>
              <a:gd name="connsiteX28" fmla="*/ 2339873 w 4603651"/>
              <a:gd name="connsiteY28" fmla="*/ 2165147 h 4581220"/>
              <a:gd name="connsiteX29" fmla="*/ 2012747 w 4603651"/>
              <a:gd name="connsiteY29" fmla="*/ 1838020 h 4581220"/>
              <a:gd name="connsiteX30" fmla="*/ 1739493 w 4603651"/>
              <a:gd name="connsiteY30" fmla="*/ 2111273 h 4581220"/>
              <a:gd name="connsiteX31" fmla="*/ 2219020 w 4603651"/>
              <a:gd name="connsiteY31" fmla="*/ 2590800 h 4581220"/>
              <a:gd name="connsiteX32" fmla="*/ 2111273 w 4603651"/>
              <a:gd name="connsiteY32" fmla="*/ 2698547 h 4581220"/>
              <a:gd name="connsiteX33" fmla="*/ 1631747 w 4603651"/>
              <a:gd name="connsiteY33" fmla="*/ 2219020 h 4581220"/>
              <a:gd name="connsiteX34" fmla="*/ 1358493 w 4603651"/>
              <a:gd name="connsiteY34" fmla="*/ 2492273 h 4581220"/>
              <a:gd name="connsiteX35" fmla="*/ 1685620 w 4603651"/>
              <a:gd name="connsiteY35" fmla="*/ 2819400 h 4581220"/>
              <a:gd name="connsiteX36" fmla="*/ 1577873 w 4603651"/>
              <a:gd name="connsiteY36" fmla="*/ 2927147 h 4581220"/>
              <a:gd name="connsiteX37" fmla="*/ 1250747 w 4603651"/>
              <a:gd name="connsiteY37" fmla="*/ 2600020 h 4581220"/>
              <a:gd name="connsiteX38" fmla="*/ 977493 w 4603651"/>
              <a:gd name="connsiteY38" fmla="*/ 2873273 h 4581220"/>
              <a:gd name="connsiteX39" fmla="*/ 1707947 w 4603651"/>
              <a:gd name="connsiteY39" fmla="*/ 3603727 h 4581220"/>
              <a:gd name="connsiteX40" fmla="*/ 3505200 w 4603651"/>
              <a:gd name="connsiteY40" fmla="*/ 1806473 h 4581220"/>
              <a:gd name="connsiteX41" fmla="*/ 3308147 w 4603651"/>
              <a:gd name="connsiteY41" fmla="*/ 1609420 h 4581220"/>
              <a:gd name="connsiteX42" fmla="*/ 2971800 w 4603651"/>
              <a:gd name="connsiteY42" fmla="*/ 1273073 h 4581220"/>
              <a:gd name="connsiteX43" fmla="*/ 4298747 w 4603651"/>
              <a:gd name="connsiteY43" fmla="*/ 999810 h 4581220"/>
              <a:gd name="connsiteX44" fmla="*/ 4187114 w 4603651"/>
              <a:gd name="connsiteY44" fmla="*/ 1111367 h 4581220"/>
              <a:gd name="connsiteX45" fmla="*/ 4146318 w 4603651"/>
              <a:gd name="connsiteY45" fmla="*/ 1209846 h 4581220"/>
              <a:gd name="connsiteX46" fmla="*/ 4285640 w 4603651"/>
              <a:gd name="connsiteY46" fmla="*/ 1349263 h 4581220"/>
              <a:gd name="connsiteX47" fmla="*/ 4311777 w 4603651"/>
              <a:gd name="connsiteY47" fmla="*/ 1349263 h 4581220"/>
              <a:gd name="connsiteX48" fmla="*/ 4410256 w 4603651"/>
              <a:gd name="connsiteY48" fmla="*/ 1308467 h 4581220"/>
              <a:gd name="connsiteX49" fmla="*/ 4410303 w 4603651"/>
              <a:gd name="connsiteY49" fmla="*/ 1111367 h 4581220"/>
              <a:gd name="connsiteX50" fmla="*/ 4298747 w 4603651"/>
              <a:gd name="connsiteY50" fmla="*/ 784326 h 4581220"/>
              <a:gd name="connsiteX51" fmla="*/ 4518050 w 4603651"/>
              <a:gd name="connsiteY51" fmla="*/ 1003629 h 4581220"/>
              <a:gd name="connsiteX52" fmla="*/ 4518126 w 4603651"/>
              <a:gd name="connsiteY52" fmla="*/ 1003629 h 4581220"/>
              <a:gd name="connsiteX53" fmla="*/ 4603651 w 4603651"/>
              <a:gd name="connsiteY53" fmla="*/ 1210084 h 4581220"/>
              <a:gd name="connsiteX54" fmla="*/ 4311853 w 4603651"/>
              <a:gd name="connsiteY54" fmla="*/ 1501673 h 4581220"/>
              <a:gd name="connsiteX55" fmla="*/ 4285716 w 4603651"/>
              <a:gd name="connsiteY55" fmla="*/ 1501673 h 4581220"/>
              <a:gd name="connsiteX56" fmla="*/ 4079262 w 4603651"/>
              <a:gd name="connsiteY56" fmla="*/ 1416148 h 4581220"/>
              <a:gd name="connsiteX57" fmla="*/ 4079443 w 4603651"/>
              <a:gd name="connsiteY57" fmla="*/ 1003629 h 4581220"/>
              <a:gd name="connsiteX58" fmla="*/ 4473473 w 4603651"/>
              <a:gd name="connsiteY58" fmla="*/ 0 h 4581220"/>
              <a:gd name="connsiteX59" fmla="*/ 4581220 w 4603651"/>
              <a:gd name="connsiteY59" fmla="*/ 107747 h 4581220"/>
              <a:gd name="connsiteX60" fmla="*/ 3612947 w 4603651"/>
              <a:gd name="connsiteY60" fmla="*/ 1076020 h 4581220"/>
              <a:gd name="connsiteX61" fmla="*/ 3612947 w 4603651"/>
              <a:gd name="connsiteY61" fmla="*/ 1304620 h 4581220"/>
              <a:gd name="connsiteX62" fmla="*/ 3415893 w 4603651"/>
              <a:gd name="connsiteY62" fmla="*/ 1501673 h 4581220"/>
              <a:gd name="connsiteX63" fmla="*/ 3720693 w 4603651"/>
              <a:gd name="connsiteY63" fmla="*/ 1806473 h 4581220"/>
              <a:gd name="connsiteX64" fmla="*/ 1815693 w 4603651"/>
              <a:gd name="connsiteY64" fmla="*/ 3711473 h 4581220"/>
              <a:gd name="connsiteX65" fmla="*/ 2044293 w 4603651"/>
              <a:gd name="connsiteY65" fmla="*/ 3940073 h 4581220"/>
              <a:gd name="connsiteX66" fmla="*/ 1707947 w 4603651"/>
              <a:gd name="connsiteY66" fmla="*/ 4276420 h 4581220"/>
              <a:gd name="connsiteX67" fmla="*/ 1250747 w 4603651"/>
              <a:gd name="connsiteY67" fmla="*/ 3819220 h 4581220"/>
              <a:gd name="connsiteX68" fmla="*/ 901293 w 4603651"/>
              <a:gd name="connsiteY68" fmla="*/ 4168673 h 4581220"/>
              <a:gd name="connsiteX69" fmla="*/ 977493 w 4603651"/>
              <a:gd name="connsiteY69" fmla="*/ 4244874 h 4581220"/>
              <a:gd name="connsiteX70" fmla="*/ 641147 w 4603651"/>
              <a:gd name="connsiteY70" fmla="*/ 4581220 h 4581220"/>
              <a:gd name="connsiteX71" fmla="*/ 0 w 4603651"/>
              <a:gd name="connsiteY71" fmla="*/ 3940073 h 4581220"/>
              <a:gd name="connsiteX72" fmla="*/ 336347 w 4603651"/>
              <a:gd name="connsiteY72" fmla="*/ 3603727 h 4581220"/>
              <a:gd name="connsiteX73" fmla="*/ 412547 w 4603651"/>
              <a:gd name="connsiteY73" fmla="*/ 3679927 h 4581220"/>
              <a:gd name="connsiteX74" fmla="*/ 762000 w 4603651"/>
              <a:gd name="connsiteY74" fmla="*/ 3330473 h 4581220"/>
              <a:gd name="connsiteX75" fmla="*/ 304800 w 4603651"/>
              <a:gd name="connsiteY75" fmla="*/ 2873273 h 4581220"/>
              <a:gd name="connsiteX76" fmla="*/ 641147 w 4603651"/>
              <a:gd name="connsiteY76" fmla="*/ 2536927 h 4581220"/>
              <a:gd name="connsiteX77" fmla="*/ 869747 w 4603651"/>
              <a:gd name="connsiteY77" fmla="*/ 2765527 h 4581220"/>
              <a:gd name="connsiteX78" fmla="*/ 2774747 w 4603651"/>
              <a:gd name="connsiteY78" fmla="*/ 860526 h 4581220"/>
              <a:gd name="connsiteX79" fmla="*/ 3079547 w 4603651"/>
              <a:gd name="connsiteY79" fmla="*/ 1165326 h 4581220"/>
              <a:gd name="connsiteX80" fmla="*/ 3276600 w 4603651"/>
              <a:gd name="connsiteY80" fmla="*/ 968273 h 4581220"/>
              <a:gd name="connsiteX81" fmla="*/ 3505200 w 4603651"/>
              <a:gd name="connsiteY81" fmla="*/ 968273 h 4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4603651" h="4581220">
                <a:moveTo>
                  <a:pt x="336347" y="3819220"/>
                </a:moveTo>
                <a:lnTo>
                  <a:pt x="215493" y="3940073"/>
                </a:lnTo>
                <a:lnTo>
                  <a:pt x="641147" y="4365727"/>
                </a:lnTo>
                <a:lnTo>
                  <a:pt x="762000" y="4244874"/>
                </a:lnTo>
                <a:close/>
                <a:moveTo>
                  <a:pt x="869747" y="3438220"/>
                </a:moveTo>
                <a:lnTo>
                  <a:pt x="520293" y="3787673"/>
                </a:lnTo>
                <a:lnTo>
                  <a:pt x="793547" y="4060927"/>
                </a:lnTo>
                <a:lnTo>
                  <a:pt x="1143000" y="3711473"/>
                </a:lnTo>
                <a:close/>
                <a:moveTo>
                  <a:pt x="641147" y="2752420"/>
                </a:moveTo>
                <a:lnTo>
                  <a:pt x="520293" y="2873273"/>
                </a:lnTo>
                <a:lnTo>
                  <a:pt x="869747" y="3222727"/>
                </a:lnTo>
                <a:lnTo>
                  <a:pt x="1358493" y="3711473"/>
                </a:lnTo>
                <a:lnTo>
                  <a:pt x="1707947" y="4060927"/>
                </a:lnTo>
                <a:lnTo>
                  <a:pt x="1828800" y="3940073"/>
                </a:lnTo>
                <a:lnTo>
                  <a:pt x="1707947" y="3819220"/>
                </a:lnTo>
                <a:lnTo>
                  <a:pt x="762000" y="2873273"/>
                </a:lnTo>
                <a:close/>
                <a:moveTo>
                  <a:pt x="3339693" y="1120673"/>
                </a:moveTo>
                <a:lnTo>
                  <a:pt x="3187293" y="1273073"/>
                </a:lnTo>
                <a:lnTo>
                  <a:pt x="3308147" y="1393926"/>
                </a:lnTo>
                <a:lnTo>
                  <a:pt x="3460547" y="1241526"/>
                </a:lnTo>
                <a:lnTo>
                  <a:pt x="3460547" y="1120673"/>
                </a:lnTo>
                <a:close/>
                <a:moveTo>
                  <a:pt x="2774747" y="1076020"/>
                </a:moveTo>
                <a:lnTo>
                  <a:pt x="2501493" y="1349273"/>
                </a:lnTo>
                <a:lnTo>
                  <a:pt x="2981020" y="1828800"/>
                </a:lnTo>
                <a:lnTo>
                  <a:pt x="2873273" y="1936547"/>
                </a:lnTo>
                <a:lnTo>
                  <a:pt x="2393747" y="1457020"/>
                </a:lnTo>
                <a:lnTo>
                  <a:pt x="2120493" y="1730273"/>
                </a:lnTo>
                <a:lnTo>
                  <a:pt x="2447620" y="2057400"/>
                </a:lnTo>
                <a:lnTo>
                  <a:pt x="2339873" y="2165147"/>
                </a:lnTo>
                <a:lnTo>
                  <a:pt x="2012747" y="1838020"/>
                </a:lnTo>
                <a:lnTo>
                  <a:pt x="1739493" y="2111273"/>
                </a:lnTo>
                <a:lnTo>
                  <a:pt x="2219020" y="2590800"/>
                </a:lnTo>
                <a:lnTo>
                  <a:pt x="2111273" y="2698547"/>
                </a:lnTo>
                <a:lnTo>
                  <a:pt x="1631747" y="2219020"/>
                </a:lnTo>
                <a:lnTo>
                  <a:pt x="1358493" y="2492273"/>
                </a:lnTo>
                <a:lnTo>
                  <a:pt x="1685620" y="2819400"/>
                </a:lnTo>
                <a:lnTo>
                  <a:pt x="1577873" y="2927147"/>
                </a:lnTo>
                <a:lnTo>
                  <a:pt x="1250747" y="2600020"/>
                </a:lnTo>
                <a:lnTo>
                  <a:pt x="977493" y="2873273"/>
                </a:lnTo>
                <a:lnTo>
                  <a:pt x="1707947" y="3603727"/>
                </a:lnTo>
                <a:lnTo>
                  <a:pt x="3505200" y="1806473"/>
                </a:lnTo>
                <a:lnTo>
                  <a:pt x="3308147" y="1609420"/>
                </a:lnTo>
                <a:lnTo>
                  <a:pt x="2971800" y="1273073"/>
                </a:lnTo>
                <a:close/>
                <a:moveTo>
                  <a:pt x="4298747" y="999810"/>
                </a:moveTo>
                <a:lnTo>
                  <a:pt x="4187114" y="1111367"/>
                </a:lnTo>
                <a:cubicBezTo>
                  <a:pt x="4161006" y="1137484"/>
                  <a:pt x="4146327" y="1172908"/>
                  <a:pt x="4146318" y="1209846"/>
                </a:cubicBezTo>
                <a:cubicBezTo>
                  <a:pt x="4146289" y="1286817"/>
                  <a:pt x="4208669" y="1349234"/>
                  <a:pt x="4285640" y="1349263"/>
                </a:cubicBezTo>
                <a:lnTo>
                  <a:pt x="4311777" y="1349263"/>
                </a:lnTo>
                <a:cubicBezTo>
                  <a:pt x="4348715" y="1349254"/>
                  <a:pt x="4384129" y="1334575"/>
                  <a:pt x="4410256" y="1308467"/>
                </a:cubicBezTo>
                <a:cubicBezTo>
                  <a:pt x="4464700" y="1254051"/>
                  <a:pt x="4464720" y="1165811"/>
                  <a:pt x="4410303" y="1111367"/>
                </a:cubicBezTo>
                <a:close/>
                <a:moveTo>
                  <a:pt x="4298747" y="784326"/>
                </a:moveTo>
                <a:lnTo>
                  <a:pt x="4518050" y="1003629"/>
                </a:lnTo>
                <a:lnTo>
                  <a:pt x="4518126" y="1003629"/>
                </a:lnTo>
                <a:cubicBezTo>
                  <a:pt x="4572914" y="1058360"/>
                  <a:pt x="4603680" y="1132636"/>
                  <a:pt x="4603651" y="1210084"/>
                </a:cubicBezTo>
                <a:cubicBezTo>
                  <a:pt x="4603594" y="1371180"/>
                  <a:pt x="4472949" y="1501730"/>
                  <a:pt x="4311853" y="1501673"/>
                </a:cubicBezTo>
                <a:lnTo>
                  <a:pt x="4285716" y="1501673"/>
                </a:lnTo>
                <a:cubicBezTo>
                  <a:pt x="4208278" y="1501701"/>
                  <a:pt x="4134002" y="1470935"/>
                  <a:pt x="4079262" y="1416148"/>
                </a:cubicBezTo>
                <a:cubicBezTo>
                  <a:pt x="3965400" y="1302181"/>
                  <a:pt x="3965476" y="1117491"/>
                  <a:pt x="4079443" y="1003629"/>
                </a:cubicBezTo>
                <a:close/>
                <a:moveTo>
                  <a:pt x="4473473" y="0"/>
                </a:moveTo>
                <a:lnTo>
                  <a:pt x="4581220" y="107747"/>
                </a:lnTo>
                <a:lnTo>
                  <a:pt x="3612947" y="1076020"/>
                </a:lnTo>
                <a:lnTo>
                  <a:pt x="3612947" y="1304620"/>
                </a:lnTo>
                <a:lnTo>
                  <a:pt x="3415893" y="1501673"/>
                </a:lnTo>
                <a:lnTo>
                  <a:pt x="3720693" y="1806473"/>
                </a:lnTo>
                <a:lnTo>
                  <a:pt x="1815693" y="3711473"/>
                </a:lnTo>
                <a:lnTo>
                  <a:pt x="2044293" y="3940073"/>
                </a:lnTo>
                <a:lnTo>
                  <a:pt x="1707947" y="4276420"/>
                </a:lnTo>
                <a:lnTo>
                  <a:pt x="1250747" y="3819220"/>
                </a:lnTo>
                <a:lnTo>
                  <a:pt x="901293" y="4168673"/>
                </a:lnTo>
                <a:lnTo>
                  <a:pt x="977493" y="4244874"/>
                </a:lnTo>
                <a:lnTo>
                  <a:pt x="641147" y="4581220"/>
                </a:lnTo>
                <a:lnTo>
                  <a:pt x="0" y="3940073"/>
                </a:lnTo>
                <a:lnTo>
                  <a:pt x="336347" y="3603727"/>
                </a:lnTo>
                <a:lnTo>
                  <a:pt x="412547" y="3679927"/>
                </a:lnTo>
                <a:lnTo>
                  <a:pt x="762000" y="3330473"/>
                </a:lnTo>
                <a:lnTo>
                  <a:pt x="304800" y="2873273"/>
                </a:lnTo>
                <a:lnTo>
                  <a:pt x="641147" y="2536927"/>
                </a:lnTo>
                <a:lnTo>
                  <a:pt x="869747" y="2765527"/>
                </a:lnTo>
                <a:lnTo>
                  <a:pt x="2774747" y="860526"/>
                </a:lnTo>
                <a:lnTo>
                  <a:pt x="3079547" y="1165326"/>
                </a:lnTo>
                <a:lnTo>
                  <a:pt x="3276600" y="968273"/>
                </a:lnTo>
                <a:lnTo>
                  <a:pt x="3505200" y="968273"/>
                </a:lnTo>
                <a:close/>
              </a:path>
            </a:pathLst>
          </a:custGeom>
          <a:solidFill>
            <a:srgbClr val="007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41" name="Freeform: Shape 46">
            <a:extLst>
              <a:ext uri="{FF2B5EF4-FFF2-40B4-BE49-F238E27FC236}">
                <a16:creationId xmlns:a16="http://schemas.microsoft.com/office/drawing/2014/main" xmlns="" id="{D6ACAB89-AC5D-47CE-B05E-E9F3177F1A7A}"/>
              </a:ext>
            </a:extLst>
          </p:cNvPr>
          <p:cNvSpPr>
            <a:spLocks noChangeAspect="1"/>
          </p:cNvSpPr>
          <p:nvPr/>
        </p:nvSpPr>
        <p:spPr>
          <a:xfrm>
            <a:off x="6383884" y="4387948"/>
            <a:ext cx="426720" cy="424641"/>
          </a:xfrm>
          <a:custGeom>
            <a:avLst/>
            <a:gdLst>
              <a:gd name="connsiteX0" fmla="*/ 336347 w 4603651"/>
              <a:gd name="connsiteY0" fmla="*/ 3819220 h 4581220"/>
              <a:gd name="connsiteX1" fmla="*/ 215493 w 4603651"/>
              <a:gd name="connsiteY1" fmla="*/ 3940073 h 4581220"/>
              <a:gd name="connsiteX2" fmla="*/ 641147 w 4603651"/>
              <a:gd name="connsiteY2" fmla="*/ 4365727 h 4581220"/>
              <a:gd name="connsiteX3" fmla="*/ 762000 w 4603651"/>
              <a:gd name="connsiteY3" fmla="*/ 4244874 h 4581220"/>
              <a:gd name="connsiteX4" fmla="*/ 869747 w 4603651"/>
              <a:gd name="connsiteY4" fmla="*/ 3438220 h 4581220"/>
              <a:gd name="connsiteX5" fmla="*/ 520293 w 4603651"/>
              <a:gd name="connsiteY5" fmla="*/ 3787673 h 4581220"/>
              <a:gd name="connsiteX6" fmla="*/ 793547 w 4603651"/>
              <a:gd name="connsiteY6" fmla="*/ 4060927 h 4581220"/>
              <a:gd name="connsiteX7" fmla="*/ 1143000 w 4603651"/>
              <a:gd name="connsiteY7" fmla="*/ 3711473 h 4581220"/>
              <a:gd name="connsiteX8" fmla="*/ 641147 w 4603651"/>
              <a:gd name="connsiteY8" fmla="*/ 2752420 h 4581220"/>
              <a:gd name="connsiteX9" fmla="*/ 520293 w 4603651"/>
              <a:gd name="connsiteY9" fmla="*/ 2873273 h 4581220"/>
              <a:gd name="connsiteX10" fmla="*/ 869747 w 4603651"/>
              <a:gd name="connsiteY10" fmla="*/ 3222727 h 4581220"/>
              <a:gd name="connsiteX11" fmla="*/ 1358493 w 4603651"/>
              <a:gd name="connsiteY11" fmla="*/ 3711473 h 4581220"/>
              <a:gd name="connsiteX12" fmla="*/ 1707947 w 4603651"/>
              <a:gd name="connsiteY12" fmla="*/ 4060927 h 4581220"/>
              <a:gd name="connsiteX13" fmla="*/ 1828800 w 4603651"/>
              <a:gd name="connsiteY13" fmla="*/ 3940073 h 4581220"/>
              <a:gd name="connsiteX14" fmla="*/ 1707947 w 4603651"/>
              <a:gd name="connsiteY14" fmla="*/ 3819220 h 4581220"/>
              <a:gd name="connsiteX15" fmla="*/ 762000 w 4603651"/>
              <a:gd name="connsiteY15" fmla="*/ 2873273 h 4581220"/>
              <a:gd name="connsiteX16" fmla="*/ 3339693 w 4603651"/>
              <a:gd name="connsiteY16" fmla="*/ 1120673 h 4581220"/>
              <a:gd name="connsiteX17" fmla="*/ 3187293 w 4603651"/>
              <a:gd name="connsiteY17" fmla="*/ 1273073 h 4581220"/>
              <a:gd name="connsiteX18" fmla="*/ 3308147 w 4603651"/>
              <a:gd name="connsiteY18" fmla="*/ 1393926 h 4581220"/>
              <a:gd name="connsiteX19" fmla="*/ 3460547 w 4603651"/>
              <a:gd name="connsiteY19" fmla="*/ 1241526 h 4581220"/>
              <a:gd name="connsiteX20" fmla="*/ 3460547 w 4603651"/>
              <a:gd name="connsiteY20" fmla="*/ 1120673 h 4581220"/>
              <a:gd name="connsiteX21" fmla="*/ 2774747 w 4603651"/>
              <a:gd name="connsiteY21" fmla="*/ 1076020 h 4581220"/>
              <a:gd name="connsiteX22" fmla="*/ 2501493 w 4603651"/>
              <a:gd name="connsiteY22" fmla="*/ 1349273 h 4581220"/>
              <a:gd name="connsiteX23" fmla="*/ 2981020 w 4603651"/>
              <a:gd name="connsiteY23" fmla="*/ 1828800 h 4581220"/>
              <a:gd name="connsiteX24" fmla="*/ 2873273 w 4603651"/>
              <a:gd name="connsiteY24" fmla="*/ 1936547 h 4581220"/>
              <a:gd name="connsiteX25" fmla="*/ 2393747 w 4603651"/>
              <a:gd name="connsiteY25" fmla="*/ 1457020 h 4581220"/>
              <a:gd name="connsiteX26" fmla="*/ 2120493 w 4603651"/>
              <a:gd name="connsiteY26" fmla="*/ 1730273 h 4581220"/>
              <a:gd name="connsiteX27" fmla="*/ 2447620 w 4603651"/>
              <a:gd name="connsiteY27" fmla="*/ 2057400 h 4581220"/>
              <a:gd name="connsiteX28" fmla="*/ 2339873 w 4603651"/>
              <a:gd name="connsiteY28" fmla="*/ 2165147 h 4581220"/>
              <a:gd name="connsiteX29" fmla="*/ 2012747 w 4603651"/>
              <a:gd name="connsiteY29" fmla="*/ 1838020 h 4581220"/>
              <a:gd name="connsiteX30" fmla="*/ 1739493 w 4603651"/>
              <a:gd name="connsiteY30" fmla="*/ 2111273 h 4581220"/>
              <a:gd name="connsiteX31" fmla="*/ 2219020 w 4603651"/>
              <a:gd name="connsiteY31" fmla="*/ 2590800 h 4581220"/>
              <a:gd name="connsiteX32" fmla="*/ 2111273 w 4603651"/>
              <a:gd name="connsiteY32" fmla="*/ 2698547 h 4581220"/>
              <a:gd name="connsiteX33" fmla="*/ 1631747 w 4603651"/>
              <a:gd name="connsiteY33" fmla="*/ 2219020 h 4581220"/>
              <a:gd name="connsiteX34" fmla="*/ 1358493 w 4603651"/>
              <a:gd name="connsiteY34" fmla="*/ 2492273 h 4581220"/>
              <a:gd name="connsiteX35" fmla="*/ 1685620 w 4603651"/>
              <a:gd name="connsiteY35" fmla="*/ 2819400 h 4581220"/>
              <a:gd name="connsiteX36" fmla="*/ 1577873 w 4603651"/>
              <a:gd name="connsiteY36" fmla="*/ 2927147 h 4581220"/>
              <a:gd name="connsiteX37" fmla="*/ 1250747 w 4603651"/>
              <a:gd name="connsiteY37" fmla="*/ 2600020 h 4581220"/>
              <a:gd name="connsiteX38" fmla="*/ 977493 w 4603651"/>
              <a:gd name="connsiteY38" fmla="*/ 2873273 h 4581220"/>
              <a:gd name="connsiteX39" fmla="*/ 1707947 w 4603651"/>
              <a:gd name="connsiteY39" fmla="*/ 3603727 h 4581220"/>
              <a:gd name="connsiteX40" fmla="*/ 3505200 w 4603651"/>
              <a:gd name="connsiteY40" fmla="*/ 1806473 h 4581220"/>
              <a:gd name="connsiteX41" fmla="*/ 3308147 w 4603651"/>
              <a:gd name="connsiteY41" fmla="*/ 1609420 h 4581220"/>
              <a:gd name="connsiteX42" fmla="*/ 2971800 w 4603651"/>
              <a:gd name="connsiteY42" fmla="*/ 1273073 h 4581220"/>
              <a:gd name="connsiteX43" fmla="*/ 4298747 w 4603651"/>
              <a:gd name="connsiteY43" fmla="*/ 999810 h 4581220"/>
              <a:gd name="connsiteX44" fmla="*/ 4187114 w 4603651"/>
              <a:gd name="connsiteY44" fmla="*/ 1111367 h 4581220"/>
              <a:gd name="connsiteX45" fmla="*/ 4146318 w 4603651"/>
              <a:gd name="connsiteY45" fmla="*/ 1209846 h 4581220"/>
              <a:gd name="connsiteX46" fmla="*/ 4285640 w 4603651"/>
              <a:gd name="connsiteY46" fmla="*/ 1349263 h 4581220"/>
              <a:gd name="connsiteX47" fmla="*/ 4311777 w 4603651"/>
              <a:gd name="connsiteY47" fmla="*/ 1349263 h 4581220"/>
              <a:gd name="connsiteX48" fmla="*/ 4410256 w 4603651"/>
              <a:gd name="connsiteY48" fmla="*/ 1308467 h 4581220"/>
              <a:gd name="connsiteX49" fmla="*/ 4410303 w 4603651"/>
              <a:gd name="connsiteY49" fmla="*/ 1111367 h 4581220"/>
              <a:gd name="connsiteX50" fmla="*/ 4298747 w 4603651"/>
              <a:gd name="connsiteY50" fmla="*/ 784326 h 4581220"/>
              <a:gd name="connsiteX51" fmla="*/ 4518050 w 4603651"/>
              <a:gd name="connsiteY51" fmla="*/ 1003629 h 4581220"/>
              <a:gd name="connsiteX52" fmla="*/ 4518126 w 4603651"/>
              <a:gd name="connsiteY52" fmla="*/ 1003629 h 4581220"/>
              <a:gd name="connsiteX53" fmla="*/ 4603651 w 4603651"/>
              <a:gd name="connsiteY53" fmla="*/ 1210084 h 4581220"/>
              <a:gd name="connsiteX54" fmla="*/ 4311853 w 4603651"/>
              <a:gd name="connsiteY54" fmla="*/ 1501673 h 4581220"/>
              <a:gd name="connsiteX55" fmla="*/ 4285716 w 4603651"/>
              <a:gd name="connsiteY55" fmla="*/ 1501673 h 4581220"/>
              <a:gd name="connsiteX56" fmla="*/ 4079262 w 4603651"/>
              <a:gd name="connsiteY56" fmla="*/ 1416148 h 4581220"/>
              <a:gd name="connsiteX57" fmla="*/ 4079443 w 4603651"/>
              <a:gd name="connsiteY57" fmla="*/ 1003629 h 4581220"/>
              <a:gd name="connsiteX58" fmla="*/ 4473473 w 4603651"/>
              <a:gd name="connsiteY58" fmla="*/ 0 h 4581220"/>
              <a:gd name="connsiteX59" fmla="*/ 4581220 w 4603651"/>
              <a:gd name="connsiteY59" fmla="*/ 107747 h 4581220"/>
              <a:gd name="connsiteX60" fmla="*/ 3612947 w 4603651"/>
              <a:gd name="connsiteY60" fmla="*/ 1076020 h 4581220"/>
              <a:gd name="connsiteX61" fmla="*/ 3612947 w 4603651"/>
              <a:gd name="connsiteY61" fmla="*/ 1304620 h 4581220"/>
              <a:gd name="connsiteX62" fmla="*/ 3415893 w 4603651"/>
              <a:gd name="connsiteY62" fmla="*/ 1501673 h 4581220"/>
              <a:gd name="connsiteX63" fmla="*/ 3720693 w 4603651"/>
              <a:gd name="connsiteY63" fmla="*/ 1806473 h 4581220"/>
              <a:gd name="connsiteX64" fmla="*/ 1815693 w 4603651"/>
              <a:gd name="connsiteY64" fmla="*/ 3711473 h 4581220"/>
              <a:gd name="connsiteX65" fmla="*/ 2044293 w 4603651"/>
              <a:gd name="connsiteY65" fmla="*/ 3940073 h 4581220"/>
              <a:gd name="connsiteX66" fmla="*/ 1707947 w 4603651"/>
              <a:gd name="connsiteY66" fmla="*/ 4276420 h 4581220"/>
              <a:gd name="connsiteX67" fmla="*/ 1250747 w 4603651"/>
              <a:gd name="connsiteY67" fmla="*/ 3819220 h 4581220"/>
              <a:gd name="connsiteX68" fmla="*/ 901293 w 4603651"/>
              <a:gd name="connsiteY68" fmla="*/ 4168673 h 4581220"/>
              <a:gd name="connsiteX69" fmla="*/ 977493 w 4603651"/>
              <a:gd name="connsiteY69" fmla="*/ 4244874 h 4581220"/>
              <a:gd name="connsiteX70" fmla="*/ 641147 w 4603651"/>
              <a:gd name="connsiteY70" fmla="*/ 4581220 h 4581220"/>
              <a:gd name="connsiteX71" fmla="*/ 0 w 4603651"/>
              <a:gd name="connsiteY71" fmla="*/ 3940073 h 4581220"/>
              <a:gd name="connsiteX72" fmla="*/ 336347 w 4603651"/>
              <a:gd name="connsiteY72" fmla="*/ 3603727 h 4581220"/>
              <a:gd name="connsiteX73" fmla="*/ 412547 w 4603651"/>
              <a:gd name="connsiteY73" fmla="*/ 3679927 h 4581220"/>
              <a:gd name="connsiteX74" fmla="*/ 762000 w 4603651"/>
              <a:gd name="connsiteY74" fmla="*/ 3330473 h 4581220"/>
              <a:gd name="connsiteX75" fmla="*/ 304800 w 4603651"/>
              <a:gd name="connsiteY75" fmla="*/ 2873273 h 4581220"/>
              <a:gd name="connsiteX76" fmla="*/ 641147 w 4603651"/>
              <a:gd name="connsiteY76" fmla="*/ 2536927 h 4581220"/>
              <a:gd name="connsiteX77" fmla="*/ 869747 w 4603651"/>
              <a:gd name="connsiteY77" fmla="*/ 2765527 h 4581220"/>
              <a:gd name="connsiteX78" fmla="*/ 2774747 w 4603651"/>
              <a:gd name="connsiteY78" fmla="*/ 860526 h 4581220"/>
              <a:gd name="connsiteX79" fmla="*/ 3079547 w 4603651"/>
              <a:gd name="connsiteY79" fmla="*/ 1165326 h 4581220"/>
              <a:gd name="connsiteX80" fmla="*/ 3276600 w 4603651"/>
              <a:gd name="connsiteY80" fmla="*/ 968273 h 4581220"/>
              <a:gd name="connsiteX81" fmla="*/ 3505200 w 4603651"/>
              <a:gd name="connsiteY81" fmla="*/ 968273 h 4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4603651" h="4581220">
                <a:moveTo>
                  <a:pt x="336347" y="3819220"/>
                </a:moveTo>
                <a:lnTo>
                  <a:pt x="215493" y="3940073"/>
                </a:lnTo>
                <a:lnTo>
                  <a:pt x="641147" y="4365727"/>
                </a:lnTo>
                <a:lnTo>
                  <a:pt x="762000" y="4244874"/>
                </a:lnTo>
                <a:close/>
                <a:moveTo>
                  <a:pt x="869747" y="3438220"/>
                </a:moveTo>
                <a:lnTo>
                  <a:pt x="520293" y="3787673"/>
                </a:lnTo>
                <a:lnTo>
                  <a:pt x="793547" y="4060927"/>
                </a:lnTo>
                <a:lnTo>
                  <a:pt x="1143000" y="3711473"/>
                </a:lnTo>
                <a:close/>
                <a:moveTo>
                  <a:pt x="641147" y="2752420"/>
                </a:moveTo>
                <a:lnTo>
                  <a:pt x="520293" y="2873273"/>
                </a:lnTo>
                <a:lnTo>
                  <a:pt x="869747" y="3222727"/>
                </a:lnTo>
                <a:lnTo>
                  <a:pt x="1358493" y="3711473"/>
                </a:lnTo>
                <a:lnTo>
                  <a:pt x="1707947" y="4060927"/>
                </a:lnTo>
                <a:lnTo>
                  <a:pt x="1828800" y="3940073"/>
                </a:lnTo>
                <a:lnTo>
                  <a:pt x="1707947" y="3819220"/>
                </a:lnTo>
                <a:lnTo>
                  <a:pt x="762000" y="2873273"/>
                </a:lnTo>
                <a:close/>
                <a:moveTo>
                  <a:pt x="3339693" y="1120673"/>
                </a:moveTo>
                <a:lnTo>
                  <a:pt x="3187293" y="1273073"/>
                </a:lnTo>
                <a:lnTo>
                  <a:pt x="3308147" y="1393926"/>
                </a:lnTo>
                <a:lnTo>
                  <a:pt x="3460547" y="1241526"/>
                </a:lnTo>
                <a:lnTo>
                  <a:pt x="3460547" y="1120673"/>
                </a:lnTo>
                <a:close/>
                <a:moveTo>
                  <a:pt x="2774747" y="1076020"/>
                </a:moveTo>
                <a:lnTo>
                  <a:pt x="2501493" y="1349273"/>
                </a:lnTo>
                <a:lnTo>
                  <a:pt x="2981020" y="1828800"/>
                </a:lnTo>
                <a:lnTo>
                  <a:pt x="2873273" y="1936547"/>
                </a:lnTo>
                <a:lnTo>
                  <a:pt x="2393747" y="1457020"/>
                </a:lnTo>
                <a:lnTo>
                  <a:pt x="2120493" y="1730273"/>
                </a:lnTo>
                <a:lnTo>
                  <a:pt x="2447620" y="2057400"/>
                </a:lnTo>
                <a:lnTo>
                  <a:pt x="2339873" y="2165147"/>
                </a:lnTo>
                <a:lnTo>
                  <a:pt x="2012747" y="1838020"/>
                </a:lnTo>
                <a:lnTo>
                  <a:pt x="1739493" y="2111273"/>
                </a:lnTo>
                <a:lnTo>
                  <a:pt x="2219020" y="2590800"/>
                </a:lnTo>
                <a:lnTo>
                  <a:pt x="2111273" y="2698547"/>
                </a:lnTo>
                <a:lnTo>
                  <a:pt x="1631747" y="2219020"/>
                </a:lnTo>
                <a:lnTo>
                  <a:pt x="1358493" y="2492273"/>
                </a:lnTo>
                <a:lnTo>
                  <a:pt x="1685620" y="2819400"/>
                </a:lnTo>
                <a:lnTo>
                  <a:pt x="1577873" y="2927147"/>
                </a:lnTo>
                <a:lnTo>
                  <a:pt x="1250747" y="2600020"/>
                </a:lnTo>
                <a:lnTo>
                  <a:pt x="977493" y="2873273"/>
                </a:lnTo>
                <a:lnTo>
                  <a:pt x="1707947" y="3603727"/>
                </a:lnTo>
                <a:lnTo>
                  <a:pt x="3505200" y="1806473"/>
                </a:lnTo>
                <a:lnTo>
                  <a:pt x="3308147" y="1609420"/>
                </a:lnTo>
                <a:lnTo>
                  <a:pt x="2971800" y="1273073"/>
                </a:lnTo>
                <a:close/>
                <a:moveTo>
                  <a:pt x="4298747" y="999810"/>
                </a:moveTo>
                <a:lnTo>
                  <a:pt x="4187114" y="1111367"/>
                </a:lnTo>
                <a:cubicBezTo>
                  <a:pt x="4161006" y="1137484"/>
                  <a:pt x="4146327" y="1172908"/>
                  <a:pt x="4146318" y="1209846"/>
                </a:cubicBezTo>
                <a:cubicBezTo>
                  <a:pt x="4146289" y="1286817"/>
                  <a:pt x="4208669" y="1349234"/>
                  <a:pt x="4285640" y="1349263"/>
                </a:cubicBezTo>
                <a:lnTo>
                  <a:pt x="4311777" y="1349263"/>
                </a:lnTo>
                <a:cubicBezTo>
                  <a:pt x="4348715" y="1349254"/>
                  <a:pt x="4384129" y="1334575"/>
                  <a:pt x="4410256" y="1308467"/>
                </a:cubicBezTo>
                <a:cubicBezTo>
                  <a:pt x="4464700" y="1254051"/>
                  <a:pt x="4464720" y="1165811"/>
                  <a:pt x="4410303" y="1111367"/>
                </a:cubicBezTo>
                <a:close/>
                <a:moveTo>
                  <a:pt x="4298747" y="784326"/>
                </a:moveTo>
                <a:lnTo>
                  <a:pt x="4518050" y="1003629"/>
                </a:lnTo>
                <a:lnTo>
                  <a:pt x="4518126" y="1003629"/>
                </a:lnTo>
                <a:cubicBezTo>
                  <a:pt x="4572914" y="1058360"/>
                  <a:pt x="4603680" y="1132636"/>
                  <a:pt x="4603651" y="1210084"/>
                </a:cubicBezTo>
                <a:cubicBezTo>
                  <a:pt x="4603594" y="1371180"/>
                  <a:pt x="4472949" y="1501730"/>
                  <a:pt x="4311853" y="1501673"/>
                </a:cubicBezTo>
                <a:lnTo>
                  <a:pt x="4285716" y="1501673"/>
                </a:lnTo>
                <a:cubicBezTo>
                  <a:pt x="4208278" y="1501701"/>
                  <a:pt x="4134002" y="1470935"/>
                  <a:pt x="4079262" y="1416148"/>
                </a:cubicBezTo>
                <a:cubicBezTo>
                  <a:pt x="3965400" y="1302181"/>
                  <a:pt x="3965476" y="1117491"/>
                  <a:pt x="4079443" y="1003629"/>
                </a:cubicBezTo>
                <a:close/>
                <a:moveTo>
                  <a:pt x="4473473" y="0"/>
                </a:moveTo>
                <a:lnTo>
                  <a:pt x="4581220" y="107747"/>
                </a:lnTo>
                <a:lnTo>
                  <a:pt x="3612947" y="1076020"/>
                </a:lnTo>
                <a:lnTo>
                  <a:pt x="3612947" y="1304620"/>
                </a:lnTo>
                <a:lnTo>
                  <a:pt x="3415893" y="1501673"/>
                </a:lnTo>
                <a:lnTo>
                  <a:pt x="3720693" y="1806473"/>
                </a:lnTo>
                <a:lnTo>
                  <a:pt x="1815693" y="3711473"/>
                </a:lnTo>
                <a:lnTo>
                  <a:pt x="2044293" y="3940073"/>
                </a:lnTo>
                <a:lnTo>
                  <a:pt x="1707947" y="4276420"/>
                </a:lnTo>
                <a:lnTo>
                  <a:pt x="1250747" y="3819220"/>
                </a:lnTo>
                <a:lnTo>
                  <a:pt x="901293" y="4168673"/>
                </a:lnTo>
                <a:lnTo>
                  <a:pt x="977493" y="4244874"/>
                </a:lnTo>
                <a:lnTo>
                  <a:pt x="641147" y="4581220"/>
                </a:lnTo>
                <a:lnTo>
                  <a:pt x="0" y="3940073"/>
                </a:lnTo>
                <a:lnTo>
                  <a:pt x="336347" y="3603727"/>
                </a:lnTo>
                <a:lnTo>
                  <a:pt x="412547" y="3679927"/>
                </a:lnTo>
                <a:lnTo>
                  <a:pt x="762000" y="3330473"/>
                </a:lnTo>
                <a:lnTo>
                  <a:pt x="304800" y="2873273"/>
                </a:lnTo>
                <a:lnTo>
                  <a:pt x="641147" y="2536927"/>
                </a:lnTo>
                <a:lnTo>
                  <a:pt x="869747" y="2765527"/>
                </a:lnTo>
                <a:lnTo>
                  <a:pt x="2774747" y="860526"/>
                </a:lnTo>
                <a:lnTo>
                  <a:pt x="3079547" y="1165326"/>
                </a:lnTo>
                <a:lnTo>
                  <a:pt x="3276600" y="968273"/>
                </a:lnTo>
                <a:lnTo>
                  <a:pt x="3505200" y="968273"/>
                </a:lnTo>
                <a:close/>
              </a:path>
            </a:pathLst>
          </a:custGeom>
          <a:solidFill>
            <a:srgbClr val="007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42" name="Freeform: Shape 53">
            <a:extLst>
              <a:ext uri="{FF2B5EF4-FFF2-40B4-BE49-F238E27FC236}">
                <a16:creationId xmlns:a16="http://schemas.microsoft.com/office/drawing/2014/main" xmlns="" id="{478B9DE5-5D16-4D2F-9CEB-10BCD6A75B12}"/>
              </a:ext>
            </a:extLst>
          </p:cNvPr>
          <p:cNvSpPr>
            <a:spLocks noChangeAspect="1"/>
          </p:cNvSpPr>
          <p:nvPr/>
        </p:nvSpPr>
        <p:spPr>
          <a:xfrm>
            <a:off x="5682209" y="3450795"/>
            <a:ext cx="426720" cy="426719"/>
          </a:xfrm>
          <a:custGeom>
            <a:avLst/>
            <a:gdLst>
              <a:gd name="connsiteX0" fmla="*/ 436904 w 4876815"/>
              <a:gd name="connsiteY0" fmla="*/ 4035819 h 4876809"/>
              <a:gd name="connsiteX1" fmla="*/ 369582 w 4876815"/>
              <a:gd name="connsiteY1" fmla="*/ 4103198 h 4876809"/>
              <a:gd name="connsiteX2" fmla="*/ 369515 w 4876815"/>
              <a:gd name="connsiteY2" fmla="*/ 4507192 h 4876809"/>
              <a:gd name="connsiteX3" fmla="*/ 773546 w 4876815"/>
              <a:gd name="connsiteY3" fmla="*/ 4507259 h 4876809"/>
              <a:gd name="connsiteX4" fmla="*/ 840974 w 4876815"/>
              <a:gd name="connsiteY4" fmla="*/ 4439888 h 4876809"/>
              <a:gd name="connsiteX5" fmla="*/ 381069 w 4876815"/>
              <a:gd name="connsiteY5" fmla="*/ 3283448 h 4876809"/>
              <a:gd name="connsiteX6" fmla="*/ 369563 w 4876815"/>
              <a:gd name="connsiteY6" fmla="*/ 3294964 h 4876809"/>
              <a:gd name="connsiteX7" fmla="*/ 369544 w 4876815"/>
              <a:gd name="connsiteY7" fmla="*/ 3699053 h 4876809"/>
              <a:gd name="connsiteX8" fmla="*/ 1177730 w 4876815"/>
              <a:gd name="connsiteY8" fmla="*/ 4507239 h 4876809"/>
              <a:gd name="connsiteX9" fmla="*/ 1581819 w 4876815"/>
              <a:gd name="connsiteY9" fmla="*/ 4507259 h 4876809"/>
              <a:gd name="connsiteX10" fmla="*/ 1593344 w 4876815"/>
              <a:gd name="connsiteY10" fmla="*/ 4495724 h 4876809"/>
              <a:gd name="connsiteX11" fmla="*/ 380926 w 4876815"/>
              <a:gd name="connsiteY11" fmla="*/ 2554078 h 4876809"/>
              <a:gd name="connsiteX12" fmla="*/ 246462 w 4876815"/>
              <a:gd name="connsiteY12" fmla="*/ 2609888 h 4876809"/>
              <a:gd name="connsiteX13" fmla="*/ 246404 w 4876815"/>
              <a:gd name="connsiteY13" fmla="*/ 2879379 h 4876809"/>
              <a:gd name="connsiteX14" fmla="*/ 1997423 w 4876815"/>
              <a:gd name="connsiteY14" fmla="*/ 4630398 h 4876809"/>
              <a:gd name="connsiteX15" fmla="*/ 2266857 w 4876815"/>
              <a:gd name="connsiteY15" fmla="*/ 4630398 h 4876809"/>
              <a:gd name="connsiteX16" fmla="*/ 2266876 w 4876815"/>
              <a:gd name="connsiteY16" fmla="*/ 4361088 h 4876809"/>
              <a:gd name="connsiteX17" fmla="*/ 515733 w 4876815"/>
              <a:gd name="connsiteY17" fmla="*/ 2609945 h 4876809"/>
              <a:gd name="connsiteX18" fmla="*/ 380926 w 4876815"/>
              <a:gd name="connsiteY18" fmla="*/ 2554078 h 4876809"/>
              <a:gd name="connsiteX19" fmla="*/ 2688806 w 4876815"/>
              <a:gd name="connsiteY19" fmla="*/ 2092742 h 4876809"/>
              <a:gd name="connsiteX20" fmla="*/ 2756165 w 4876815"/>
              <a:gd name="connsiteY20" fmla="*/ 2120645 h 4876809"/>
              <a:gd name="connsiteX21" fmla="*/ 2756156 w 4876815"/>
              <a:gd name="connsiteY21" fmla="*/ 2255357 h 4876809"/>
              <a:gd name="connsiteX22" fmla="*/ 1985898 w 4876815"/>
              <a:gd name="connsiteY22" fmla="*/ 3025616 h 4876809"/>
              <a:gd name="connsiteX23" fmla="*/ 1851195 w 4876815"/>
              <a:gd name="connsiteY23" fmla="*/ 3025616 h 4876809"/>
              <a:gd name="connsiteX24" fmla="*/ 1851195 w 4876815"/>
              <a:gd name="connsiteY24" fmla="*/ 2890903 h 4876809"/>
              <a:gd name="connsiteX25" fmla="*/ 2621453 w 4876815"/>
              <a:gd name="connsiteY25" fmla="*/ 2120645 h 4876809"/>
              <a:gd name="connsiteX26" fmla="*/ 2688806 w 4876815"/>
              <a:gd name="connsiteY26" fmla="*/ 2092742 h 4876809"/>
              <a:gd name="connsiteX27" fmla="*/ 2958222 w 4876815"/>
              <a:gd name="connsiteY27" fmla="*/ 1823342 h 4876809"/>
              <a:gd name="connsiteX28" fmla="*/ 3025599 w 4876815"/>
              <a:gd name="connsiteY28" fmla="*/ 1851202 h 4876809"/>
              <a:gd name="connsiteX29" fmla="*/ 3025599 w 4876815"/>
              <a:gd name="connsiteY29" fmla="*/ 1985876 h 4876809"/>
              <a:gd name="connsiteX30" fmla="*/ 2890916 w 4876815"/>
              <a:gd name="connsiteY30" fmla="*/ 1985876 h 4876809"/>
              <a:gd name="connsiteX31" fmla="*/ 2890916 w 4876815"/>
              <a:gd name="connsiteY31" fmla="*/ 1851202 h 4876809"/>
              <a:gd name="connsiteX32" fmla="*/ 2958222 w 4876815"/>
              <a:gd name="connsiteY32" fmla="*/ 1823342 h 4876809"/>
              <a:gd name="connsiteX33" fmla="*/ 3148758 w 4876815"/>
              <a:gd name="connsiteY33" fmla="*/ 1323946 h 4876809"/>
              <a:gd name="connsiteX34" fmla="*/ 1323958 w 4876815"/>
              <a:gd name="connsiteY34" fmla="*/ 3148746 h 4876809"/>
              <a:gd name="connsiteX35" fmla="*/ 1728056 w 4876815"/>
              <a:gd name="connsiteY35" fmla="*/ 3552844 h 4876809"/>
              <a:gd name="connsiteX36" fmla="*/ 3552856 w 4876815"/>
              <a:gd name="connsiteY36" fmla="*/ 1728054 h 4876809"/>
              <a:gd name="connsiteX37" fmla="*/ 4305027 w 4876815"/>
              <a:gd name="connsiteY37" fmla="*/ 285733 h 4876809"/>
              <a:gd name="connsiteX38" fmla="*/ 4103258 w 4876815"/>
              <a:gd name="connsiteY38" fmla="*/ 369532 h 4876809"/>
              <a:gd name="connsiteX39" fmla="*/ 4035831 w 4876815"/>
              <a:gd name="connsiteY39" fmla="*/ 436902 h 4876809"/>
              <a:gd name="connsiteX40" fmla="*/ 4439900 w 4876815"/>
              <a:gd name="connsiteY40" fmla="*/ 840972 h 4876809"/>
              <a:gd name="connsiteX41" fmla="*/ 4507223 w 4876815"/>
              <a:gd name="connsiteY41" fmla="*/ 773592 h 4876809"/>
              <a:gd name="connsiteX42" fmla="*/ 4507289 w 4876815"/>
              <a:gd name="connsiteY42" fmla="*/ 369598 h 4876809"/>
              <a:gd name="connsiteX43" fmla="*/ 4305027 w 4876815"/>
              <a:gd name="connsiteY43" fmla="*/ 285733 h 4876809"/>
              <a:gd name="connsiteX44" fmla="*/ 3497005 w 4876815"/>
              <a:gd name="connsiteY44" fmla="*/ 285727 h 4876809"/>
              <a:gd name="connsiteX45" fmla="*/ 3294985 w 4876815"/>
              <a:gd name="connsiteY45" fmla="*/ 369532 h 4876809"/>
              <a:gd name="connsiteX46" fmla="*/ 3283451 w 4876815"/>
              <a:gd name="connsiteY46" fmla="*/ 381066 h 4876809"/>
              <a:gd name="connsiteX47" fmla="*/ 4495736 w 4876815"/>
              <a:gd name="connsiteY47" fmla="*/ 1593342 h 4876809"/>
              <a:gd name="connsiteX48" fmla="*/ 4507242 w 4876815"/>
              <a:gd name="connsiteY48" fmla="*/ 1581826 h 4876809"/>
              <a:gd name="connsiteX49" fmla="*/ 4507261 w 4876815"/>
              <a:gd name="connsiteY49" fmla="*/ 1177738 h 4876809"/>
              <a:gd name="connsiteX50" fmla="*/ 3699074 w 4876815"/>
              <a:gd name="connsiteY50" fmla="*/ 369551 h 4876809"/>
              <a:gd name="connsiteX51" fmla="*/ 3497005 w 4876815"/>
              <a:gd name="connsiteY51" fmla="*/ 285727 h 4876809"/>
              <a:gd name="connsiteX52" fmla="*/ 2744777 w 4876815"/>
              <a:gd name="connsiteY52" fmla="*/ 190534 h 4876809"/>
              <a:gd name="connsiteX53" fmla="*/ 2609957 w 4876815"/>
              <a:gd name="connsiteY53" fmla="*/ 246402 h 4876809"/>
              <a:gd name="connsiteX54" fmla="*/ 2609928 w 4876815"/>
              <a:gd name="connsiteY54" fmla="*/ 515712 h 4876809"/>
              <a:gd name="connsiteX55" fmla="*/ 4361071 w 4876815"/>
              <a:gd name="connsiteY55" fmla="*/ 2266845 h 4876809"/>
              <a:gd name="connsiteX56" fmla="*/ 4630343 w 4876815"/>
              <a:gd name="connsiteY56" fmla="*/ 2266902 h 4876809"/>
              <a:gd name="connsiteX57" fmla="*/ 4630400 w 4876815"/>
              <a:gd name="connsiteY57" fmla="*/ 1997421 h 4876809"/>
              <a:gd name="connsiteX58" fmla="*/ 2879391 w 4876815"/>
              <a:gd name="connsiteY58" fmla="*/ 246402 h 4876809"/>
              <a:gd name="connsiteX59" fmla="*/ 2744777 w 4876815"/>
              <a:gd name="connsiteY59" fmla="*/ 190534 h 4876809"/>
              <a:gd name="connsiteX60" fmla="*/ 2744699 w 4876815"/>
              <a:gd name="connsiteY60" fmla="*/ 0 h 4876809"/>
              <a:gd name="connsiteX61" fmla="*/ 3014074 w 4876815"/>
              <a:gd name="connsiteY61" fmla="*/ 111699 h 4876809"/>
              <a:gd name="connsiteX62" fmla="*/ 3148739 w 4876815"/>
              <a:gd name="connsiteY62" fmla="*/ 246364 h 4876809"/>
              <a:gd name="connsiteX63" fmla="*/ 3160254 w 4876815"/>
              <a:gd name="connsiteY63" fmla="*/ 234848 h 4876809"/>
              <a:gd name="connsiteX64" fmla="*/ 3833796 w 4876815"/>
              <a:gd name="connsiteY64" fmla="*/ 234867 h 4876809"/>
              <a:gd name="connsiteX65" fmla="*/ 3901128 w 4876815"/>
              <a:gd name="connsiteY65" fmla="*/ 302199 h 4876809"/>
              <a:gd name="connsiteX66" fmla="*/ 3968555 w 4876815"/>
              <a:gd name="connsiteY66" fmla="*/ 234820 h 4876809"/>
              <a:gd name="connsiteX67" fmla="*/ 4641954 w 4876815"/>
              <a:gd name="connsiteY67" fmla="*/ 234877 h 4876809"/>
              <a:gd name="connsiteX68" fmla="*/ 4641887 w 4876815"/>
              <a:gd name="connsiteY68" fmla="*/ 908304 h 4876809"/>
              <a:gd name="connsiteX69" fmla="*/ 4574584 w 4876815"/>
              <a:gd name="connsiteY69" fmla="*/ 975665 h 4876809"/>
              <a:gd name="connsiteX70" fmla="*/ 4641935 w 4876815"/>
              <a:gd name="connsiteY70" fmla="*/ 1043016 h 4876809"/>
              <a:gd name="connsiteX71" fmla="*/ 4781486 w 4876815"/>
              <a:gd name="connsiteY71" fmla="*/ 1379772 h 4876809"/>
              <a:gd name="connsiteX72" fmla="*/ 4630429 w 4876815"/>
              <a:gd name="connsiteY72" fmla="*/ 1728044 h 4876809"/>
              <a:gd name="connsiteX73" fmla="*/ 4765112 w 4876815"/>
              <a:gd name="connsiteY73" fmla="*/ 1862718 h 4876809"/>
              <a:gd name="connsiteX74" fmla="*/ 4765084 w 4876815"/>
              <a:gd name="connsiteY74" fmla="*/ 2401605 h 4876809"/>
              <a:gd name="connsiteX75" fmla="*/ 4226321 w 4876815"/>
              <a:gd name="connsiteY75" fmla="*/ 2401519 h 4876809"/>
              <a:gd name="connsiteX76" fmla="*/ 3687577 w 4876815"/>
              <a:gd name="connsiteY76" fmla="*/ 1862775 h 4876809"/>
              <a:gd name="connsiteX77" fmla="*/ 1862778 w 4876815"/>
              <a:gd name="connsiteY77" fmla="*/ 3687575 h 4876809"/>
              <a:gd name="connsiteX78" fmla="*/ 2401579 w 4876815"/>
              <a:gd name="connsiteY78" fmla="*/ 4226376 h 4876809"/>
              <a:gd name="connsiteX79" fmla="*/ 2401550 w 4876815"/>
              <a:gd name="connsiteY79" fmla="*/ 4765139 h 4876809"/>
              <a:gd name="connsiteX80" fmla="*/ 1862740 w 4876815"/>
              <a:gd name="connsiteY80" fmla="*/ 4765110 h 4876809"/>
              <a:gd name="connsiteX81" fmla="*/ 1728075 w 4876815"/>
              <a:gd name="connsiteY81" fmla="*/ 4630436 h 4876809"/>
              <a:gd name="connsiteX82" fmla="*/ 1716569 w 4876815"/>
              <a:gd name="connsiteY82" fmla="*/ 4641942 h 4876809"/>
              <a:gd name="connsiteX83" fmla="*/ 1043028 w 4876815"/>
              <a:gd name="connsiteY83" fmla="*/ 4641923 h 4876809"/>
              <a:gd name="connsiteX84" fmla="*/ 975696 w 4876815"/>
              <a:gd name="connsiteY84" fmla="*/ 4574591 h 4876809"/>
              <a:gd name="connsiteX85" fmla="*/ 908268 w 4876815"/>
              <a:gd name="connsiteY85" fmla="*/ 4641971 h 4876809"/>
              <a:gd name="connsiteX86" fmla="*/ 234851 w 4876815"/>
              <a:gd name="connsiteY86" fmla="*/ 4641923 h 4876809"/>
              <a:gd name="connsiteX87" fmla="*/ 234917 w 4876815"/>
              <a:gd name="connsiteY87" fmla="*/ 3968486 h 4876809"/>
              <a:gd name="connsiteX88" fmla="*/ 302221 w 4876815"/>
              <a:gd name="connsiteY88" fmla="*/ 3901125 h 4876809"/>
              <a:gd name="connsiteX89" fmla="*/ 234870 w 4876815"/>
              <a:gd name="connsiteY89" fmla="*/ 3833774 h 4876809"/>
              <a:gd name="connsiteX90" fmla="*/ 234889 w 4876815"/>
              <a:gd name="connsiteY90" fmla="*/ 3160233 h 4876809"/>
              <a:gd name="connsiteX91" fmla="*/ 246376 w 4876815"/>
              <a:gd name="connsiteY91" fmla="*/ 3148746 h 4876809"/>
              <a:gd name="connsiteX92" fmla="*/ 111711 w 4876815"/>
              <a:gd name="connsiteY92" fmla="*/ 3014081 h 4876809"/>
              <a:gd name="connsiteX93" fmla="*/ 111730 w 4876815"/>
              <a:gd name="connsiteY93" fmla="*/ 2475204 h 4876809"/>
              <a:gd name="connsiteX94" fmla="*/ 650493 w 4876815"/>
              <a:gd name="connsiteY94" fmla="*/ 2475290 h 4876809"/>
              <a:gd name="connsiteX95" fmla="*/ 1189237 w 4876815"/>
              <a:gd name="connsiteY95" fmla="*/ 3014034 h 4876809"/>
              <a:gd name="connsiteX96" fmla="*/ 3014046 w 4876815"/>
              <a:gd name="connsiteY96" fmla="*/ 1189234 h 4876809"/>
              <a:gd name="connsiteX97" fmla="*/ 2475245 w 4876815"/>
              <a:gd name="connsiteY97" fmla="*/ 650433 h 4876809"/>
              <a:gd name="connsiteX98" fmla="*/ 2475274 w 4876815"/>
              <a:gd name="connsiteY98" fmla="*/ 111671 h 4876809"/>
              <a:gd name="connsiteX99" fmla="*/ 2744699 w 4876815"/>
              <a:gd name="connsiteY99" fmla="*/ 0 h 487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876815" h="4876809">
                <a:moveTo>
                  <a:pt x="436904" y="4035819"/>
                </a:moveTo>
                <a:lnTo>
                  <a:pt x="369582" y="4103198"/>
                </a:lnTo>
                <a:cubicBezTo>
                  <a:pt x="257758" y="4214879"/>
                  <a:pt x="257882" y="4395721"/>
                  <a:pt x="369515" y="4507192"/>
                </a:cubicBezTo>
                <a:cubicBezTo>
                  <a:pt x="481529" y="4619301"/>
                  <a:pt x="662190" y="4618701"/>
                  <a:pt x="773546" y="4507259"/>
                </a:cubicBezTo>
                <a:lnTo>
                  <a:pt x="840974" y="4439888"/>
                </a:lnTo>
                <a:close/>
                <a:moveTo>
                  <a:pt x="381069" y="3283448"/>
                </a:moveTo>
                <a:lnTo>
                  <a:pt x="369563" y="3294964"/>
                </a:lnTo>
                <a:cubicBezTo>
                  <a:pt x="257768" y="3406664"/>
                  <a:pt x="257834" y="3587420"/>
                  <a:pt x="369544" y="3699053"/>
                </a:cubicBezTo>
                <a:lnTo>
                  <a:pt x="1177730" y="4507239"/>
                </a:lnTo>
                <a:cubicBezTo>
                  <a:pt x="1289430" y="4619034"/>
                  <a:pt x="1470186" y="4618968"/>
                  <a:pt x="1581819" y="4507259"/>
                </a:cubicBezTo>
                <a:lnTo>
                  <a:pt x="1593344" y="4495724"/>
                </a:lnTo>
                <a:close/>
                <a:moveTo>
                  <a:pt x="380926" y="2554078"/>
                </a:moveTo>
                <a:cubicBezTo>
                  <a:pt x="332189" y="2554122"/>
                  <a:pt x="283509" y="2572779"/>
                  <a:pt x="246462" y="2609888"/>
                </a:cubicBezTo>
                <a:cubicBezTo>
                  <a:pt x="171290" y="2685002"/>
                  <a:pt x="172557" y="2805532"/>
                  <a:pt x="246404" y="2879379"/>
                </a:cubicBezTo>
                <a:cubicBezTo>
                  <a:pt x="333558" y="2966533"/>
                  <a:pt x="1917794" y="4550769"/>
                  <a:pt x="1997423" y="4630398"/>
                </a:cubicBezTo>
                <a:cubicBezTo>
                  <a:pt x="2071775" y="4704741"/>
                  <a:pt x="2192219" y="4705036"/>
                  <a:pt x="2266857" y="4630398"/>
                </a:cubicBezTo>
                <a:cubicBezTo>
                  <a:pt x="2341381" y="4555941"/>
                  <a:pt x="2341323" y="4435450"/>
                  <a:pt x="2266876" y="4361088"/>
                </a:cubicBezTo>
                <a:lnTo>
                  <a:pt x="515733" y="2609945"/>
                </a:lnTo>
                <a:cubicBezTo>
                  <a:pt x="478457" y="2572603"/>
                  <a:pt x="429663" y="2554034"/>
                  <a:pt x="380926" y="2554078"/>
                </a:cubicBezTo>
                <a:close/>
                <a:moveTo>
                  <a:pt x="2688806" y="2092742"/>
                </a:moveTo>
                <a:cubicBezTo>
                  <a:pt x="2713184" y="2092742"/>
                  <a:pt x="2737563" y="2102043"/>
                  <a:pt x="2756165" y="2120645"/>
                </a:cubicBezTo>
                <a:cubicBezTo>
                  <a:pt x="2793360" y="2157850"/>
                  <a:pt x="2793360" y="2218153"/>
                  <a:pt x="2756156" y="2255357"/>
                </a:cubicBezTo>
                <a:lnTo>
                  <a:pt x="1985898" y="3025616"/>
                </a:lnTo>
                <a:cubicBezTo>
                  <a:pt x="1948703" y="3062811"/>
                  <a:pt x="1888390" y="3062811"/>
                  <a:pt x="1851195" y="3025616"/>
                </a:cubicBezTo>
                <a:cubicBezTo>
                  <a:pt x="1814000" y="2988411"/>
                  <a:pt x="1814000" y="2928098"/>
                  <a:pt x="1851195" y="2890903"/>
                </a:cubicBezTo>
                <a:lnTo>
                  <a:pt x="2621453" y="2120645"/>
                </a:lnTo>
                <a:cubicBezTo>
                  <a:pt x="2640050" y="2102043"/>
                  <a:pt x="2664427" y="2092742"/>
                  <a:pt x="2688806" y="2092742"/>
                </a:cubicBezTo>
                <a:close/>
                <a:moveTo>
                  <a:pt x="2958222" y="1823342"/>
                </a:moveTo>
                <a:cubicBezTo>
                  <a:pt x="2982594" y="1823342"/>
                  <a:pt x="3006978" y="1832629"/>
                  <a:pt x="3025599" y="1851202"/>
                </a:cubicBezTo>
                <a:cubicBezTo>
                  <a:pt x="3062747" y="1888445"/>
                  <a:pt x="3062747" y="1948729"/>
                  <a:pt x="3025599" y="1985876"/>
                </a:cubicBezTo>
                <a:cubicBezTo>
                  <a:pt x="2988357" y="2023119"/>
                  <a:pt x="2928063" y="2023119"/>
                  <a:pt x="2890916" y="1985876"/>
                </a:cubicBezTo>
                <a:cubicBezTo>
                  <a:pt x="2853673" y="1948738"/>
                  <a:pt x="2853673" y="1888445"/>
                  <a:pt x="2890916" y="1851202"/>
                </a:cubicBezTo>
                <a:cubicBezTo>
                  <a:pt x="2909490" y="1832629"/>
                  <a:pt x="2933850" y="1823342"/>
                  <a:pt x="2958222" y="1823342"/>
                </a:cubicBezTo>
                <a:close/>
                <a:moveTo>
                  <a:pt x="3148758" y="1323946"/>
                </a:moveTo>
                <a:lnTo>
                  <a:pt x="1323958" y="3148746"/>
                </a:lnTo>
                <a:lnTo>
                  <a:pt x="1728056" y="3552844"/>
                </a:lnTo>
                <a:lnTo>
                  <a:pt x="3552856" y="1728054"/>
                </a:lnTo>
                <a:close/>
                <a:moveTo>
                  <a:pt x="4305027" y="285733"/>
                </a:moveTo>
                <a:cubicBezTo>
                  <a:pt x="4231941" y="285800"/>
                  <a:pt x="4158936" y="313810"/>
                  <a:pt x="4103258" y="369532"/>
                </a:cubicBezTo>
                <a:lnTo>
                  <a:pt x="4035831" y="436902"/>
                </a:lnTo>
                <a:lnTo>
                  <a:pt x="4439900" y="840972"/>
                </a:lnTo>
                <a:lnTo>
                  <a:pt x="4507223" y="773592"/>
                </a:lnTo>
                <a:cubicBezTo>
                  <a:pt x="4619046" y="661911"/>
                  <a:pt x="4618922" y="481069"/>
                  <a:pt x="4507289" y="369598"/>
                </a:cubicBezTo>
                <a:cubicBezTo>
                  <a:pt x="4451282" y="313543"/>
                  <a:pt x="4378114" y="285666"/>
                  <a:pt x="4305027" y="285733"/>
                </a:cubicBezTo>
                <a:close/>
                <a:moveTo>
                  <a:pt x="3497005" y="285727"/>
                </a:moveTo>
                <a:cubicBezTo>
                  <a:pt x="3423899" y="285733"/>
                  <a:pt x="3350801" y="313677"/>
                  <a:pt x="3294985" y="369532"/>
                </a:cubicBezTo>
                <a:lnTo>
                  <a:pt x="3283451" y="381066"/>
                </a:lnTo>
                <a:lnTo>
                  <a:pt x="4495736" y="1593342"/>
                </a:lnTo>
                <a:lnTo>
                  <a:pt x="4507242" y="1581826"/>
                </a:lnTo>
                <a:cubicBezTo>
                  <a:pt x="4619037" y="1470126"/>
                  <a:pt x="4618970" y="1289370"/>
                  <a:pt x="4507261" y="1177738"/>
                </a:cubicBezTo>
                <a:lnTo>
                  <a:pt x="3699074" y="369551"/>
                </a:lnTo>
                <a:cubicBezTo>
                  <a:pt x="3643225" y="313653"/>
                  <a:pt x="3570111" y="285721"/>
                  <a:pt x="3497005" y="285727"/>
                </a:cubicBezTo>
                <a:close/>
                <a:moveTo>
                  <a:pt x="2744777" y="190534"/>
                </a:moveTo>
                <a:cubicBezTo>
                  <a:pt x="2696044" y="190497"/>
                  <a:pt x="2647276" y="209083"/>
                  <a:pt x="2609957" y="246402"/>
                </a:cubicBezTo>
                <a:cubicBezTo>
                  <a:pt x="2535434" y="320859"/>
                  <a:pt x="2535491" y="441350"/>
                  <a:pt x="2609928" y="515712"/>
                </a:cubicBezTo>
                <a:lnTo>
                  <a:pt x="4361071" y="2266845"/>
                </a:lnTo>
                <a:cubicBezTo>
                  <a:pt x="4435623" y="2341531"/>
                  <a:pt x="4556248" y="2341121"/>
                  <a:pt x="4630343" y="2266902"/>
                </a:cubicBezTo>
                <a:cubicBezTo>
                  <a:pt x="4705514" y="2191798"/>
                  <a:pt x="4704248" y="2071259"/>
                  <a:pt x="4630400" y="1997421"/>
                </a:cubicBezTo>
                <a:cubicBezTo>
                  <a:pt x="4552047" y="1919059"/>
                  <a:pt x="2966554" y="333565"/>
                  <a:pt x="2879391" y="246402"/>
                </a:cubicBezTo>
                <a:cubicBezTo>
                  <a:pt x="2842210" y="209230"/>
                  <a:pt x="2793511" y="190571"/>
                  <a:pt x="2744777" y="190534"/>
                </a:cubicBezTo>
                <a:close/>
                <a:moveTo>
                  <a:pt x="2744699" y="0"/>
                </a:moveTo>
                <a:cubicBezTo>
                  <a:pt x="2842170" y="16"/>
                  <a:pt x="2939632" y="37261"/>
                  <a:pt x="3014074" y="111699"/>
                </a:cubicBezTo>
                <a:lnTo>
                  <a:pt x="3148739" y="246364"/>
                </a:lnTo>
                <a:lnTo>
                  <a:pt x="3160254" y="234848"/>
                </a:lnTo>
                <a:cubicBezTo>
                  <a:pt x="3346392" y="48596"/>
                  <a:pt x="3647725" y="48663"/>
                  <a:pt x="3833796" y="234867"/>
                </a:cubicBezTo>
                <a:lnTo>
                  <a:pt x="3901128" y="302199"/>
                </a:lnTo>
                <a:lnTo>
                  <a:pt x="3968555" y="234820"/>
                </a:lnTo>
                <a:cubicBezTo>
                  <a:pt x="4154655" y="48587"/>
                  <a:pt x="4455902" y="48701"/>
                  <a:pt x="4641954" y="234877"/>
                </a:cubicBezTo>
                <a:cubicBezTo>
                  <a:pt x="4828206" y="420871"/>
                  <a:pt x="4828015" y="722442"/>
                  <a:pt x="4641887" y="908304"/>
                </a:cubicBezTo>
                <a:lnTo>
                  <a:pt x="4574584" y="975665"/>
                </a:lnTo>
                <a:lnTo>
                  <a:pt x="4641935" y="1043016"/>
                </a:lnTo>
                <a:cubicBezTo>
                  <a:pt x="4731918" y="1132941"/>
                  <a:pt x="4781486" y="1252537"/>
                  <a:pt x="4781486" y="1379772"/>
                </a:cubicBezTo>
                <a:cubicBezTo>
                  <a:pt x="4781486" y="1601819"/>
                  <a:pt x="4635391" y="1720786"/>
                  <a:pt x="4630429" y="1728044"/>
                </a:cubicBezTo>
                <a:lnTo>
                  <a:pt x="4765112" y="1862718"/>
                </a:lnTo>
                <a:cubicBezTo>
                  <a:pt x="4914064" y="2011680"/>
                  <a:pt x="4914045" y="2252739"/>
                  <a:pt x="4765084" y="2401605"/>
                </a:cubicBezTo>
                <a:cubicBezTo>
                  <a:pt x="4616322" y="2550614"/>
                  <a:pt x="4374959" y="2550395"/>
                  <a:pt x="4226321" y="2401519"/>
                </a:cubicBezTo>
                <a:lnTo>
                  <a:pt x="3687577" y="1862775"/>
                </a:lnTo>
                <a:lnTo>
                  <a:pt x="1862778" y="3687575"/>
                </a:lnTo>
                <a:lnTo>
                  <a:pt x="2401579" y="4226376"/>
                </a:lnTo>
                <a:cubicBezTo>
                  <a:pt x="2550549" y="4375232"/>
                  <a:pt x="2550473" y="4616329"/>
                  <a:pt x="2401550" y="4765139"/>
                </a:cubicBezTo>
                <a:cubicBezTo>
                  <a:pt x="2252608" y="4914081"/>
                  <a:pt x="2011635" y="4913995"/>
                  <a:pt x="1862740" y="4765110"/>
                </a:cubicBezTo>
                <a:lnTo>
                  <a:pt x="1728075" y="4630436"/>
                </a:lnTo>
                <a:lnTo>
                  <a:pt x="1716569" y="4641942"/>
                </a:lnTo>
                <a:cubicBezTo>
                  <a:pt x="1530432" y="4828203"/>
                  <a:pt x="1229099" y="4828127"/>
                  <a:pt x="1043028" y="4641923"/>
                </a:cubicBezTo>
                <a:lnTo>
                  <a:pt x="975696" y="4574591"/>
                </a:lnTo>
                <a:lnTo>
                  <a:pt x="908268" y="4641971"/>
                </a:lnTo>
                <a:cubicBezTo>
                  <a:pt x="722131" y="4828223"/>
                  <a:pt x="420902" y="4828080"/>
                  <a:pt x="234851" y="4641923"/>
                </a:cubicBezTo>
                <a:cubicBezTo>
                  <a:pt x="48599" y="4455919"/>
                  <a:pt x="48789" y="4154348"/>
                  <a:pt x="234917" y="3968486"/>
                </a:cubicBezTo>
                <a:lnTo>
                  <a:pt x="302221" y="3901125"/>
                </a:lnTo>
                <a:lnTo>
                  <a:pt x="234870" y="3833774"/>
                </a:lnTo>
                <a:cubicBezTo>
                  <a:pt x="48618" y="3647637"/>
                  <a:pt x="48684" y="3346304"/>
                  <a:pt x="234889" y="3160233"/>
                </a:cubicBezTo>
                <a:lnTo>
                  <a:pt x="246376" y="3148746"/>
                </a:lnTo>
                <a:lnTo>
                  <a:pt x="111711" y="3014081"/>
                </a:lnTo>
                <a:cubicBezTo>
                  <a:pt x="-37250" y="2865110"/>
                  <a:pt x="-37231" y="2624052"/>
                  <a:pt x="111730" y="2475204"/>
                </a:cubicBezTo>
                <a:cubicBezTo>
                  <a:pt x="260492" y="2326195"/>
                  <a:pt x="501855" y="2326414"/>
                  <a:pt x="650493" y="2475290"/>
                </a:cubicBezTo>
                <a:lnTo>
                  <a:pt x="1189237" y="3014034"/>
                </a:lnTo>
                <a:lnTo>
                  <a:pt x="3014046" y="1189234"/>
                </a:lnTo>
                <a:lnTo>
                  <a:pt x="2475245" y="650433"/>
                </a:lnTo>
                <a:cubicBezTo>
                  <a:pt x="2326274" y="501577"/>
                  <a:pt x="2326350" y="260480"/>
                  <a:pt x="2475274" y="111671"/>
                </a:cubicBezTo>
                <a:cubicBezTo>
                  <a:pt x="2549750" y="37195"/>
                  <a:pt x="2647229" y="-17"/>
                  <a:pt x="2744699" y="0"/>
                </a:cubicBezTo>
                <a:close/>
              </a:path>
            </a:pathLst>
          </a:custGeom>
          <a:solidFill>
            <a:srgbClr val="007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43" name="Freeform: Shape 53">
            <a:extLst>
              <a:ext uri="{FF2B5EF4-FFF2-40B4-BE49-F238E27FC236}">
                <a16:creationId xmlns:a16="http://schemas.microsoft.com/office/drawing/2014/main" xmlns="" id="{F8D65E89-D6E9-4FB0-955A-22E42AA94E2B}"/>
              </a:ext>
            </a:extLst>
          </p:cNvPr>
          <p:cNvSpPr>
            <a:spLocks noChangeAspect="1"/>
          </p:cNvSpPr>
          <p:nvPr/>
        </p:nvSpPr>
        <p:spPr>
          <a:xfrm>
            <a:off x="6401768" y="3485895"/>
            <a:ext cx="426720" cy="426719"/>
          </a:xfrm>
          <a:custGeom>
            <a:avLst/>
            <a:gdLst>
              <a:gd name="connsiteX0" fmla="*/ 436904 w 4876815"/>
              <a:gd name="connsiteY0" fmla="*/ 4035819 h 4876809"/>
              <a:gd name="connsiteX1" fmla="*/ 369582 w 4876815"/>
              <a:gd name="connsiteY1" fmla="*/ 4103198 h 4876809"/>
              <a:gd name="connsiteX2" fmla="*/ 369515 w 4876815"/>
              <a:gd name="connsiteY2" fmla="*/ 4507192 h 4876809"/>
              <a:gd name="connsiteX3" fmla="*/ 773546 w 4876815"/>
              <a:gd name="connsiteY3" fmla="*/ 4507259 h 4876809"/>
              <a:gd name="connsiteX4" fmla="*/ 840974 w 4876815"/>
              <a:gd name="connsiteY4" fmla="*/ 4439888 h 4876809"/>
              <a:gd name="connsiteX5" fmla="*/ 381069 w 4876815"/>
              <a:gd name="connsiteY5" fmla="*/ 3283448 h 4876809"/>
              <a:gd name="connsiteX6" fmla="*/ 369563 w 4876815"/>
              <a:gd name="connsiteY6" fmla="*/ 3294964 h 4876809"/>
              <a:gd name="connsiteX7" fmla="*/ 369544 w 4876815"/>
              <a:gd name="connsiteY7" fmla="*/ 3699053 h 4876809"/>
              <a:gd name="connsiteX8" fmla="*/ 1177730 w 4876815"/>
              <a:gd name="connsiteY8" fmla="*/ 4507239 h 4876809"/>
              <a:gd name="connsiteX9" fmla="*/ 1581819 w 4876815"/>
              <a:gd name="connsiteY9" fmla="*/ 4507259 h 4876809"/>
              <a:gd name="connsiteX10" fmla="*/ 1593344 w 4876815"/>
              <a:gd name="connsiteY10" fmla="*/ 4495724 h 4876809"/>
              <a:gd name="connsiteX11" fmla="*/ 380926 w 4876815"/>
              <a:gd name="connsiteY11" fmla="*/ 2554078 h 4876809"/>
              <a:gd name="connsiteX12" fmla="*/ 246462 w 4876815"/>
              <a:gd name="connsiteY12" fmla="*/ 2609888 h 4876809"/>
              <a:gd name="connsiteX13" fmla="*/ 246404 w 4876815"/>
              <a:gd name="connsiteY13" fmla="*/ 2879379 h 4876809"/>
              <a:gd name="connsiteX14" fmla="*/ 1997423 w 4876815"/>
              <a:gd name="connsiteY14" fmla="*/ 4630398 h 4876809"/>
              <a:gd name="connsiteX15" fmla="*/ 2266857 w 4876815"/>
              <a:gd name="connsiteY15" fmla="*/ 4630398 h 4876809"/>
              <a:gd name="connsiteX16" fmla="*/ 2266876 w 4876815"/>
              <a:gd name="connsiteY16" fmla="*/ 4361088 h 4876809"/>
              <a:gd name="connsiteX17" fmla="*/ 515733 w 4876815"/>
              <a:gd name="connsiteY17" fmla="*/ 2609945 h 4876809"/>
              <a:gd name="connsiteX18" fmla="*/ 380926 w 4876815"/>
              <a:gd name="connsiteY18" fmla="*/ 2554078 h 4876809"/>
              <a:gd name="connsiteX19" fmla="*/ 2688806 w 4876815"/>
              <a:gd name="connsiteY19" fmla="*/ 2092742 h 4876809"/>
              <a:gd name="connsiteX20" fmla="*/ 2756165 w 4876815"/>
              <a:gd name="connsiteY20" fmla="*/ 2120645 h 4876809"/>
              <a:gd name="connsiteX21" fmla="*/ 2756156 w 4876815"/>
              <a:gd name="connsiteY21" fmla="*/ 2255357 h 4876809"/>
              <a:gd name="connsiteX22" fmla="*/ 1985898 w 4876815"/>
              <a:gd name="connsiteY22" fmla="*/ 3025616 h 4876809"/>
              <a:gd name="connsiteX23" fmla="*/ 1851195 w 4876815"/>
              <a:gd name="connsiteY23" fmla="*/ 3025616 h 4876809"/>
              <a:gd name="connsiteX24" fmla="*/ 1851195 w 4876815"/>
              <a:gd name="connsiteY24" fmla="*/ 2890903 h 4876809"/>
              <a:gd name="connsiteX25" fmla="*/ 2621453 w 4876815"/>
              <a:gd name="connsiteY25" fmla="*/ 2120645 h 4876809"/>
              <a:gd name="connsiteX26" fmla="*/ 2688806 w 4876815"/>
              <a:gd name="connsiteY26" fmla="*/ 2092742 h 4876809"/>
              <a:gd name="connsiteX27" fmla="*/ 2958222 w 4876815"/>
              <a:gd name="connsiteY27" fmla="*/ 1823342 h 4876809"/>
              <a:gd name="connsiteX28" fmla="*/ 3025599 w 4876815"/>
              <a:gd name="connsiteY28" fmla="*/ 1851202 h 4876809"/>
              <a:gd name="connsiteX29" fmla="*/ 3025599 w 4876815"/>
              <a:gd name="connsiteY29" fmla="*/ 1985876 h 4876809"/>
              <a:gd name="connsiteX30" fmla="*/ 2890916 w 4876815"/>
              <a:gd name="connsiteY30" fmla="*/ 1985876 h 4876809"/>
              <a:gd name="connsiteX31" fmla="*/ 2890916 w 4876815"/>
              <a:gd name="connsiteY31" fmla="*/ 1851202 h 4876809"/>
              <a:gd name="connsiteX32" fmla="*/ 2958222 w 4876815"/>
              <a:gd name="connsiteY32" fmla="*/ 1823342 h 4876809"/>
              <a:gd name="connsiteX33" fmla="*/ 3148758 w 4876815"/>
              <a:gd name="connsiteY33" fmla="*/ 1323946 h 4876809"/>
              <a:gd name="connsiteX34" fmla="*/ 1323958 w 4876815"/>
              <a:gd name="connsiteY34" fmla="*/ 3148746 h 4876809"/>
              <a:gd name="connsiteX35" fmla="*/ 1728056 w 4876815"/>
              <a:gd name="connsiteY35" fmla="*/ 3552844 h 4876809"/>
              <a:gd name="connsiteX36" fmla="*/ 3552856 w 4876815"/>
              <a:gd name="connsiteY36" fmla="*/ 1728054 h 4876809"/>
              <a:gd name="connsiteX37" fmla="*/ 4305027 w 4876815"/>
              <a:gd name="connsiteY37" fmla="*/ 285733 h 4876809"/>
              <a:gd name="connsiteX38" fmla="*/ 4103258 w 4876815"/>
              <a:gd name="connsiteY38" fmla="*/ 369532 h 4876809"/>
              <a:gd name="connsiteX39" fmla="*/ 4035831 w 4876815"/>
              <a:gd name="connsiteY39" fmla="*/ 436902 h 4876809"/>
              <a:gd name="connsiteX40" fmla="*/ 4439900 w 4876815"/>
              <a:gd name="connsiteY40" fmla="*/ 840972 h 4876809"/>
              <a:gd name="connsiteX41" fmla="*/ 4507223 w 4876815"/>
              <a:gd name="connsiteY41" fmla="*/ 773592 h 4876809"/>
              <a:gd name="connsiteX42" fmla="*/ 4507289 w 4876815"/>
              <a:gd name="connsiteY42" fmla="*/ 369598 h 4876809"/>
              <a:gd name="connsiteX43" fmla="*/ 4305027 w 4876815"/>
              <a:gd name="connsiteY43" fmla="*/ 285733 h 4876809"/>
              <a:gd name="connsiteX44" fmla="*/ 3497005 w 4876815"/>
              <a:gd name="connsiteY44" fmla="*/ 285727 h 4876809"/>
              <a:gd name="connsiteX45" fmla="*/ 3294985 w 4876815"/>
              <a:gd name="connsiteY45" fmla="*/ 369532 h 4876809"/>
              <a:gd name="connsiteX46" fmla="*/ 3283451 w 4876815"/>
              <a:gd name="connsiteY46" fmla="*/ 381066 h 4876809"/>
              <a:gd name="connsiteX47" fmla="*/ 4495736 w 4876815"/>
              <a:gd name="connsiteY47" fmla="*/ 1593342 h 4876809"/>
              <a:gd name="connsiteX48" fmla="*/ 4507242 w 4876815"/>
              <a:gd name="connsiteY48" fmla="*/ 1581826 h 4876809"/>
              <a:gd name="connsiteX49" fmla="*/ 4507261 w 4876815"/>
              <a:gd name="connsiteY49" fmla="*/ 1177738 h 4876809"/>
              <a:gd name="connsiteX50" fmla="*/ 3699074 w 4876815"/>
              <a:gd name="connsiteY50" fmla="*/ 369551 h 4876809"/>
              <a:gd name="connsiteX51" fmla="*/ 3497005 w 4876815"/>
              <a:gd name="connsiteY51" fmla="*/ 285727 h 4876809"/>
              <a:gd name="connsiteX52" fmla="*/ 2744777 w 4876815"/>
              <a:gd name="connsiteY52" fmla="*/ 190534 h 4876809"/>
              <a:gd name="connsiteX53" fmla="*/ 2609957 w 4876815"/>
              <a:gd name="connsiteY53" fmla="*/ 246402 h 4876809"/>
              <a:gd name="connsiteX54" fmla="*/ 2609928 w 4876815"/>
              <a:gd name="connsiteY54" fmla="*/ 515712 h 4876809"/>
              <a:gd name="connsiteX55" fmla="*/ 4361071 w 4876815"/>
              <a:gd name="connsiteY55" fmla="*/ 2266845 h 4876809"/>
              <a:gd name="connsiteX56" fmla="*/ 4630343 w 4876815"/>
              <a:gd name="connsiteY56" fmla="*/ 2266902 h 4876809"/>
              <a:gd name="connsiteX57" fmla="*/ 4630400 w 4876815"/>
              <a:gd name="connsiteY57" fmla="*/ 1997421 h 4876809"/>
              <a:gd name="connsiteX58" fmla="*/ 2879391 w 4876815"/>
              <a:gd name="connsiteY58" fmla="*/ 246402 h 4876809"/>
              <a:gd name="connsiteX59" fmla="*/ 2744777 w 4876815"/>
              <a:gd name="connsiteY59" fmla="*/ 190534 h 4876809"/>
              <a:gd name="connsiteX60" fmla="*/ 2744699 w 4876815"/>
              <a:gd name="connsiteY60" fmla="*/ 0 h 4876809"/>
              <a:gd name="connsiteX61" fmla="*/ 3014074 w 4876815"/>
              <a:gd name="connsiteY61" fmla="*/ 111699 h 4876809"/>
              <a:gd name="connsiteX62" fmla="*/ 3148739 w 4876815"/>
              <a:gd name="connsiteY62" fmla="*/ 246364 h 4876809"/>
              <a:gd name="connsiteX63" fmla="*/ 3160254 w 4876815"/>
              <a:gd name="connsiteY63" fmla="*/ 234848 h 4876809"/>
              <a:gd name="connsiteX64" fmla="*/ 3833796 w 4876815"/>
              <a:gd name="connsiteY64" fmla="*/ 234867 h 4876809"/>
              <a:gd name="connsiteX65" fmla="*/ 3901128 w 4876815"/>
              <a:gd name="connsiteY65" fmla="*/ 302199 h 4876809"/>
              <a:gd name="connsiteX66" fmla="*/ 3968555 w 4876815"/>
              <a:gd name="connsiteY66" fmla="*/ 234820 h 4876809"/>
              <a:gd name="connsiteX67" fmla="*/ 4641954 w 4876815"/>
              <a:gd name="connsiteY67" fmla="*/ 234877 h 4876809"/>
              <a:gd name="connsiteX68" fmla="*/ 4641887 w 4876815"/>
              <a:gd name="connsiteY68" fmla="*/ 908304 h 4876809"/>
              <a:gd name="connsiteX69" fmla="*/ 4574584 w 4876815"/>
              <a:gd name="connsiteY69" fmla="*/ 975665 h 4876809"/>
              <a:gd name="connsiteX70" fmla="*/ 4641935 w 4876815"/>
              <a:gd name="connsiteY70" fmla="*/ 1043016 h 4876809"/>
              <a:gd name="connsiteX71" fmla="*/ 4781486 w 4876815"/>
              <a:gd name="connsiteY71" fmla="*/ 1379772 h 4876809"/>
              <a:gd name="connsiteX72" fmla="*/ 4630429 w 4876815"/>
              <a:gd name="connsiteY72" fmla="*/ 1728044 h 4876809"/>
              <a:gd name="connsiteX73" fmla="*/ 4765112 w 4876815"/>
              <a:gd name="connsiteY73" fmla="*/ 1862718 h 4876809"/>
              <a:gd name="connsiteX74" fmla="*/ 4765084 w 4876815"/>
              <a:gd name="connsiteY74" fmla="*/ 2401605 h 4876809"/>
              <a:gd name="connsiteX75" fmla="*/ 4226321 w 4876815"/>
              <a:gd name="connsiteY75" fmla="*/ 2401519 h 4876809"/>
              <a:gd name="connsiteX76" fmla="*/ 3687577 w 4876815"/>
              <a:gd name="connsiteY76" fmla="*/ 1862775 h 4876809"/>
              <a:gd name="connsiteX77" fmla="*/ 1862778 w 4876815"/>
              <a:gd name="connsiteY77" fmla="*/ 3687575 h 4876809"/>
              <a:gd name="connsiteX78" fmla="*/ 2401579 w 4876815"/>
              <a:gd name="connsiteY78" fmla="*/ 4226376 h 4876809"/>
              <a:gd name="connsiteX79" fmla="*/ 2401550 w 4876815"/>
              <a:gd name="connsiteY79" fmla="*/ 4765139 h 4876809"/>
              <a:gd name="connsiteX80" fmla="*/ 1862740 w 4876815"/>
              <a:gd name="connsiteY80" fmla="*/ 4765110 h 4876809"/>
              <a:gd name="connsiteX81" fmla="*/ 1728075 w 4876815"/>
              <a:gd name="connsiteY81" fmla="*/ 4630436 h 4876809"/>
              <a:gd name="connsiteX82" fmla="*/ 1716569 w 4876815"/>
              <a:gd name="connsiteY82" fmla="*/ 4641942 h 4876809"/>
              <a:gd name="connsiteX83" fmla="*/ 1043028 w 4876815"/>
              <a:gd name="connsiteY83" fmla="*/ 4641923 h 4876809"/>
              <a:gd name="connsiteX84" fmla="*/ 975696 w 4876815"/>
              <a:gd name="connsiteY84" fmla="*/ 4574591 h 4876809"/>
              <a:gd name="connsiteX85" fmla="*/ 908268 w 4876815"/>
              <a:gd name="connsiteY85" fmla="*/ 4641971 h 4876809"/>
              <a:gd name="connsiteX86" fmla="*/ 234851 w 4876815"/>
              <a:gd name="connsiteY86" fmla="*/ 4641923 h 4876809"/>
              <a:gd name="connsiteX87" fmla="*/ 234917 w 4876815"/>
              <a:gd name="connsiteY87" fmla="*/ 3968486 h 4876809"/>
              <a:gd name="connsiteX88" fmla="*/ 302221 w 4876815"/>
              <a:gd name="connsiteY88" fmla="*/ 3901125 h 4876809"/>
              <a:gd name="connsiteX89" fmla="*/ 234870 w 4876815"/>
              <a:gd name="connsiteY89" fmla="*/ 3833774 h 4876809"/>
              <a:gd name="connsiteX90" fmla="*/ 234889 w 4876815"/>
              <a:gd name="connsiteY90" fmla="*/ 3160233 h 4876809"/>
              <a:gd name="connsiteX91" fmla="*/ 246376 w 4876815"/>
              <a:gd name="connsiteY91" fmla="*/ 3148746 h 4876809"/>
              <a:gd name="connsiteX92" fmla="*/ 111711 w 4876815"/>
              <a:gd name="connsiteY92" fmla="*/ 3014081 h 4876809"/>
              <a:gd name="connsiteX93" fmla="*/ 111730 w 4876815"/>
              <a:gd name="connsiteY93" fmla="*/ 2475204 h 4876809"/>
              <a:gd name="connsiteX94" fmla="*/ 650493 w 4876815"/>
              <a:gd name="connsiteY94" fmla="*/ 2475290 h 4876809"/>
              <a:gd name="connsiteX95" fmla="*/ 1189237 w 4876815"/>
              <a:gd name="connsiteY95" fmla="*/ 3014034 h 4876809"/>
              <a:gd name="connsiteX96" fmla="*/ 3014046 w 4876815"/>
              <a:gd name="connsiteY96" fmla="*/ 1189234 h 4876809"/>
              <a:gd name="connsiteX97" fmla="*/ 2475245 w 4876815"/>
              <a:gd name="connsiteY97" fmla="*/ 650433 h 4876809"/>
              <a:gd name="connsiteX98" fmla="*/ 2475274 w 4876815"/>
              <a:gd name="connsiteY98" fmla="*/ 111671 h 4876809"/>
              <a:gd name="connsiteX99" fmla="*/ 2744699 w 4876815"/>
              <a:gd name="connsiteY99" fmla="*/ 0 h 487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876815" h="4876809">
                <a:moveTo>
                  <a:pt x="436904" y="4035819"/>
                </a:moveTo>
                <a:lnTo>
                  <a:pt x="369582" y="4103198"/>
                </a:lnTo>
                <a:cubicBezTo>
                  <a:pt x="257758" y="4214879"/>
                  <a:pt x="257882" y="4395721"/>
                  <a:pt x="369515" y="4507192"/>
                </a:cubicBezTo>
                <a:cubicBezTo>
                  <a:pt x="481529" y="4619301"/>
                  <a:pt x="662190" y="4618701"/>
                  <a:pt x="773546" y="4507259"/>
                </a:cubicBezTo>
                <a:lnTo>
                  <a:pt x="840974" y="4439888"/>
                </a:lnTo>
                <a:close/>
                <a:moveTo>
                  <a:pt x="381069" y="3283448"/>
                </a:moveTo>
                <a:lnTo>
                  <a:pt x="369563" y="3294964"/>
                </a:lnTo>
                <a:cubicBezTo>
                  <a:pt x="257768" y="3406664"/>
                  <a:pt x="257834" y="3587420"/>
                  <a:pt x="369544" y="3699053"/>
                </a:cubicBezTo>
                <a:lnTo>
                  <a:pt x="1177730" y="4507239"/>
                </a:lnTo>
                <a:cubicBezTo>
                  <a:pt x="1289430" y="4619034"/>
                  <a:pt x="1470186" y="4618968"/>
                  <a:pt x="1581819" y="4507259"/>
                </a:cubicBezTo>
                <a:lnTo>
                  <a:pt x="1593344" y="4495724"/>
                </a:lnTo>
                <a:close/>
                <a:moveTo>
                  <a:pt x="380926" y="2554078"/>
                </a:moveTo>
                <a:cubicBezTo>
                  <a:pt x="332189" y="2554122"/>
                  <a:pt x="283509" y="2572779"/>
                  <a:pt x="246462" y="2609888"/>
                </a:cubicBezTo>
                <a:cubicBezTo>
                  <a:pt x="171290" y="2685002"/>
                  <a:pt x="172557" y="2805532"/>
                  <a:pt x="246404" y="2879379"/>
                </a:cubicBezTo>
                <a:cubicBezTo>
                  <a:pt x="333558" y="2966533"/>
                  <a:pt x="1917794" y="4550769"/>
                  <a:pt x="1997423" y="4630398"/>
                </a:cubicBezTo>
                <a:cubicBezTo>
                  <a:pt x="2071775" y="4704741"/>
                  <a:pt x="2192219" y="4705036"/>
                  <a:pt x="2266857" y="4630398"/>
                </a:cubicBezTo>
                <a:cubicBezTo>
                  <a:pt x="2341381" y="4555941"/>
                  <a:pt x="2341323" y="4435450"/>
                  <a:pt x="2266876" y="4361088"/>
                </a:cubicBezTo>
                <a:lnTo>
                  <a:pt x="515733" y="2609945"/>
                </a:lnTo>
                <a:cubicBezTo>
                  <a:pt x="478457" y="2572603"/>
                  <a:pt x="429663" y="2554034"/>
                  <a:pt x="380926" y="2554078"/>
                </a:cubicBezTo>
                <a:close/>
                <a:moveTo>
                  <a:pt x="2688806" y="2092742"/>
                </a:moveTo>
                <a:cubicBezTo>
                  <a:pt x="2713184" y="2092742"/>
                  <a:pt x="2737563" y="2102043"/>
                  <a:pt x="2756165" y="2120645"/>
                </a:cubicBezTo>
                <a:cubicBezTo>
                  <a:pt x="2793360" y="2157850"/>
                  <a:pt x="2793360" y="2218153"/>
                  <a:pt x="2756156" y="2255357"/>
                </a:cubicBezTo>
                <a:lnTo>
                  <a:pt x="1985898" y="3025616"/>
                </a:lnTo>
                <a:cubicBezTo>
                  <a:pt x="1948703" y="3062811"/>
                  <a:pt x="1888390" y="3062811"/>
                  <a:pt x="1851195" y="3025616"/>
                </a:cubicBezTo>
                <a:cubicBezTo>
                  <a:pt x="1814000" y="2988411"/>
                  <a:pt x="1814000" y="2928098"/>
                  <a:pt x="1851195" y="2890903"/>
                </a:cubicBezTo>
                <a:lnTo>
                  <a:pt x="2621453" y="2120645"/>
                </a:lnTo>
                <a:cubicBezTo>
                  <a:pt x="2640050" y="2102043"/>
                  <a:pt x="2664427" y="2092742"/>
                  <a:pt x="2688806" y="2092742"/>
                </a:cubicBezTo>
                <a:close/>
                <a:moveTo>
                  <a:pt x="2958222" y="1823342"/>
                </a:moveTo>
                <a:cubicBezTo>
                  <a:pt x="2982594" y="1823342"/>
                  <a:pt x="3006978" y="1832629"/>
                  <a:pt x="3025599" y="1851202"/>
                </a:cubicBezTo>
                <a:cubicBezTo>
                  <a:pt x="3062747" y="1888445"/>
                  <a:pt x="3062747" y="1948729"/>
                  <a:pt x="3025599" y="1985876"/>
                </a:cubicBezTo>
                <a:cubicBezTo>
                  <a:pt x="2988357" y="2023119"/>
                  <a:pt x="2928063" y="2023119"/>
                  <a:pt x="2890916" y="1985876"/>
                </a:cubicBezTo>
                <a:cubicBezTo>
                  <a:pt x="2853673" y="1948738"/>
                  <a:pt x="2853673" y="1888445"/>
                  <a:pt x="2890916" y="1851202"/>
                </a:cubicBezTo>
                <a:cubicBezTo>
                  <a:pt x="2909490" y="1832629"/>
                  <a:pt x="2933850" y="1823342"/>
                  <a:pt x="2958222" y="1823342"/>
                </a:cubicBezTo>
                <a:close/>
                <a:moveTo>
                  <a:pt x="3148758" y="1323946"/>
                </a:moveTo>
                <a:lnTo>
                  <a:pt x="1323958" y="3148746"/>
                </a:lnTo>
                <a:lnTo>
                  <a:pt x="1728056" y="3552844"/>
                </a:lnTo>
                <a:lnTo>
                  <a:pt x="3552856" y="1728054"/>
                </a:lnTo>
                <a:close/>
                <a:moveTo>
                  <a:pt x="4305027" y="285733"/>
                </a:moveTo>
                <a:cubicBezTo>
                  <a:pt x="4231941" y="285800"/>
                  <a:pt x="4158936" y="313810"/>
                  <a:pt x="4103258" y="369532"/>
                </a:cubicBezTo>
                <a:lnTo>
                  <a:pt x="4035831" y="436902"/>
                </a:lnTo>
                <a:lnTo>
                  <a:pt x="4439900" y="840972"/>
                </a:lnTo>
                <a:lnTo>
                  <a:pt x="4507223" y="773592"/>
                </a:lnTo>
                <a:cubicBezTo>
                  <a:pt x="4619046" y="661911"/>
                  <a:pt x="4618922" y="481069"/>
                  <a:pt x="4507289" y="369598"/>
                </a:cubicBezTo>
                <a:cubicBezTo>
                  <a:pt x="4451282" y="313543"/>
                  <a:pt x="4378114" y="285666"/>
                  <a:pt x="4305027" y="285733"/>
                </a:cubicBezTo>
                <a:close/>
                <a:moveTo>
                  <a:pt x="3497005" y="285727"/>
                </a:moveTo>
                <a:cubicBezTo>
                  <a:pt x="3423899" y="285733"/>
                  <a:pt x="3350801" y="313677"/>
                  <a:pt x="3294985" y="369532"/>
                </a:cubicBezTo>
                <a:lnTo>
                  <a:pt x="3283451" y="381066"/>
                </a:lnTo>
                <a:lnTo>
                  <a:pt x="4495736" y="1593342"/>
                </a:lnTo>
                <a:lnTo>
                  <a:pt x="4507242" y="1581826"/>
                </a:lnTo>
                <a:cubicBezTo>
                  <a:pt x="4619037" y="1470126"/>
                  <a:pt x="4618970" y="1289370"/>
                  <a:pt x="4507261" y="1177738"/>
                </a:cubicBezTo>
                <a:lnTo>
                  <a:pt x="3699074" y="369551"/>
                </a:lnTo>
                <a:cubicBezTo>
                  <a:pt x="3643225" y="313653"/>
                  <a:pt x="3570111" y="285721"/>
                  <a:pt x="3497005" y="285727"/>
                </a:cubicBezTo>
                <a:close/>
                <a:moveTo>
                  <a:pt x="2744777" y="190534"/>
                </a:moveTo>
                <a:cubicBezTo>
                  <a:pt x="2696044" y="190497"/>
                  <a:pt x="2647276" y="209083"/>
                  <a:pt x="2609957" y="246402"/>
                </a:cubicBezTo>
                <a:cubicBezTo>
                  <a:pt x="2535434" y="320859"/>
                  <a:pt x="2535491" y="441350"/>
                  <a:pt x="2609928" y="515712"/>
                </a:cubicBezTo>
                <a:lnTo>
                  <a:pt x="4361071" y="2266845"/>
                </a:lnTo>
                <a:cubicBezTo>
                  <a:pt x="4435623" y="2341531"/>
                  <a:pt x="4556248" y="2341121"/>
                  <a:pt x="4630343" y="2266902"/>
                </a:cubicBezTo>
                <a:cubicBezTo>
                  <a:pt x="4705514" y="2191798"/>
                  <a:pt x="4704248" y="2071259"/>
                  <a:pt x="4630400" y="1997421"/>
                </a:cubicBezTo>
                <a:cubicBezTo>
                  <a:pt x="4552047" y="1919059"/>
                  <a:pt x="2966554" y="333565"/>
                  <a:pt x="2879391" y="246402"/>
                </a:cubicBezTo>
                <a:cubicBezTo>
                  <a:pt x="2842210" y="209230"/>
                  <a:pt x="2793511" y="190571"/>
                  <a:pt x="2744777" y="190534"/>
                </a:cubicBezTo>
                <a:close/>
                <a:moveTo>
                  <a:pt x="2744699" y="0"/>
                </a:moveTo>
                <a:cubicBezTo>
                  <a:pt x="2842170" y="16"/>
                  <a:pt x="2939632" y="37261"/>
                  <a:pt x="3014074" y="111699"/>
                </a:cubicBezTo>
                <a:lnTo>
                  <a:pt x="3148739" y="246364"/>
                </a:lnTo>
                <a:lnTo>
                  <a:pt x="3160254" y="234848"/>
                </a:lnTo>
                <a:cubicBezTo>
                  <a:pt x="3346392" y="48596"/>
                  <a:pt x="3647725" y="48663"/>
                  <a:pt x="3833796" y="234867"/>
                </a:cubicBezTo>
                <a:lnTo>
                  <a:pt x="3901128" y="302199"/>
                </a:lnTo>
                <a:lnTo>
                  <a:pt x="3968555" y="234820"/>
                </a:lnTo>
                <a:cubicBezTo>
                  <a:pt x="4154655" y="48587"/>
                  <a:pt x="4455902" y="48701"/>
                  <a:pt x="4641954" y="234877"/>
                </a:cubicBezTo>
                <a:cubicBezTo>
                  <a:pt x="4828206" y="420871"/>
                  <a:pt x="4828015" y="722442"/>
                  <a:pt x="4641887" y="908304"/>
                </a:cubicBezTo>
                <a:lnTo>
                  <a:pt x="4574584" y="975665"/>
                </a:lnTo>
                <a:lnTo>
                  <a:pt x="4641935" y="1043016"/>
                </a:lnTo>
                <a:cubicBezTo>
                  <a:pt x="4731918" y="1132941"/>
                  <a:pt x="4781486" y="1252537"/>
                  <a:pt x="4781486" y="1379772"/>
                </a:cubicBezTo>
                <a:cubicBezTo>
                  <a:pt x="4781486" y="1601819"/>
                  <a:pt x="4635391" y="1720786"/>
                  <a:pt x="4630429" y="1728044"/>
                </a:cubicBezTo>
                <a:lnTo>
                  <a:pt x="4765112" y="1862718"/>
                </a:lnTo>
                <a:cubicBezTo>
                  <a:pt x="4914064" y="2011680"/>
                  <a:pt x="4914045" y="2252739"/>
                  <a:pt x="4765084" y="2401605"/>
                </a:cubicBezTo>
                <a:cubicBezTo>
                  <a:pt x="4616322" y="2550614"/>
                  <a:pt x="4374959" y="2550395"/>
                  <a:pt x="4226321" y="2401519"/>
                </a:cubicBezTo>
                <a:lnTo>
                  <a:pt x="3687577" y="1862775"/>
                </a:lnTo>
                <a:lnTo>
                  <a:pt x="1862778" y="3687575"/>
                </a:lnTo>
                <a:lnTo>
                  <a:pt x="2401579" y="4226376"/>
                </a:lnTo>
                <a:cubicBezTo>
                  <a:pt x="2550549" y="4375232"/>
                  <a:pt x="2550473" y="4616329"/>
                  <a:pt x="2401550" y="4765139"/>
                </a:cubicBezTo>
                <a:cubicBezTo>
                  <a:pt x="2252608" y="4914081"/>
                  <a:pt x="2011635" y="4913995"/>
                  <a:pt x="1862740" y="4765110"/>
                </a:cubicBezTo>
                <a:lnTo>
                  <a:pt x="1728075" y="4630436"/>
                </a:lnTo>
                <a:lnTo>
                  <a:pt x="1716569" y="4641942"/>
                </a:lnTo>
                <a:cubicBezTo>
                  <a:pt x="1530432" y="4828203"/>
                  <a:pt x="1229099" y="4828127"/>
                  <a:pt x="1043028" y="4641923"/>
                </a:cubicBezTo>
                <a:lnTo>
                  <a:pt x="975696" y="4574591"/>
                </a:lnTo>
                <a:lnTo>
                  <a:pt x="908268" y="4641971"/>
                </a:lnTo>
                <a:cubicBezTo>
                  <a:pt x="722131" y="4828223"/>
                  <a:pt x="420902" y="4828080"/>
                  <a:pt x="234851" y="4641923"/>
                </a:cubicBezTo>
                <a:cubicBezTo>
                  <a:pt x="48599" y="4455919"/>
                  <a:pt x="48789" y="4154348"/>
                  <a:pt x="234917" y="3968486"/>
                </a:cubicBezTo>
                <a:lnTo>
                  <a:pt x="302221" y="3901125"/>
                </a:lnTo>
                <a:lnTo>
                  <a:pt x="234870" y="3833774"/>
                </a:lnTo>
                <a:cubicBezTo>
                  <a:pt x="48618" y="3647637"/>
                  <a:pt x="48684" y="3346304"/>
                  <a:pt x="234889" y="3160233"/>
                </a:cubicBezTo>
                <a:lnTo>
                  <a:pt x="246376" y="3148746"/>
                </a:lnTo>
                <a:lnTo>
                  <a:pt x="111711" y="3014081"/>
                </a:lnTo>
                <a:cubicBezTo>
                  <a:pt x="-37250" y="2865110"/>
                  <a:pt x="-37231" y="2624052"/>
                  <a:pt x="111730" y="2475204"/>
                </a:cubicBezTo>
                <a:cubicBezTo>
                  <a:pt x="260492" y="2326195"/>
                  <a:pt x="501855" y="2326414"/>
                  <a:pt x="650493" y="2475290"/>
                </a:cubicBezTo>
                <a:lnTo>
                  <a:pt x="1189237" y="3014034"/>
                </a:lnTo>
                <a:lnTo>
                  <a:pt x="3014046" y="1189234"/>
                </a:lnTo>
                <a:lnTo>
                  <a:pt x="2475245" y="650433"/>
                </a:lnTo>
                <a:cubicBezTo>
                  <a:pt x="2326274" y="501577"/>
                  <a:pt x="2326350" y="260480"/>
                  <a:pt x="2475274" y="111671"/>
                </a:cubicBezTo>
                <a:cubicBezTo>
                  <a:pt x="2549750" y="37195"/>
                  <a:pt x="2647229" y="-17"/>
                  <a:pt x="2744699" y="0"/>
                </a:cubicBezTo>
                <a:close/>
              </a:path>
            </a:pathLst>
          </a:custGeom>
          <a:solidFill>
            <a:srgbClr val="007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44" name="Freeform: Shape 48">
            <a:extLst>
              <a:ext uri="{FF2B5EF4-FFF2-40B4-BE49-F238E27FC236}">
                <a16:creationId xmlns:a16="http://schemas.microsoft.com/office/drawing/2014/main" xmlns="" id="{E0070A32-D695-434F-A4A7-9E03E1089199}"/>
              </a:ext>
            </a:extLst>
          </p:cNvPr>
          <p:cNvSpPr>
            <a:spLocks noChangeAspect="1"/>
          </p:cNvSpPr>
          <p:nvPr/>
        </p:nvSpPr>
        <p:spPr>
          <a:xfrm>
            <a:off x="249831" y="2516819"/>
            <a:ext cx="426720" cy="426719"/>
          </a:xfrm>
          <a:custGeom>
            <a:avLst/>
            <a:gdLst>
              <a:gd name="connsiteX0" fmla="*/ 2896839 w 4876809"/>
              <a:gd name="connsiteY0" fmla="*/ 3388233 h 4876800"/>
              <a:gd name="connsiteX1" fmla="*/ 2964181 w 4876809"/>
              <a:gd name="connsiteY1" fmla="*/ 3416141 h 4876800"/>
              <a:gd name="connsiteX2" fmla="*/ 2992089 w 4876809"/>
              <a:gd name="connsiteY2" fmla="*/ 3483483 h 4876800"/>
              <a:gd name="connsiteX3" fmla="*/ 2964181 w 4876809"/>
              <a:gd name="connsiteY3" fmla="*/ 3550825 h 4876800"/>
              <a:gd name="connsiteX4" fmla="*/ 2896839 w 4876809"/>
              <a:gd name="connsiteY4" fmla="*/ 3578733 h 4876800"/>
              <a:gd name="connsiteX5" fmla="*/ 2829497 w 4876809"/>
              <a:gd name="connsiteY5" fmla="*/ 3550825 h 4876800"/>
              <a:gd name="connsiteX6" fmla="*/ 2801589 w 4876809"/>
              <a:gd name="connsiteY6" fmla="*/ 3483483 h 4876800"/>
              <a:gd name="connsiteX7" fmla="*/ 2829497 w 4876809"/>
              <a:gd name="connsiteY7" fmla="*/ 3416141 h 4876800"/>
              <a:gd name="connsiteX8" fmla="*/ 2896839 w 4876809"/>
              <a:gd name="connsiteY8" fmla="*/ 3388233 h 4876800"/>
              <a:gd name="connsiteX9" fmla="*/ 3658286 w 4876809"/>
              <a:gd name="connsiteY9" fmla="*/ 2847918 h 4876800"/>
              <a:gd name="connsiteX10" fmla="*/ 3658286 w 4876809"/>
              <a:gd name="connsiteY10" fmla="*/ 4686300 h 4876800"/>
              <a:gd name="connsiteX11" fmla="*/ 3886295 w 4876809"/>
              <a:gd name="connsiteY11" fmla="*/ 4686300 h 4876800"/>
              <a:gd name="connsiteX12" fmla="*/ 3886295 w 4876809"/>
              <a:gd name="connsiteY12" fmla="*/ 3219450 h 4876800"/>
              <a:gd name="connsiteX13" fmla="*/ 3981545 w 4876809"/>
              <a:gd name="connsiteY13" fmla="*/ 3124200 h 4876800"/>
              <a:gd name="connsiteX14" fmla="*/ 4076795 w 4876809"/>
              <a:gd name="connsiteY14" fmla="*/ 3219450 h 4876800"/>
              <a:gd name="connsiteX15" fmla="*/ 4076795 w 4876809"/>
              <a:gd name="connsiteY15" fmla="*/ 3319462 h 4876800"/>
              <a:gd name="connsiteX16" fmla="*/ 4077986 w 4876809"/>
              <a:gd name="connsiteY16" fmla="*/ 3333750 h 4876800"/>
              <a:gd name="connsiteX17" fmla="*/ 4077986 w 4876809"/>
              <a:gd name="connsiteY17" fmla="*/ 4686300 h 4876800"/>
              <a:gd name="connsiteX18" fmla="*/ 4305986 w 4876809"/>
              <a:gd name="connsiteY18" fmla="*/ 4686300 h 4876800"/>
              <a:gd name="connsiteX19" fmla="*/ 4305986 w 4876809"/>
              <a:gd name="connsiteY19" fmla="*/ 2847918 h 4876800"/>
              <a:gd name="connsiteX20" fmla="*/ 570814 w 4876809"/>
              <a:gd name="connsiteY20" fmla="*/ 2847918 h 4876800"/>
              <a:gd name="connsiteX21" fmla="*/ 570814 w 4876809"/>
              <a:gd name="connsiteY21" fmla="*/ 4686300 h 4876800"/>
              <a:gd name="connsiteX22" fmla="*/ 798814 w 4876809"/>
              <a:gd name="connsiteY22" fmla="*/ 4686300 h 4876800"/>
              <a:gd name="connsiteX23" fmla="*/ 798814 w 4876809"/>
              <a:gd name="connsiteY23" fmla="*/ 3333750 h 4876800"/>
              <a:gd name="connsiteX24" fmla="*/ 800005 w 4876809"/>
              <a:gd name="connsiteY24" fmla="*/ 3319462 h 4876800"/>
              <a:gd name="connsiteX25" fmla="*/ 800005 w 4876809"/>
              <a:gd name="connsiteY25" fmla="*/ 3219450 h 4876800"/>
              <a:gd name="connsiteX26" fmla="*/ 895255 w 4876809"/>
              <a:gd name="connsiteY26" fmla="*/ 3124200 h 4876800"/>
              <a:gd name="connsiteX27" fmla="*/ 990505 w 4876809"/>
              <a:gd name="connsiteY27" fmla="*/ 3219450 h 4876800"/>
              <a:gd name="connsiteX28" fmla="*/ 990505 w 4876809"/>
              <a:gd name="connsiteY28" fmla="*/ 4686300 h 4876800"/>
              <a:gd name="connsiteX29" fmla="*/ 1218514 w 4876809"/>
              <a:gd name="connsiteY29" fmla="*/ 4686300 h 4876800"/>
              <a:gd name="connsiteX30" fmla="*/ 1218514 w 4876809"/>
              <a:gd name="connsiteY30" fmla="*/ 2847918 h 4876800"/>
              <a:gd name="connsiteX31" fmla="*/ 2436400 w 4876809"/>
              <a:gd name="connsiteY31" fmla="*/ 1638586 h 4876800"/>
              <a:gd name="connsiteX32" fmla="*/ 2503741 w 4876809"/>
              <a:gd name="connsiteY32" fmla="*/ 1666494 h 4876800"/>
              <a:gd name="connsiteX33" fmla="*/ 2531650 w 4876809"/>
              <a:gd name="connsiteY33" fmla="*/ 1733836 h 4876800"/>
              <a:gd name="connsiteX34" fmla="*/ 2503741 w 4876809"/>
              <a:gd name="connsiteY34" fmla="*/ 1801168 h 4876800"/>
              <a:gd name="connsiteX35" fmla="*/ 2436400 w 4876809"/>
              <a:gd name="connsiteY35" fmla="*/ 1829086 h 4876800"/>
              <a:gd name="connsiteX36" fmla="*/ 2369058 w 4876809"/>
              <a:gd name="connsiteY36" fmla="*/ 1801168 h 4876800"/>
              <a:gd name="connsiteX37" fmla="*/ 2341150 w 4876809"/>
              <a:gd name="connsiteY37" fmla="*/ 1733836 h 4876800"/>
              <a:gd name="connsiteX38" fmla="*/ 2369058 w 4876809"/>
              <a:gd name="connsiteY38" fmla="*/ 1666494 h 4876800"/>
              <a:gd name="connsiteX39" fmla="*/ 2436400 w 4876809"/>
              <a:gd name="connsiteY39" fmla="*/ 1638586 h 4876800"/>
              <a:gd name="connsiteX40" fmla="*/ 3837832 w 4876809"/>
              <a:gd name="connsiteY40" fmla="*/ 1583684 h 4876800"/>
              <a:gd name="connsiteX41" fmla="*/ 3424380 w 4876809"/>
              <a:gd name="connsiteY41" fmla="*/ 1765506 h 4876800"/>
              <a:gd name="connsiteX42" fmla="*/ 3424380 w 4876809"/>
              <a:gd name="connsiteY42" fmla="*/ 2439095 h 4876800"/>
              <a:gd name="connsiteX43" fmla="*/ 3276590 w 4876809"/>
              <a:gd name="connsiteY43" fmla="*/ 2802188 h 4876800"/>
              <a:gd name="connsiteX44" fmla="*/ 3276590 w 4876809"/>
              <a:gd name="connsiteY44" fmla="*/ 2924508 h 4876800"/>
              <a:gd name="connsiteX45" fmla="*/ 3386499 w 4876809"/>
              <a:gd name="connsiteY45" fmla="*/ 3034417 h 4876800"/>
              <a:gd name="connsiteX46" fmla="*/ 3467786 w 4876809"/>
              <a:gd name="connsiteY46" fmla="*/ 3034417 h 4876800"/>
              <a:gd name="connsiteX47" fmla="*/ 3467786 w 4876809"/>
              <a:gd name="connsiteY47" fmla="*/ 2527439 h 4876800"/>
              <a:gd name="connsiteX48" fmla="*/ 3563036 w 4876809"/>
              <a:gd name="connsiteY48" fmla="*/ 2432190 h 4876800"/>
              <a:gd name="connsiteX49" fmla="*/ 3658286 w 4876809"/>
              <a:gd name="connsiteY49" fmla="*/ 2527439 h 4876800"/>
              <a:gd name="connsiteX50" fmla="*/ 3658286 w 4876809"/>
              <a:gd name="connsiteY50" fmla="*/ 2657418 h 4876800"/>
              <a:gd name="connsiteX51" fmla="*/ 4305986 w 4876809"/>
              <a:gd name="connsiteY51" fmla="*/ 2657418 h 4876800"/>
              <a:gd name="connsiteX52" fmla="*/ 4305986 w 4876809"/>
              <a:gd name="connsiteY52" fmla="*/ 2224249 h 4876800"/>
              <a:gd name="connsiteX53" fmla="*/ 4401236 w 4876809"/>
              <a:gd name="connsiteY53" fmla="*/ 2128999 h 4876800"/>
              <a:gd name="connsiteX54" fmla="*/ 4496486 w 4876809"/>
              <a:gd name="connsiteY54" fmla="*/ 2224249 h 4876800"/>
              <a:gd name="connsiteX55" fmla="*/ 4496486 w 4876809"/>
              <a:gd name="connsiteY55" fmla="*/ 3034408 h 4876800"/>
              <a:gd name="connsiteX56" fmla="*/ 4576391 w 4876809"/>
              <a:gd name="connsiteY56" fmla="*/ 3034408 h 4876800"/>
              <a:gd name="connsiteX57" fmla="*/ 4686300 w 4876809"/>
              <a:gd name="connsiteY57" fmla="*/ 2924499 h 4876800"/>
              <a:gd name="connsiteX58" fmla="*/ 4686290 w 4876809"/>
              <a:gd name="connsiteY58" fmla="*/ 2924499 h 4876800"/>
              <a:gd name="connsiteX59" fmla="*/ 4686290 w 4876809"/>
              <a:gd name="connsiteY59" fmla="*/ 2144925 h 4876800"/>
              <a:gd name="connsiteX60" fmla="*/ 4125049 w 4876809"/>
              <a:gd name="connsiteY60" fmla="*/ 1583684 h 4876800"/>
              <a:gd name="connsiteX61" fmla="*/ 751732 w 4876809"/>
              <a:gd name="connsiteY61" fmla="*/ 1583664 h 4876800"/>
              <a:gd name="connsiteX62" fmla="*/ 190490 w 4876809"/>
              <a:gd name="connsiteY62" fmla="*/ 2144906 h 4876800"/>
              <a:gd name="connsiteX63" fmla="*/ 190490 w 4876809"/>
              <a:gd name="connsiteY63" fmla="*/ 2924489 h 4876800"/>
              <a:gd name="connsiteX64" fmla="*/ 300399 w 4876809"/>
              <a:gd name="connsiteY64" fmla="*/ 3034398 h 4876800"/>
              <a:gd name="connsiteX65" fmla="*/ 380304 w 4876809"/>
              <a:gd name="connsiteY65" fmla="*/ 3034398 h 4876800"/>
              <a:gd name="connsiteX66" fmla="*/ 380304 w 4876809"/>
              <a:gd name="connsiteY66" fmla="*/ 2224240 h 4876800"/>
              <a:gd name="connsiteX67" fmla="*/ 475554 w 4876809"/>
              <a:gd name="connsiteY67" fmla="*/ 2128990 h 4876800"/>
              <a:gd name="connsiteX68" fmla="*/ 570804 w 4876809"/>
              <a:gd name="connsiteY68" fmla="*/ 2224240 h 4876800"/>
              <a:gd name="connsiteX69" fmla="*/ 570804 w 4876809"/>
              <a:gd name="connsiteY69" fmla="*/ 2657408 h 4876800"/>
              <a:gd name="connsiteX70" fmla="*/ 1218505 w 4876809"/>
              <a:gd name="connsiteY70" fmla="*/ 2657408 h 4876800"/>
              <a:gd name="connsiteX71" fmla="*/ 1218505 w 4876809"/>
              <a:gd name="connsiteY71" fmla="*/ 2527430 h 4876800"/>
              <a:gd name="connsiteX72" fmla="*/ 1313755 w 4876809"/>
              <a:gd name="connsiteY72" fmla="*/ 2432180 h 4876800"/>
              <a:gd name="connsiteX73" fmla="*/ 1409005 w 4876809"/>
              <a:gd name="connsiteY73" fmla="*/ 2527430 h 4876800"/>
              <a:gd name="connsiteX74" fmla="*/ 1409005 w 4876809"/>
              <a:gd name="connsiteY74" fmla="*/ 3034408 h 4876800"/>
              <a:gd name="connsiteX75" fmla="*/ 1490291 w 4876809"/>
              <a:gd name="connsiteY75" fmla="*/ 3034408 h 4876800"/>
              <a:gd name="connsiteX76" fmla="*/ 1600190 w 4876809"/>
              <a:gd name="connsiteY76" fmla="*/ 2924489 h 4876800"/>
              <a:gd name="connsiteX77" fmla="*/ 1600190 w 4876809"/>
              <a:gd name="connsiteY77" fmla="*/ 2799635 h 4876800"/>
              <a:gd name="connsiteX78" fmla="*/ 1454820 w 4876809"/>
              <a:gd name="connsiteY78" fmla="*/ 2439076 h 4876800"/>
              <a:gd name="connsiteX79" fmla="*/ 1454820 w 4876809"/>
              <a:gd name="connsiteY79" fmla="*/ 1768011 h 4876800"/>
              <a:gd name="connsiteX80" fmla="*/ 1454686 w 4876809"/>
              <a:gd name="connsiteY80" fmla="*/ 1767878 h 4876800"/>
              <a:gd name="connsiteX81" fmla="*/ 1038949 w 4876809"/>
              <a:gd name="connsiteY81" fmla="*/ 1583664 h 4876800"/>
              <a:gd name="connsiteX82" fmla="*/ 1976056 w 4876809"/>
              <a:gd name="connsiteY82" fmla="*/ 1117597 h 4876800"/>
              <a:gd name="connsiteX83" fmla="*/ 1645329 w 4876809"/>
              <a:gd name="connsiteY83" fmla="*/ 1448333 h 4876800"/>
              <a:gd name="connsiteX84" fmla="*/ 1645329 w 4876809"/>
              <a:gd name="connsiteY84" fmla="*/ 2439086 h 4876800"/>
              <a:gd name="connsiteX85" fmla="*/ 1887159 w 4876809"/>
              <a:gd name="connsiteY85" fmla="*/ 2757583 h 4876800"/>
              <a:gd name="connsiteX86" fmla="*/ 1887159 w 4876809"/>
              <a:gd name="connsiteY86" fmla="*/ 1448333 h 4876800"/>
              <a:gd name="connsiteX87" fmla="*/ 1982409 w 4876809"/>
              <a:gd name="connsiteY87" fmla="*/ 1353083 h 4876800"/>
              <a:gd name="connsiteX88" fmla="*/ 2077659 w 4876809"/>
              <a:gd name="connsiteY88" fmla="*/ 1448333 h 4876800"/>
              <a:gd name="connsiteX89" fmla="*/ 2077659 w 4876809"/>
              <a:gd name="connsiteY89" fmla="*/ 2472271 h 4876800"/>
              <a:gd name="connsiteX90" fmla="*/ 2801560 w 4876809"/>
              <a:gd name="connsiteY90" fmla="*/ 2472271 h 4876800"/>
              <a:gd name="connsiteX91" fmla="*/ 2801560 w 4876809"/>
              <a:gd name="connsiteY91" fmla="*/ 1448333 h 4876800"/>
              <a:gd name="connsiteX92" fmla="*/ 2896810 w 4876809"/>
              <a:gd name="connsiteY92" fmla="*/ 1353083 h 4876800"/>
              <a:gd name="connsiteX93" fmla="*/ 2992050 w 4876809"/>
              <a:gd name="connsiteY93" fmla="*/ 1448333 h 4876800"/>
              <a:gd name="connsiteX94" fmla="*/ 2992050 w 4876809"/>
              <a:gd name="connsiteY94" fmla="*/ 2757592 h 4876800"/>
              <a:gd name="connsiteX95" fmla="*/ 3233880 w 4876809"/>
              <a:gd name="connsiteY95" fmla="*/ 2439095 h 4876800"/>
              <a:gd name="connsiteX96" fmla="*/ 3233880 w 4876809"/>
              <a:gd name="connsiteY96" fmla="*/ 1448333 h 4876800"/>
              <a:gd name="connsiteX97" fmla="*/ 2903153 w 4876809"/>
              <a:gd name="connsiteY97" fmla="*/ 1117597 h 4876800"/>
              <a:gd name="connsiteX98" fmla="*/ 2531678 w 4876809"/>
              <a:gd name="connsiteY98" fmla="*/ 1117597 h 4876800"/>
              <a:gd name="connsiteX99" fmla="*/ 2531678 w 4876809"/>
              <a:gd name="connsiteY99" fmla="*/ 1377886 h 4876800"/>
              <a:gd name="connsiteX100" fmla="*/ 2436428 w 4876809"/>
              <a:gd name="connsiteY100" fmla="*/ 1473136 h 4876800"/>
              <a:gd name="connsiteX101" fmla="*/ 2341178 w 4876809"/>
              <a:gd name="connsiteY101" fmla="*/ 1377886 h 4876800"/>
              <a:gd name="connsiteX102" fmla="*/ 2341178 w 4876809"/>
              <a:gd name="connsiteY102" fmla="*/ 1117597 h 4876800"/>
              <a:gd name="connsiteX103" fmla="*/ 3981450 w 4876809"/>
              <a:gd name="connsiteY103" fmla="*/ 801586 h 4876800"/>
              <a:gd name="connsiteX104" fmla="*/ 3729104 w 4876809"/>
              <a:gd name="connsiteY104" fmla="*/ 1053932 h 4876800"/>
              <a:gd name="connsiteX105" fmla="*/ 3729104 w 4876809"/>
              <a:gd name="connsiteY105" fmla="*/ 1140828 h 4876800"/>
              <a:gd name="connsiteX106" fmla="*/ 3981450 w 4876809"/>
              <a:gd name="connsiteY106" fmla="*/ 1393174 h 4876800"/>
              <a:gd name="connsiteX107" fmla="*/ 4233796 w 4876809"/>
              <a:gd name="connsiteY107" fmla="*/ 1140828 h 4876800"/>
              <a:gd name="connsiteX108" fmla="*/ 4233796 w 4876809"/>
              <a:gd name="connsiteY108" fmla="*/ 1053932 h 4876800"/>
              <a:gd name="connsiteX109" fmla="*/ 3981450 w 4876809"/>
              <a:gd name="connsiteY109" fmla="*/ 801586 h 4876800"/>
              <a:gd name="connsiteX110" fmla="*/ 895350 w 4876809"/>
              <a:gd name="connsiteY110" fmla="*/ 801586 h 4876800"/>
              <a:gd name="connsiteX111" fmla="*/ 643004 w 4876809"/>
              <a:gd name="connsiteY111" fmla="*/ 1053932 h 4876800"/>
              <a:gd name="connsiteX112" fmla="*/ 643004 w 4876809"/>
              <a:gd name="connsiteY112" fmla="*/ 1140828 h 4876800"/>
              <a:gd name="connsiteX113" fmla="*/ 895350 w 4876809"/>
              <a:gd name="connsiteY113" fmla="*/ 1393174 h 4876800"/>
              <a:gd name="connsiteX114" fmla="*/ 1147696 w 4876809"/>
              <a:gd name="connsiteY114" fmla="*/ 1140828 h 4876800"/>
              <a:gd name="connsiteX115" fmla="*/ 1147696 w 4876809"/>
              <a:gd name="connsiteY115" fmla="*/ 1053932 h 4876800"/>
              <a:gd name="connsiteX116" fmla="*/ 895350 w 4876809"/>
              <a:gd name="connsiteY116" fmla="*/ 801586 h 4876800"/>
              <a:gd name="connsiteX117" fmla="*/ 2439610 w 4876809"/>
              <a:gd name="connsiteY117" fmla="*/ 190500 h 4876800"/>
              <a:gd name="connsiteX118" fmla="*/ 2109940 w 4876809"/>
              <a:gd name="connsiteY118" fmla="*/ 520170 h 4876800"/>
              <a:gd name="connsiteX119" fmla="*/ 2109940 w 4876809"/>
              <a:gd name="connsiteY119" fmla="*/ 597427 h 4876800"/>
              <a:gd name="connsiteX120" fmla="*/ 2439610 w 4876809"/>
              <a:gd name="connsiteY120" fmla="*/ 927087 h 4876800"/>
              <a:gd name="connsiteX121" fmla="*/ 2769279 w 4876809"/>
              <a:gd name="connsiteY121" fmla="*/ 597427 h 4876800"/>
              <a:gd name="connsiteX122" fmla="*/ 2769279 w 4876809"/>
              <a:gd name="connsiteY122" fmla="*/ 520170 h 4876800"/>
              <a:gd name="connsiteX123" fmla="*/ 2439610 w 4876809"/>
              <a:gd name="connsiteY123" fmla="*/ 190500 h 4876800"/>
              <a:gd name="connsiteX124" fmla="*/ 2439610 w 4876809"/>
              <a:gd name="connsiteY124" fmla="*/ 0 h 4876800"/>
              <a:gd name="connsiteX125" fmla="*/ 2959789 w 4876809"/>
              <a:gd name="connsiteY125" fmla="*/ 520170 h 4876800"/>
              <a:gd name="connsiteX126" fmla="*/ 2959789 w 4876809"/>
              <a:gd name="connsiteY126" fmla="*/ 597427 h 4876800"/>
              <a:gd name="connsiteX127" fmla="*/ 2841660 w 4876809"/>
              <a:gd name="connsiteY127" fmla="*/ 927087 h 4876800"/>
              <a:gd name="connsiteX128" fmla="*/ 2903163 w 4876809"/>
              <a:gd name="connsiteY128" fmla="*/ 927087 h 4876800"/>
              <a:gd name="connsiteX129" fmla="*/ 3424390 w 4876809"/>
              <a:gd name="connsiteY129" fmla="*/ 1448324 h 4876800"/>
              <a:gd name="connsiteX130" fmla="*/ 3424390 w 4876809"/>
              <a:gd name="connsiteY130" fmla="*/ 1517399 h 4876800"/>
              <a:gd name="connsiteX131" fmla="*/ 3638302 w 4876809"/>
              <a:gd name="connsiteY131" fmla="*/ 1420377 h 4876800"/>
              <a:gd name="connsiteX132" fmla="*/ 3538604 w 4876809"/>
              <a:gd name="connsiteY132" fmla="*/ 1140828 h 4876800"/>
              <a:gd name="connsiteX133" fmla="*/ 3538604 w 4876809"/>
              <a:gd name="connsiteY133" fmla="*/ 1053932 h 4876800"/>
              <a:gd name="connsiteX134" fmla="*/ 3981450 w 4876809"/>
              <a:gd name="connsiteY134" fmla="*/ 611086 h 4876800"/>
              <a:gd name="connsiteX135" fmla="*/ 4424296 w 4876809"/>
              <a:gd name="connsiteY135" fmla="*/ 1053932 h 4876800"/>
              <a:gd name="connsiteX136" fmla="*/ 4424296 w 4876809"/>
              <a:gd name="connsiteY136" fmla="*/ 1140828 h 4876800"/>
              <a:gd name="connsiteX137" fmla="*/ 4324674 w 4876809"/>
              <a:gd name="connsiteY137" fmla="*/ 1420292 h 4876800"/>
              <a:gd name="connsiteX138" fmla="*/ 4876809 w 4876809"/>
              <a:gd name="connsiteY138" fmla="*/ 2144916 h 4876800"/>
              <a:gd name="connsiteX139" fmla="*/ 4876809 w 4876809"/>
              <a:gd name="connsiteY139" fmla="*/ 2924499 h 4876800"/>
              <a:gd name="connsiteX140" fmla="*/ 4576401 w 4876809"/>
              <a:gd name="connsiteY140" fmla="*/ 3224908 h 4876800"/>
              <a:gd name="connsiteX141" fmla="*/ 4496495 w 4876809"/>
              <a:gd name="connsiteY141" fmla="*/ 3224908 h 4876800"/>
              <a:gd name="connsiteX142" fmla="*/ 4496495 w 4876809"/>
              <a:gd name="connsiteY142" fmla="*/ 4781550 h 4876800"/>
              <a:gd name="connsiteX143" fmla="*/ 4401245 w 4876809"/>
              <a:gd name="connsiteY143" fmla="*/ 4876800 h 4876800"/>
              <a:gd name="connsiteX144" fmla="*/ 3982736 w 4876809"/>
              <a:gd name="connsiteY144" fmla="*/ 4876800 h 4876800"/>
              <a:gd name="connsiteX145" fmla="*/ 3982145 w 4876809"/>
              <a:gd name="connsiteY145" fmla="*/ 4876772 h 4876800"/>
              <a:gd name="connsiteX146" fmla="*/ 3981555 w 4876809"/>
              <a:gd name="connsiteY146" fmla="*/ 4876800 h 4876800"/>
              <a:gd name="connsiteX147" fmla="*/ 3563045 w 4876809"/>
              <a:gd name="connsiteY147" fmla="*/ 4876800 h 4876800"/>
              <a:gd name="connsiteX148" fmla="*/ 3467795 w 4876809"/>
              <a:gd name="connsiteY148" fmla="*/ 4781550 h 4876800"/>
              <a:gd name="connsiteX149" fmla="*/ 3467795 w 4876809"/>
              <a:gd name="connsiteY149" fmla="*/ 3224908 h 4876800"/>
              <a:gd name="connsiteX150" fmla="*/ 3386509 w 4876809"/>
              <a:gd name="connsiteY150" fmla="*/ 3224908 h 4876800"/>
              <a:gd name="connsiteX151" fmla="*/ 3086166 w 4876809"/>
              <a:gd name="connsiteY151" fmla="*/ 2927070 h 4876800"/>
              <a:gd name="connsiteX152" fmla="*/ 2992060 w 4876809"/>
              <a:gd name="connsiteY152" fmla="*/ 2952578 h 4876800"/>
              <a:gd name="connsiteX153" fmla="*/ 2992060 w 4876809"/>
              <a:gd name="connsiteY153" fmla="*/ 3121523 h 4876800"/>
              <a:gd name="connsiteX154" fmla="*/ 2896810 w 4876809"/>
              <a:gd name="connsiteY154" fmla="*/ 3216773 h 4876800"/>
              <a:gd name="connsiteX155" fmla="*/ 2801560 w 4876809"/>
              <a:gd name="connsiteY155" fmla="*/ 3121523 h 4876800"/>
              <a:gd name="connsiteX156" fmla="*/ 2801560 w 4876809"/>
              <a:gd name="connsiteY156" fmla="*/ 2662771 h 4876800"/>
              <a:gd name="connsiteX157" fmla="*/ 2077659 w 4876809"/>
              <a:gd name="connsiteY157" fmla="*/ 2662771 h 4876800"/>
              <a:gd name="connsiteX158" fmla="*/ 2077659 w 4876809"/>
              <a:gd name="connsiteY158" fmla="*/ 4686300 h 4876800"/>
              <a:gd name="connsiteX159" fmla="*/ 2344360 w 4876809"/>
              <a:gd name="connsiteY159" fmla="*/ 4686300 h 4876800"/>
              <a:gd name="connsiteX160" fmla="*/ 2344360 w 4876809"/>
              <a:gd name="connsiteY160" fmla="*/ 3079490 h 4876800"/>
              <a:gd name="connsiteX161" fmla="*/ 2439610 w 4876809"/>
              <a:gd name="connsiteY161" fmla="*/ 2984240 h 4876800"/>
              <a:gd name="connsiteX162" fmla="*/ 2534860 w 4876809"/>
              <a:gd name="connsiteY162" fmla="*/ 3079490 h 4876800"/>
              <a:gd name="connsiteX163" fmla="*/ 2534860 w 4876809"/>
              <a:gd name="connsiteY163" fmla="*/ 4686300 h 4876800"/>
              <a:gd name="connsiteX164" fmla="*/ 2801560 w 4876809"/>
              <a:gd name="connsiteY164" fmla="*/ 4686300 h 4876800"/>
              <a:gd name="connsiteX165" fmla="*/ 2801560 w 4876809"/>
              <a:gd name="connsiteY165" fmla="*/ 3858120 h 4876800"/>
              <a:gd name="connsiteX166" fmla="*/ 2896810 w 4876809"/>
              <a:gd name="connsiteY166" fmla="*/ 3762870 h 4876800"/>
              <a:gd name="connsiteX167" fmla="*/ 2992060 w 4876809"/>
              <a:gd name="connsiteY167" fmla="*/ 3858120 h 4876800"/>
              <a:gd name="connsiteX168" fmla="*/ 2992060 w 4876809"/>
              <a:gd name="connsiteY168" fmla="*/ 4781550 h 4876800"/>
              <a:gd name="connsiteX169" fmla="*/ 2896810 w 4876809"/>
              <a:gd name="connsiteY169" fmla="*/ 4876800 h 4876800"/>
              <a:gd name="connsiteX170" fmla="*/ 1982409 w 4876809"/>
              <a:gd name="connsiteY170" fmla="*/ 4876800 h 4876800"/>
              <a:gd name="connsiteX171" fmla="*/ 1887159 w 4876809"/>
              <a:gd name="connsiteY171" fmla="*/ 4781550 h 4876800"/>
              <a:gd name="connsiteX172" fmla="*/ 1887159 w 4876809"/>
              <a:gd name="connsiteY172" fmla="*/ 2952569 h 4876800"/>
              <a:gd name="connsiteX173" fmla="*/ 1790662 w 4876809"/>
              <a:gd name="connsiteY173" fmla="*/ 2926118 h 4876800"/>
              <a:gd name="connsiteX174" fmla="*/ 1490300 w 4876809"/>
              <a:gd name="connsiteY174" fmla="*/ 3224908 h 4876800"/>
              <a:gd name="connsiteX175" fmla="*/ 1409014 w 4876809"/>
              <a:gd name="connsiteY175" fmla="*/ 3224908 h 4876800"/>
              <a:gd name="connsiteX176" fmla="*/ 1409014 w 4876809"/>
              <a:gd name="connsiteY176" fmla="*/ 4781550 h 4876800"/>
              <a:gd name="connsiteX177" fmla="*/ 1313764 w 4876809"/>
              <a:gd name="connsiteY177" fmla="*/ 4876800 h 4876800"/>
              <a:gd name="connsiteX178" fmla="*/ 895255 w 4876809"/>
              <a:gd name="connsiteY178" fmla="*/ 4876800 h 4876800"/>
              <a:gd name="connsiteX179" fmla="*/ 894664 w 4876809"/>
              <a:gd name="connsiteY179" fmla="*/ 4876772 h 4876800"/>
              <a:gd name="connsiteX180" fmla="*/ 894073 w 4876809"/>
              <a:gd name="connsiteY180" fmla="*/ 4876800 h 4876800"/>
              <a:gd name="connsiteX181" fmla="*/ 475564 w 4876809"/>
              <a:gd name="connsiteY181" fmla="*/ 4876800 h 4876800"/>
              <a:gd name="connsiteX182" fmla="*/ 380314 w 4876809"/>
              <a:gd name="connsiteY182" fmla="*/ 4781550 h 4876800"/>
              <a:gd name="connsiteX183" fmla="*/ 380314 w 4876809"/>
              <a:gd name="connsiteY183" fmla="*/ 3224908 h 4876800"/>
              <a:gd name="connsiteX184" fmla="*/ 300409 w 4876809"/>
              <a:gd name="connsiteY184" fmla="*/ 3224908 h 4876800"/>
              <a:gd name="connsiteX185" fmla="*/ 0 w 4876809"/>
              <a:gd name="connsiteY185" fmla="*/ 2924499 h 4876800"/>
              <a:gd name="connsiteX186" fmla="*/ 0 w 4876809"/>
              <a:gd name="connsiteY186" fmla="*/ 2144916 h 4876800"/>
              <a:gd name="connsiteX187" fmla="*/ 552135 w 4876809"/>
              <a:gd name="connsiteY187" fmla="*/ 1420301 h 4876800"/>
              <a:gd name="connsiteX188" fmla="*/ 452513 w 4876809"/>
              <a:gd name="connsiteY188" fmla="*/ 1140838 h 4876800"/>
              <a:gd name="connsiteX189" fmla="*/ 452513 w 4876809"/>
              <a:gd name="connsiteY189" fmla="*/ 1053941 h 4876800"/>
              <a:gd name="connsiteX190" fmla="*/ 895359 w 4876809"/>
              <a:gd name="connsiteY190" fmla="*/ 611095 h 4876800"/>
              <a:gd name="connsiteX191" fmla="*/ 1338205 w 4876809"/>
              <a:gd name="connsiteY191" fmla="*/ 1053941 h 4876800"/>
              <a:gd name="connsiteX192" fmla="*/ 1338205 w 4876809"/>
              <a:gd name="connsiteY192" fmla="*/ 1140838 h 4876800"/>
              <a:gd name="connsiteX193" fmla="*/ 1238507 w 4876809"/>
              <a:gd name="connsiteY193" fmla="*/ 1420387 h 4876800"/>
              <a:gd name="connsiteX194" fmla="*/ 1454839 w 4876809"/>
              <a:gd name="connsiteY194" fmla="*/ 1519056 h 4876800"/>
              <a:gd name="connsiteX195" fmla="*/ 1454839 w 4876809"/>
              <a:gd name="connsiteY195" fmla="*/ 1448333 h 4876800"/>
              <a:gd name="connsiteX196" fmla="*/ 1976066 w 4876809"/>
              <a:gd name="connsiteY196" fmla="*/ 927097 h 4876800"/>
              <a:gd name="connsiteX197" fmla="*/ 2037569 w 4876809"/>
              <a:gd name="connsiteY197" fmla="*/ 927097 h 4876800"/>
              <a:gd name="connsiteX198" fmla="*/ 1919440 w 4876809"/>
              <a:gd name="connsiteY198" fmla="*/ 597436 h 4876800"/>
              <a:gd name="connsiteX199" fmla="*/ 1919440 w 4876809"/>
              <a:gd name="connsiteY199" fmla="*/ 520179 h 4876800"/>
              <a:gd name="connsiteX200" fmla="*/ 2439610 w 4876809"/>
              <a:gd name="connsiteY200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4876809" h="4876800">
                <a:moveTo>
                  <a:pt x="2896839" y="3388233"/>
                </a:moveTo>
                <a:cubicBezTo>
                  <a:pt x="2921890" y="3388233"/>
                  <a:pt x="2946464" y="3398329"/>
                  <a:pt x="2964181" y="3416141"/>
                </a:cubicBezTo>
                <a:cubicBezTo>
                  <a:pt x="2981897" y="3433858"/>
                  <a:pt x="2992089" y="3458432"/>
                  <a:pt x="2992089" y="3483483"/>
                </a:cubicBezTo>
                <a:cubicBezTo>
                  <a:pt x="2992089" y="3508534"/>
                  <a:pt x="2981897" y="3533108"/>
                  <a:pt x="2964181" y="3550825"/>
                </a:cubicBezTo>
                <a:cubicBezTo>
                  <a:pt x="2946369" y="3568541"/>
                  <a:pt x="2921890" y="3578733"/>
                  <a:pt x="2896839" y="3578733"/>
                </a:cubicBezTo>
                <a:cubicBezTo>
                  <a:pt x="2871788" y="3578733"/>
                  <a:pt x="2847214" y="3568531"/>
                  <a:pt x="2829497" y="3550825"/>
                </a:cubicBezTo>
                <a:cubicBezTo>
                  <a:pt x="2811685" y="3533108"/>
                  <a:pt x="2801589" y="3508534"/>
                  <a:pt x="2801589" y="3483483"/>
                </a:cubicBezTo>
                <a:cubicBezTo>
                  <a:pt x="2801589" y="3458432"/>
                  <a:pt x="2811685" y="3433858"/>
                  <a:pt x="2829497" y="3416141"/>
                </a:cubicBezTo>
                <a:cubicBezTo>
                  <a:pt x="2847214" y="3398339"/>
                  <a:pt x="2871788" y="3388233"/>
                  <a:pt x="2896839" y="3388233"/>
                </a:cubicBezTo>
                <a:close/>
                <a:moveTo>
                  <a:pt x="3658286" y="2847918"/>
                </a:moveTo>
                <a:lnTo>
                  <a:pt x="3658286" y="4686300"/>
                </a:lnTo>
                <a:lnTo>
                  <a:pt x="3886295" y="4686300"/>
                </a:lnTo>
                <a:lnTo>
                  <a:pt x="3886295" y="3219450"/>
                </a:lnTo>
                <a:cubicBezTo>
                  <a:pt x="3886295" y="3166853"/>
                  <a:pt x="3928939" y="3124200"/>
                  <a:pt x="3981545" y="3124200"/>
                </a:cubicBezTo>
                <a:cubicBezTo>
                  <a:pt x="4034152" y="3124200"/>
                  <a:pt x="4076795" y="3166853"/>
                  <a:pt x="4076795" y="3219450"/>
                </a:cubicBezTo>
                <a:lnTo>
                  <a:pt x="4076795" y="3319462"/>
                </a:lnTo>
                <a:cubicBezTo>
                  <a:pt x="4077500" y="3324139"/>
                  <a:pt x="4077986" y="3328883"/>
                  <a:pt x="4077986" y="3333750"/>
                </a:cubicBezTo>
                <a:lnTo>
                  <a:pt x="4077986" y="4686300"/>
                </a:lnTo>
                <a:lnTo>
                  <a:pt x="4305986" y="4686300"/>
                </a:lnTo>
                <a:lnTo>
                  <a:pt x="4305986" y="2847918"/>
                </a:lnTo>
                <a:close/>
                <a:moveTo>
                  <a:pt x="570814" y="2847918"/>
                </a:moveTo>
                <a:lnTo>
                  <a:pt x="570814" y="4686300"/>
                </a:lnTo>
                <a:lnTo>
                  <a:pt x="798814" y="4686300"/>
                </a:lnTo>
                <a:lnTo>
                  <a:pt x="798814" y="3333750"/>
                </a:lnTo>
                <a:cubicBezTo>
                  <a:pt x="798814" y="3328883"/>
                  <a:pt x="799300" y="3324130"/>
                  <a:pt x="800005" y="3319462"/>
                </a:cubicBezTo>
                <a:lnTo>
                  <a:pt x="800005" y="3219450"/>
                </a:lnTo>
                <a:cubicBezTo>
                  <a:pt x="800005" y="3166853"/>
                  <a:pt x="842648" y="3124200"/>
                  <a:pt x="895255" y="3124200"/>
                </a:cubicBezTo>
                <a:cubicBezTo>
                  <a:pt x="947861" y="3124200"/>
                  <a:pt x="990505" y="3166853"/>
                  <a:pt x="990505" y="3219450"/>
                </a:cubicBezTo>
                <a:lnTo>
                  <a:pt x="990505" y="4686300"/>
                </a:lnTo>
                <a:lnTo>
                  <a:pt x="1218514" y="4686300"/>
                </a:lnTo>
                <a:lnTo>
                  <a:pt x="1218514" y="2847918"/>
                </a:lnTo>
                <a:close/>
                <a:moveTo>
                  <a:pt x="2436400" y="1638586"/>
                </a:moveTo>
                <a:cubicBezTo>
                  <a:pt x="2461546" y="1638586"/>
                  <a:pt x="2486025" y="1648778"/>
                  <a:pt x="2503741" y="1666494"/>
                </a:cubicBezTo>
                <a:cubicBezTo>
                  <a:pt x="2521553" y="1684201"/>
                  <a:pt x="2531650" y="1708776"/>
                  <a:pt x="2531650" y="1733836"/>
                </a:cubicBezTo>
                <a:cubicBezTo>
                  <a:pt x="2531650" y="1758887"/>
                  <a:pt x="2521553" y="1783461"/>
                  <a:pt x="2503741" y="1801168"/>
                </a:cubicBezTo>
                <a:cubicBezTo>
                  <a:pt x="2486025" y="1818894"/>
                  <a:pt x="2461546" y="1829086"/>
                  <a:pt x="2436400" y="1829086"/>
                </a:cubicBezTo>
                <a:cubicBezTo>
                  <a:pt x="2411349" y="1829086"/>
                  <a:pt x="2386775" y="1818884"/>
                  <a:pt x="2369058" y="1801168"/>
                </a:cubicBezTo>
                <a:cubicBezTo>
                  <a:pt x="2351342" y="1783461"/>
                  <a:pt x="2341150" y="1758887"/>
                  <a:pt x="2341150" y="1733836"/>
                </a:cubicBezTo>
                <a:cubicBezTo>
                  <a:pt x="2341150" y="1708776"/>
                  <a:pt x="2351342" y="1684201"/>
                  <a:pt x="2369058" y="1666494"/>
                </a:cubicBezTo>
                <a:cubicBezTo>
                  <a:pt x="2386775" y="1648768"/>
                  <a:pt x="2411349" y="1638586"/>
                  <a:pt x="2436400" y="1638586"/>
                </a:cubicBezTo>
                <a:close/>
                <a:moveTo>
                  <a:pt x="3837832" y="1583684"/>
                </a:moveTo>
                <a:cubicBezTo>
                  <a:pt x="3680965" y="1583684"/>
                  <a:pt x="3530508" y="1649949"/>
                  <a:pt x="3424380" y="1765506"/>
                </a:cubicBezTo>
                <a:lnTo>
                  <a:pt x="3424380" y="2439095"/>
                </a:lnTo>
                <a:cubicBezTo>
                  <a:pt x="3424380" y="2580170"/>
                  <a:pt x="3367954" y="2708253"/>
                  <a:pt x="3276590" y="2802188"/>
                </a:cubicBezTo>
                <a:lnTo>
                  <a:pt x="3276590" y="2924508"/>
                </a:lnTo>
                <a:cubicBezTo>
                  <a:pt x="3276590" y="2985106"/>
                  <a:pt x="3325901" y="3034417"/>
                  <a:pt x="3386499" y="3034417"/>
                </a:cubicBezTo>
                <a:lnTo>
                  <a:pt x="3467786" y="3034417"/>
                </a:lnTo>
                <a:lnTo>
                  <a:pt x="3467786" y="2527439"/>
                </a:lnTo>
                <a:cubicBezTo>
                  <a:pt x="3467786" y="2474842"/>
                  <a:pt x="3510429" y="2432190"/>
                  <a:pt x="3563036" y="2432190"/>
                </a:cubicBezTo>
                <a:cubicBezTo>
                  <a:pt x="3615642" y="2432190"/>
                  <a:pt x="3658286" y="2474842"/>
                  <a:pt x="3658286" y="2527439"/>
                </a:cubicBezTo>
                <a:lnTo>
                  <a:pt x="3658286" y="2657418"/>
                </a:lnTo>
                <a:lnTo>
                  <a:pt x="4305986" y="2657418"/>
                </a:lnTo>
                <a:lnTo>
                  <a:pt x="4305986" y="2224249"/>
                </a:lnTo>
                <a:cubicBezTo>
                  <a:pt x="4305986" y="2171652"/>
                  <a:pt x="4348629" y="2128999"/>
                  <a:pt x="4401236" y="2128999"/>
                </a:cubicBezTo>
                <a:cubicBezTo>
                  <a:pt x="4453842" y="2128999"/>
                  <a:pt x="4496486" y="2171652"/>
                  <a:pt x="4496486" y="2224249"/>
                </a:cubicBezTo>
                <a:lnTo>
                  <a:pt x="4496486" y="3034408"/>
                </a:lnTo>
                <a:lnTo>
                  <a:pt x="4576391" y="3034408"/>
                </a:lnTo>
                <a:cubicBezTo>
                  <a:pt x="4636999" y="3034408"/>
                  <a:pt x="4686300" y="2985097"/>
                  <a:pt x="4686300" y="2924499"/>
                </a:cubicBezTo>
                <a:lnTo>
                  <a:pt x="4686290" y="2924499"/>
                </a:lnTo>
                <a:lnTo>
                  <a:pt x="4686290" y="2144925"/>
                </a:lnTo>
                <a:cubicBezTo>
                  <a:pt x="4686290" y="1835458"/>
                  <a:pt x="4434516" y="1583684"/>
                  <a:pt x="4125049" y="1583684"/>
                </a:cubicBezTo>
                <a:close/>
                <a:moveTo>
                  <a:pt x="751732" y="1583664"/>
                </a:moveTo>
                <a:cubicBezTo>
                  <a:pt x="442265" y="1583664"/>
                  <a:pt x="190490" y="1835439"/>
                  <a:pt x="190490" y="2144906"/>
                </a:cubicBezTo>
                <a:lnTo>
                  <a:pt x="190490" y="2924489"/>
                </a:lnTo>
                <a:cubicBezTo>
                  <a:pt x="190490" y="2985087"/>
                  <a:pt x="239801" y="3034398"/>
                  <a:pt x="300399" y="3034398"/>
                </a:cubicBezTo>
                <a:lnTo>
                  <a:pt x="380304" y="3034398"/>
                </a:lnTo>
                <a:lnTo>
                  <a:pt x="380304" y="2224240"/>
                </a:lnTo>
                <a:cubicBezTo>
                  <a:pt x="380304" y="2171643"/>
                  <a:pt x="422948" y="2128990"/>
                  <a:pt x="475554" y="2128990"/>
                </a:cubicBezTo>
                <a:cubicBezTo>
                  <a:pt x="528161" y="2128990"/>
                  <a:pt x="570804" y="2171643"/>
                  <a:pt x="570804" y="2224240"/>
                </a:cubicBezTo>
                <a:lnTo>
                  <a:pt x="570804" y="2657408"/>
                </a:lnTo>
                <a:lnTo>
                  <a:pt x="1218505" y="2657408"/>
                </a:lnTo>
                <a:lnTo>
                  <a:pt x="1218505" y="2527430"/>
                </a:lnTo>
                <a:cubicBezTo>
                  <a:pt x="1218505" y="2474833"/>
                  <a:pt x="1261148" y="2432180"/>
                  <a:pt x="1313755" y="2432180"/>
                </a:cubicBezTo>
                <a:cubicBezTo>
                  <a:pt x="1366361" y="2432180"/>
                  <a:pt x="1409005" y="2474833"/>
                  <a:pt x="1409005" y="2527430"/>
                </a:cubicBezTo>
                <a:lnTo>
                  <a:pt x="1409005" y="3034408"/>
                </a:lnTo>
                <a:lnTo>
                  <a:pt x="1490291" y="3034408"/>
                </a:lnTo>
                <a:cubicBezTo>
                  <a:pt x="1550898" y="3034408"/>
                  <a:pt x="1600200" y="2985097"/>
                  <a:pt x="1600190" y="2924489"/>
                </a:cubicBezTo>
                <a:lnTo>
                  <a:pt x="1600190" y="2799635"/>
                </a:lnTo>
                <a:cubicBezTo>
                  <a:pt x="1510265" y="2705929"/>
                  <a:pt x="1454820" y="2578894"/>
                  <a:pt x="1454820" y="2439076"/>
                </a:cubicBezTo>
                <a:lnTo>
                  <a:pt x="1454820" y="1768011"/>
                </a:lnTo>
                <a:cubicBezTo>
                  <a:pt x="1454772" y="1767964"/>
                  <a:pt x="1454725" y="1767925"/>
                  <a:pt x="1454686" y="1767878"/>
                </a:cubicBezTo>
                <a:cubicBezTo>
                  <a:pt x="1348454" y="1650806"/>
                  <a:pt x="1196921" y="1583664"/>
                  <a:pt x="1038949" y="1583664"/>
                </a:cubicBezTo>
                <a:close/>
                <a:moveTo>
                  <a:pt x="1976056" y="1117597"/>
                </a:moveTo>
                <a:cubicBezTo>
                  <a:pt x="1793691" y="1117597"/>
                  <a:pt x="1645329" y="1265968"/>
                  <a:pt x="1645329" y="1448333"/>
                </a:cubicBezTo>
                <a:lnTo>
                  <a:pt x="1645329" y="2439086"/>
                </a:lnTo>
                <a:cubicBezTo>
                  <a:pt x="1645329" y="2590657"/>
                  <a:pt x="1747847" y="2718644"/>
                  <a:pt x="1887159" y="2757583"/>
                </a:cubicBezTo>
                <a:lnTo>
                  <a:pt x="1887159" y="1448333"/>
                </a:lnTo>
                <a:cubicBezTo>
                  <a:pt x="1887159" y="1395736"/>
                  <a:pt x="1929803" y="1353083"/>
                  <a:pt x="1982409" y="1353083"/>
                </a:cubicBezTo>
                <a:cubicBezTo>
                  <a:pt x="2035016" y="1353083"/>
                  <a:pt x="2077659" y="1395736"/>
                  <a:pt x="2077659" y="1448333"/>
                </a:cubicBezTo>
                <a:lnTo>
                  <a:pt x="2077659" y="2472271"/>
                </a:lnTo>
                <a:lnTo>
                  <a:pt x="2801560" y="2472271"/>
                </a:lnTo>
                <a:lnTo>
                  <a:pt x="2801560" y="1448333"/>
                </a:lnTo>
                <a:cubicBezTo>
                  <a:pt x="2801560" y="1395736"/>
                  <a:pt x="2844203" y="1353083"/>
                  <a:pt x="2896810" y="1353083"/>
                </a:cubicBezTo>
                <a:cubicBezTo>
                  <a:pt x="2949416" y="1353083"/>
                  <a:pt x="2992060" y="1395727"/>
                  <a:pt x="2992050" y="1448333"/>
                </a:cubicBezTo>
                <a:lnTo>
                  <a:pt x="2992050" y="2757592"/>
                </a:lnTo>
                <a:cubicBezTo>
                  <a:pt x="3131363" y="2718654"/>
                  <a:pt x="3233880" y="2590666"/>
                  <a:pt x="3233880" y="2439095"/>
                </a:cubicBezTo>
                <a:lnTo>
                  <a:pt x="3233880" y="1448333"/>
                </a:lnTo>
                <a:cubicBezTo>
                  <a:pt x="3233880" y="1265958"/>
                  <a:pt x="3085519" y="1117597"/>
                  <a:pt x="2903153" y="1117597"/>
                </a:cubicBezTo>
                <a:lnTo>
                  <a:pt x="2531678" y="1117597"/>
                </a:lnTo>
                <a:lnTo>
                  <a:pt x="2531678" y="1377886"/>
                </a:lnTo>
                <a:cubicBezTo>
                  <a:pt x="2531678" y="1430483"/>
                  <a:pt x="2489035" y="1473136"/>
                  <a:pt x="2436428" y="1473136"/>
                </a:cubicBezTo>
                <a:cubicBezTo>
                  <a:pt x="2383822" y="1473136"/>
                  <a:pt x="2341178" y="1430483"/>
                  <a:pt x="2341178" y="1377886"/>
                </a:cubicBezTo>
                <a:lnTo>
                  <a:pt x="2341178" y="1117597"/>
                </a:lnTo>
                <a:close/>
                <a:moveTo>
                  <a:pt x="3981450" y="801586"/>
                </a:moveTo>
                <a:cubicBezTo>
                  <a:pt x="3842309" y="801586"/>
                  <a:pt x="3729104" y="914790"/>
                  <a:pt x="3729104" y="1053932"/>
                </a:cubicBezTo>
                <a:lnTo>
                  <a:pt x="3729104" y="1140828"/>
                </a:lnTo>
                <a:cubicBezTo>
                  <a:pt x="3729104" y="1279969"/>
                  <a:pt x="3842309" y="1393174"/>
                  <a:pt x="3981450" y="1393174"/>
                </a:cubicBezTo>
                <a:cubicBezTo>
                  <a:pt x="4120591" y="1393174"/>
                  <a:pt x="4233796" y="1279969"/>
                  <a:pt x="4233796" y="1140828"/>
                </a:cubicBezTo>
                <a:lnTo>
                  <a:pt x="4233796" y="1053932"/>
                </a:lnTo>
                <a:cubicBezTo>
                  <a:pt x="4233796" y="914790"/>
                  <a:pt x="4120591" y="801586"/>
                  <a:pt x="3981450" y="801586"/>
                </a:cubicBezTo>
                <a:close/>
                <a:moveTo>
                  <a:pt x="895350" y="801586"/>
                </a:moveTo>
                <a:cubicBezTo>
                  <a:pt x="756209" y="801586"/>
                  <a:pt x="643004" y="914790"/>
                  <a:pt x="643004" y="1053932"/>
                </a:cubicBezTo>
                <a:lnTo>
                  <a:pt x="643004" y="1140828"/>
                </a:lnTo>
                <a:cubicBezTo>
                  <a:pt x="643004" y="1279969"/>
                  <a:pt x="756209" y="1393174"/>
                  <a:pt x="895350" y="1393174"/>
                </a:cubicBezTo>
                <a:cubicBezTo>
                  <a:pt x="1034491" y="1393174"/>
                  <a:pt x="1147696" y="1279969"/>
                  <a:pt x="1147696" y="1140828"/>
                </a:cubicBezTo>
                <a:lnTo>
                  <a:pt x="1147696" y="1053932"/>
                </a:lnTo>
                <a:cubicBezTo>
                  <a:pt x="1147696" y="914790"/>
                  <a:pt x="1034491" y="801586"/>
                  <a:pt x="895350" y="801586"/>
                </a:cubicBezTo>
                <a:close/>
                <a:moveTo>
                  <a:pt x="2439610" y="190500"/>
                </a:moveTo>
                <a:cubicBezTo>
                  <a:pt x="2257825" y="190500"/>
                  <a:pt x="2109940" y="338385"/>
                  <a:pt x="2109940" y="520170"/>
                </a:cubicBezTo>
                <a:lnTo>
                  <a:pt x="2109940" y="597427"/>
                </a:lnTo>
                <a:cubicBezTo>
                  <a:pt x="2109940" y="779202"/>
                  <a:pt x="2257825" y="927087"/>
                  <a:pt x="2439610" y="927087"/>
                </a:cubicBezTo>
                <a:cubicBezTo>
                  <a:pt x="2621394" y="927087"/>
                  <a:pt x="2769279" y="779202"/>
                  <a:pt x="2769279" y="597427"/>
                </a:cubicBezTo>
                <a:lnTo>
                  <a:pt x="2769279" y="520170"/>
                </a:lnTo>
                <a:cubicBezTo>
                  <a:pt x="2769279" y="338385"/>
                  <a:pt x="2621394" y="190500"/>
                  <a:pt x="2439610" y="190500"/>
                </a:cubicBezTo>
                <a:close/>
                <a:moveTo>
                  <a:pt x="2439610" y="0"/>
                </a:moveTo>
                <a:cubicBezTo>
                  <a:pt x="2726436" y="0"/>
                  <a:pt x="2959779" y="233362"/>
                  <a:pt x="2959789" y="520170"/>
                </a:cubicBezTo>
                <a:lnTo>
                  <a:pt x="2959789" y="597427"/>
                </a:lnTo>
                <a:cubicBezTo>
                  <a:pt x="2959789" y="722442"/>
                  <a:pt x="2915431" y="837285"/>
                  <a:pt x="2841660" y="927087"/>
                </a:cubicBezTo>
                <a:lnTo>
                  <a:pt x="2903163" y="927087"/>
                </a:lnTo>
                <a:cubicBezTo>
                  <a:pt x="3190570" y="927087"/>
                  <a:pt x="3424390" y="1160916"/>
                  <a:pt x="3424390" y="1448324"/>
                </a:cubicBezTo>
                <a:lnTo>
                  <a:pt x="3424390" y="1517399"/>
                </a:lnTo>
                <a:cubicBezTo>
                  <a:pt x="3490207" y="1474098"/>
                  <a:pt x="3562416" y="1441332"/>
                  <a:pt x="3638302" y="1420377"/>
                </a:cubicBezTo>
                <a:cubicBezTo>
                  <a:pt x="3576028" y="1344092"/>
                  <a:pt x="3538604" y="1246756"/>
                  <a:pt x="3538604" y="1140828"/>
                </a:cubicBezTo>
                <a:lnTo>
                  <a:pt x="3538604" y="1053932"/>
                </a:lnTo>
                <a:cubicBezTo>
                  <a:pt x="3538604" y="809739"/>
                  <a:pt x="3737258" y="611086"/>
                  <a:pt x="3981450" y="611086"/>
                </a:cubicBezTo>
                <a:cubicBezTo>
                  <a:pt x="4225642" y="611086"/>
                  <a:pt x="4424296" y="809739"/>
                  <a:pt x="4424296" y="1053932"/>
                </a:cubicBezTo>
                <a:lnTo>
                  <a:pt x="4424296" y="1140828"/>
                </a:lnTo>
                <a:cubicBezTo>
                  <a:pt x="4424296" y="1246718"/>
                  <a:pt x="4386901" y="1344015"/>
                  <a:pt x="4324674" y="1420292"/>
                </a:cubicBezTo>
                <a:cubicBezTo>
                  <a:pt x="4642571" y="1507979"/>
                  <a:pt x="4876800" y="1799520"/>
                  <a:pt x="4876809" y="2144916"/>
                </a:cubicBezTo>
                <a:lnTo>
                  <a:pt x="4876809" y="2924499"/>
                </a:lnTo>
                <a:cubicBezTo>
                  <a:pt x="4876809" y="3090148"/>
                  <a:pt x="4742050" y="3224908"/>
                  <a:pt x="4576401" y="3224908"/>
                </a:cubicBezTo>
                <a:lnTo>
                  <a:pt x="4496495" y="3224908"/>
                </a:lnTo>
                <a:lnTo>
                  <a:pt x="4496495" y="4781550"/>
                </a:lnTo>
                <a:cubicBezTo>
                  <a:pt x="4496495" y="4834147"/>
                  <a:pt x="4453852" y="4876800"/>
                  <a:pt x="4401245" y="4876800"/>
                </a:cubicBezTo>
                <a:lnTo>
                  <a:pt x="3982736" y="4876800"/>
                </a:lnTo>
                <a:cubicBezTo>
                  <a:pt x="3982536" y="4876800"/>
                  <a:pt x="3982345" y="4876772"/>
                  <a:pt x="3982145" y="4876772"/>
                </a:cubicBezTo>
                <a:cubicBezTo>
                  <a:pt x="3981945" y="4876772"/>
                  <a:pt x="3981755" y="4876800"/>
                  <a:pt x="3981555" y="4876800"/>
                </a:cubicBezTo>
                <a:lnTo>
                  <a:pt x="3563045" y="4876800"/>
                </a:lnTo>
                <a:cubicBezTo>
                  <a:pt x="3510439" y="4876800"/>
                  <a:pt x="3467795" y="4834147"/>
                  <a:pt x="3467795" y="4781550"/>
                </a:cubicBezTo>
                <a:lnTo>
                  <a:pt x="3467795" y="3224908"/>
                </a:lnTo>
                <a:lnTo>
                  <a:pt x="3386509" y="3224908"/>
                </a:lnTo>
                <a:cubicBezTo>
                  <a:pt x="3221726" y="3224908"/>
                  <a:pt x="3087557" y="3091529"/>
                  <a:pt x="3086166" y="2927070"/>
                </a:cubicBezTo>
                <a:cubicBezTo>
                  <a:pt x="3056020" y="2938415"/>
                  <a:pt x="3024540" y="2946968"/>
                  <a:pt x="2992060" y="2952578"/>
                </a:cubicBezTo>
                <a:lnTo>
                  <a:pt x="2992060" y="3121523"/>
                </a:lnTo>
                <a:cubicBezTo>
                  <a:pt x="2992060" y="3174120"/>
                  <a:pt x="2949416" y="3216773"/>
                  <a:pt x="2896810" y="3216773"/>
                </a:cubicBezTo>
                <a:cubicBezTo>
                  <a:pt x="2844203" y="3216773"/>
                  <a:pt x="2801560" y="3174120"/>
                  <a:pt x="2801560" y="3121523"/>
                </a:cubicBezTo>
                <a:lnTo>
                  <a:pt x="2801560" y="2662771"/>
                </a:lnTo>
                <a:lnTo>
                  <a:pt x="2077659" y="2662771"/>
                </a:lnTo>
                <a:lnTo>
                  <a:pt x="2077659" y="4686300"/>
                </a:lnTo>
                <a:lnTo>
                  <a:pt x="2344360" y="4686300"/>
                </a:lnTo>
                <a:lnTo>
                  <a:pt x="2344360" y="3079490"/>
                </a:lnTo>
                <a:cubicBezTo>
                  <a:pt x="2344360" y="3026892"/>
                  <a:pt x="2387003" y="2984240"/>
                  <a:pt x="2439610" y="2984240"/>
                </a:cubicBezTo>
                <a:cubicBezTo>
                  <a:pt x="2492216" y="2984240"/>
                  <a:pt x="2534860" y="3026892"/>
                  <a:pt x="2534860" y="3079490"/>
                </a:cubicBezTo>
                <a:lnTo>
                  <a:pt x="2534860" y="4686300"/>
                </a:lnTo>
                <a:lnTo>
                  <a:pt x="2801560" y="4686300"/>
                </a:lnTo>
                <a:lnTo>
                  <a:pt x="2801560" y="3858120"/>
                </a:lnTo>
                <a:cubicBezTo>
                  <a:pt x="2801560" y="3805523"/>
                  <a:pt x="2844203" y="3762870"/>
                  <a:pt x="2896810" y="3762870"/>
                </a:cubicBezTo>
                <a:cubicBezTo>
                  <a:pt x="2949416" y="3762870"/>
                  <a:pt x="2992060" y="3805523"/>
                  <a:pt x="2992060" y="3858120"/>
                </a:cubicBezTo>
                <a:lnTo>
                  <a:pt x="2992060" y="4781550"/>
                </a:lnTo>
                <a:cubicBezTo>
                  <a:pt x="2992060" y="4834147"/>
                  <a:pt x="2949416" y="4876800"/>
                  <a:pt x="2896810" y="4876800"/>
                </a:cubicBezTo>
                <a:lnTo>
                  <a:pt x="1982409" y="4876800"/>
                </a:lnTo>
                <a:cubicBezTo>
                  <a:pt x="1929803" y="4876800"/>
                  <a:pt x="1887159" y="4834147"/>
                  <a:pt x="1887159" y="4781550"/>
                </a:cubicBezTo>
                <a:lnTo>
                  <a:pt x="1887159" y="2952569"/>
                </a:lnTo>
                <a:cubicBezTo>
                  <a:pt x="1853813" y="2946816"/>
                  <a:pt x="1821542" y="2937910"/>
                  <a:pt x="1790662" y="2926118"/>
                </a:cubicBezTo>
                <a:cubicBezTo>
                  <a:pt x="1789785" y="3091024"/>
                  <a:pt x="1655397" y="3224908"/>
                  <a:pt x="1490300" y="3224908"/>
                </a:cubicBezTo>
                <a:lnTo>
                  <a:pt x="1409014" y="3224908"/>
                </a:lnTo>
                <a:lnTo>
                  <a:pt x="1409014" y="4781550"/>
                </a:lnTo>
                <a:cubicBezTo>
                  <a:pt x="1409014" y="4834147"/>
                  <a:pt x="1366371" y="4876800"/>
                  <a:pt x="1313764" y="4876800"/>
                </a:cubicBezTo>
                <a:lnTo>
                  <a:pt x="895255" y="4876800"/>
                </a:lnTo>
                <a:cubicBezTo>
                  <a:pt x="895055" y="4876800"/>
                  <a:pt x="894864" y="4876772"/>
                  <a:pt x="894664" y="4876772"/>
                </a:cubicBezTo>
                <a:cubicBezTo>
                  <a:pt x="894464" y="4876772"/>
                  <a:pt x="894273" y="4876800"/>
                  <a:pt x="894073" y="4876800"/>
                </a:cubicBezTo>
                <a:lnTo>
                  <a:pt x="475564" y="4876800"/>
                </a:lnTo>
                <a:cubicBezTo>
                  <a:pt x="422957" y="4876800"/>
                  <a:pt x="380314" y="4834147"/>
                  <a:pt x="380314" y="4781550"/>
                </a:cubicBezTo>
                <a:lnTo>
                  <a:pt x="380314" y="3224908"/>
                </a:lnTo>
                <a:lnTo>
                  <a:pt x="300409" y="3224908"/>
                </a:lnTo>
                <a:cubicBezTo>
                  <a:pt x="134759" y="3224908"/>
                  <a:pt x="0" y="3090148"/>
                  <a:pt x="0" y="2924499"/>
                </a:cubicBezTo>
                <a:lnTo>
                  <a:pt x="0" y="2144916"/>
                </a:lnTo>
                <a:cubicBezTo>
                  <a:pt x="0" y="1799520"/>
                  <a:pt x="234229" y="1507979"/>
                  <a:pt x="552135" y="1420301"/>
                </a:cubicBezTo>
                <a:cubicBezTo>
                  <a:pt x="489909" y="1344015"/>
                  <a:pt x="452513" y="1246727"/>
                  <a:pt x="452513" y="1140838"/>
                </a:cubicBezTo>
                <a:lnTo>
                  <a:pt x="452513" y="1053941"/>
                </a:lnTo>
                <a:cubicBezTo>
                  <a:pt x="452513" y="809749"/>
                  <a:pt x="651167" y="611095"/>
                  <a:pt x="895359" y="611095"/>
                </a:cubicBezTo>
                <a:cubicBezTo>
                  <a:pt x="1139552" y="611095"/>
                  <a:pt x="1338205" y="809749"/>
                  <a:pt x="1338205" y="1053941"/>
                </a:cubicBezTo>
                <a:lnTo>
                  <a:pt x="1338205" y="1140838"/>
                </a:lnTo>
                <a:cubicBezTo>
                  <a:pt x="1338205" y="1246765"/>
                  <a:pt x="1300772" y="1344092"/>
                  <a:pt x="1238507" y="1420387"/>
                </a:cubicBezTo>
                <a:cubicBezTo>
                  <a:pt x="1315326" y="1441599"/>
                  <a:pt x="1388373" y="1474956"/>
                  <a:pt x="1454839" y="1519056"/>
                </a:cubicBezTo>
                <a:lnTo>
                  <a:pt x="1454839" y="1448333"/>
                </a:lnTo>
                <a:cubicBezTo>
                  <a:pt x="1454839" y="1160926"/>
                  <a:pt x="1688659" y="927097"/>
                  <a:pt x="1976066" y="927097"/>
                </a:cubicBezTo>
                <a:lnTo>
                  <a:pt x="2037569" y="927097"/>
                </a:lnTo>
                <a:cubicBezTo>
                  <a:pt x="1963798" y="837295"/>
                  <a:pt x="1919440" y="722452"/>
                  <a:pt x="1919440" y="597436"/>
                </a:cubicBezTo>
                <a:lnTo>
                  <a:pt x="1919440" y="520179"/>
                </a:lnTo>
                <a:cubicBezTo>
                  <a:pt x="1919440" y="233362"/>
                  <a:pt x="2152783" y="0"/>
                  <a:pt x="2439610" y="0"/>
                </a:cubicBezTo>
                <a:close/>
              </a:path>
            </a:pathLst>
          </a:custGeom>
          <a:solidFill>
            <a:srgbClr val="007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45" name="Freeform: Shape 48">
            <a:extLst>
              <a:ext uri="{FF2B5EF4-FFF2-40B4-BE49-F238E27FC236}">
                <a16:creationId xmlns:a16="http://schemas.microsoft.com/office/drawing/2014/main" xmlns="" id="{0D7E7426-9F1F-4095-A47F-968494373AE9}"/>
              </a:ext>
            </a:extLst>
          </p:cNvPr>
          <p:cNvSpPr>
            <a:spLocks noChangeAspect="1"/>
          </p:cNvSpPr>
          <p:nvPr/>
        </p:nvSpPr>
        <p:spPr>
          <a:xfrm>
            <a:off x="2997746" y="2345894"/>
            <a:ext cx="426720" cy="426719"/>
          </a:xfrm>
          <a:custGeom>
            <a:avLst/>
            <a:gdLst>
              <a:gd name="connsiteX0" fmla="*/ 2896839 w 4876809"/>
              <a:gd name="connsiteY0" fmla="*/ 3388233 h 4876800"/>
              <a:gd name="connsiteX1" fmla="*/ 2964181 w 4876809"/>
              <a:gd name="connsiteY1" fmla="*/ 3416141 h 4876800"/>
              <a:gd name="connsiteX2" fmla="*/ 2992089 w 4876809"/>
              <a:gd name="connsiteY2" fmla="*/ 3483483 h 4876800"/>
              <a:gd name="connsiteX3" fmla="*/ 2964181 w 4876809"/>
              <a:gd name="connsiteY3" fmla="*/ 3550825 h 4876800"/>
              <a:gd name="connsiteX4" fmla="*/ 2896839 w 4876809"/>
              <a:gd name="connsiteY4" fmla="*/ 3578733 h 4876800"/>
              <a:gd name="connsiteX5" fmla="*/ 2829497 w 4876809"/>
              <a:gd name="connsiteY5" fmla="*/ 3550825 h 4876800"/>
              <a:gd name="connsiteX6" fmla="*/ 2801589 w 4876809"/>
              <a:gd name="connsiteY6" fmla="*/ 3483483 h 4876800"/>
              <a:gd name="connsiteX7" fmla="*/ 2829497 w 4876809"/>
              <a:gd name="connsiteY7" fmla="*/ 3416141 h 4876800"/>
              <a:gd name="connsiteX8" fmla="*/ 2896839 w 4876809"/>
              <a:gd name="connsiteY8" fmla="*/ 3388233 h 4876800"/>
              <a:gd name="connsiteX9" fmla="*/ 3658286 w 4876809"/>
              <a:gd name="connsiteY9" fmla="*/ 2847918 h 4876800"/>
              <a:gd name="connsiteX10" fmla="*/ 3658286 w 4876809"/>
              <a:gd name="connsiteY10" fmla="*/ 4686300 h 4876800"/>
              <a:gd name="connsiteX11" fmla="*/ 3886295 w 4876809"/>
              <a:gd name="connsiteY11" fmla="*/ 4686300 h 4876800"/>
              <a:gd name="connsiteX12" fmla="*/ 3886295 w 4876809"/>
              <a:gd name="connsiteY12" fmla="*/ 3219450 h 4876800"/>
              <a:gd name="connsiteX13" fmla="*/ 3981545 w 4876809"/>
              <a:gd name="connsiteY13" fmla="*/ 3124200 h 4876800"/>
              <a:gd name="connsiteX14" fmla="*/ 4076795 w 4876809"/>
              <a:gd name="connsiteY14" fmla="*/ 3219450 h 4876800"/>
              <a:gd name="connsiteX15" fmla="*/ 4076795 w 4876809"/>
              <a:gd name="connsiteY15" fmla="*/ 3319462 h 4876800"/>
              <a:gd name="connsiteX16" fmla="*/ 4077986 w 4876809"/>
              <a:gd name="connsiteY16" fmla="*/ 3333750 h 4876800"/>
              <a:gd name="connsiteX17" fmla="*/ 4077986 w 4876809"/>
              <a:gd name="connsiteY17" fmla="*/ 4686300 h 4876800"/>
              <a:gd name="connsiteX18" fmla="*/ 4305986 w 4876809"/>
              <a:gd name="connsiteY18" fmla="*/ 4686300 h 4876800"/>
              <a:gd name="connsiteX19" fmla="*/ 4305986 w 4876809"/>
              <a:gd name="connsiteY19" fmla="*/ 2847918 h 4876800"/>
              <a:gd name="connsiteX20" fmla="*/ 570814 w 4876809"/>
              <a:gd name="connsiteY20" fmla="*/ 2847918 h 4876800"/>
              <a:gd name="connsiteX21" fmla="*/ 570814 w 4876809"/>
              <a:gd name="connsiteY21" fmla="*/ 4686300 h 4876800"/>
              <a:gd name="connsiteX22" fmla="*/ 798814 w 4876809"/>
              <a:gd name="connsiteY22" fmla="*/ 4686300 h 4876800"/>
              <a:gd name="connsiteX23" fmla="*/ 798814 w 4876809"/>
              <a:gd name="connsiteY23" fmla="*/ 3333750 h 4876800"/>
              <a:gd name="connsiteX24" fmla="*/ 800005 w 4876809"/>
              <a:gd name="connsiteY24" fmla="*/ 3319462 h 4876800"/>
              <a:gd name="connsiteX25" fmla="*/ 800005 w 4876809"/>
              <a:gd name="connsiteY25" fmla="*/ 3219450 h 4876800"/>
              <a:gd name="connsiteX26" fmla="*/ 895255 w 4876809"/>
              <a:gd name="connsiteY26" fmla="*/ 3124200 h 4876800"/>
              <a:gd name="connsiteX27" fmla="*/ 990505 w 4876809"/>
              <a:gd name="connsiteY27" fmla="*/ 3219450 h 4876800"/>
              <a:gd name="connsiteX28" fmla="*/ 990505 w 4876809"/>
              <a:gd name="connsiteY28" fmla="*/ 4686300 h 4876800"/>
              <a:gd name="connsiteX29" fmla="*/ 1218514 w 4876809"/>
              <a:gd name="connsiteY29" fmla="*/ 4686300 h 4876800"/>
              <a:gd name="connsiteX30" fmla="*/ 1218514 w 4876809"/>
              <a:gd name="connsiteY30" fmla="*/ 2847918 h 4876800"/>
              <a:gd name="connsiteX31" fmla="*/ 2436400 w 4876809"/>
              <a:gd name="connsiteY31" fmla="*/ 1638586 h 4876800"/>
              <a:gd name="connsiteX32" fmla="*/ 2503741 w 4876809"/>
              <a:gd name="connsiteY32" fmla="*/ 1666494 h 4876800"/>
              <a:gd name="connsiteX33" fmla="*/ 2531650 w 4876809"/>
              <a:gd name="connsiteY33" fmla="*/ 1733836 h 4876800"/>
              <a:gd name="connsiteX34" fmla="*/ 2503741 w 4876809"/>
              <a:gd name="connsiteY34" fmla="*/ 1801168 h 4876800"/>
              <a:gd name="connsiteX35" fmla="*/ 2436400 w 4876809"/>
              <a:gd name="connsiteY35" fmla="*/ 1829086 h 4876800"/>
              <a:gd name="connsiteX36" fmla="*/ 2369058 w 4876809"/>
              <a:gd name="connsiteY36" fmla="*/ 1801168 h 4876800"/>
              <a:gd name="connsiteX37" fmla="*/ 2341150 w 4876809"/>
              <a:gd name="connsiteY37" fmla="*/ 1733836 h 4876800"/>
              <a:gd name="connsiteX38" fmla="*/ 2369058 w 4876809"/>
              <a:gd name="connsiteY38" fmla="*/ 1666494 h 4876800"/>
              <a:gd name="connsiteX39" fmla="*/ 2436400 w 4876809"/>
              <a:gd name="connsiteY39" fmla="*/ 1638586 h 4876800"/>
              <a:gd name="connsiteX40" fmla="*/ 3837832 w 4876809"/>
              <a:gd name="connsiteY40" fmla="*/ 1583684 h 4876800"/>
              <a:gd name="connsiteX41" fmla="*/ 3424380 w 4876809"/>
              <a:gd name="connsiteY41" fmla="*/ 1765506 h 4876800"/>
              <a:gd name="connsiteX42" fmla="*/ 3424380 w 4876809"/>
              <a:gd name="connsiteY42" fmla="*/ 2439095 h 4876800"/>
              <a:gd name="connsiteX43" fmla="*/ 3276590 w 4876809"/>
              <a:gd name="connsiteY43" fmla="*/ 2802188 h 4876800"/>
              <a:gd name="connsiteX44" fmla="*/ 3276590 w 4876809"/>
              <a:gd name="connsiteY44" fmla="*/ 2924508 h 4876800"/>
              <a:gd name="connsiteX45" fmla="*/ 3386499 w 4876809"/>
              <a:gd name="connsiteY45" fmla="*/ 3034417 h 4876800"/>
              <a:gd name="connsiteX46" fmla="*/ 3467786 w 4876809"/>
              <a:gd name="connsiteY46" fmla="*/ 3034417 h 4876800"/>
              <a:gd name="connsiteX47" fmla="*/ 3467786 w 4876809"/>
              <a:gd name="connsiteY47" fmla="*/ 2527439 h 4876800"/>
              <a:gd name="connsiteX48" fmla="*/ 3563036 w 4876809"/>
              <a:gd name="connsiteY48" fmla="*/ 2432190 h 4876800"/>
              <a:gd name="connsiteX49" fmla="*/ 3658286 w 4876809"/>
              <a:gd name="connsiteY49" fmla="*/ 2527439 h 4876800"/>
              <a:gd name="connsiteX50" fmla="*/ 3658286 w 4876809"/>
              <a:gd name="connsiteY50" fmla="*/ 2657418 h 4876800"/>
              <a:gd name="connsiteX51" fmla="*/ 4305986 w 4876809"/>
              <a:gd name="connsiteY51" fmla="*/ 2657418 h 4876800"/>
              <a:gd name="connsiteX52" fmla="*/ 4305986 w 4876809"/>
              <a:gd name="connsiteY52" fmla="*/ 2224249 h 4876800"/>
              <a:gd name="connsiteX53" fmla="*/ 4401236 w 4876809"/>
              <a:gd name="connsiteY53" fmla="*/ 2128999 h 4876800"/>
              <a:gd name="connsiteX54" fmla="*/ 4496486 w 4876809"/>
              <a:gd name="connsiteY54" fmla="*/ 2224249 h 4876800"/>
              <a:gd name="connsiteX55" fmla="*/ 4496486 w 4876809"/>
              <a:gd name="connsiteY55" fmla="*/ 3034408 h 4876800"/>
              <a:gd name="connsiteX56" fmla="*/ 4576391 w 4876809"/>
              <a:gd name="connsiteY56" fmla="*/ 3034408 h 4876800"/>
              <a:gd name="connsiteX57" fmla="*/ 4686300 w 4876809"/>
              <a:gd name="connsiteY57" fmla="*/ 2924499 h 4876800"/>
              <a:gd name="connsiteX58" fmla="*/ 4686290 w 4876809"/>
              <a:gd name="connsiteY58" fmla="*/ 2924499 h 4876800"/>
              <a:gd name="connsiteX59" fmla="*/ 4686290 w 4876809"/>
              <a:gd name="connsiteY59" fmla="*/ 2144925 h 4876800"/>
              <a:gd name="connsiteX60" fmla="*/ 4125049 w 4876809"/>
              <a:gd name="connsiteY60" fmla="*/ 1583684 h 4876800"/>
              <a:gd name="connsiteX61" fmla="*/ 751732 w 4876809"/>
              <a:gd name="connsiteY61" fmla="*/ 1583664 h 4876800"/>
              <a:gd name="connsiteX62" fmla="*/ 190490 w 4876809"/>
              <a:gd name="connsiteY62" fmla="*/ 2144906 h 4876800"/>
              <a:gd name="connsiteX63" fmla="*/ 190490 w 4876809"/>
              <a:gd name="connsiteY63" fmla="*/ 2924489 h 4876800"/>
              <a:gd name="connsiteX64" fmla="*/ 300399 w 4876809"/>
              <a:gd name="connsiteY64" fmla="*/ 3034398 h 4876800"/>
              <a:gd name="connsiteX65" fmla="*/ 380304 w 4876809"/>
              <a:gd name="connsiteY65" fmla="*/ 3034398 h 4876800"/>
              <a:gd name="connsiteX66" fmla="*/ 380304 w 4876809"/>
              <a:gd name="connsiteY66" fmla="*/ 2224240 h 4876800"/>
              <a:gd name="connsiteX67" fmla="*/ 475554 w 4876809"/>
              <a:gd name="connsiteY67" fmla="*/ 2128990 h 4876800"/>
              <a:gd name="connsiteX68" fmla="*/ 570804 w 4876809"/>
              <a:gd name="connsiteY68" fmla="*/ 2224240 h 4876800"/>
              <a:gd name="connsiteX69" fmla="*/ 570804 w 4876809"/>
              <a:gd name="connsiteY69" fmla="*/ 2657408 h 4876800"/>
              <a:gd name="connsiteX70" fmla="*/ 1218505 w 4876809"/>
              <a:gd name="connsiteY70" fmla="*/ 2657408 h 4876800"/>
              <a:gd name="connsiteX71" fmla="*/ 1218505 w 4876809"/>
              <a:gd name="connsiteY71" fmla="*/ 2527430 h 4876800"/>
              <a:gd name="connsiteX72" fmla="*/ 1313755 w 4876809"/>
              <a:gd name="connsiteY72" fmla="*/ 2432180 h 4876800"/>
              <a:gd name="connsiteX73" fmla="*/ 1409005 w 4876809"/>
              <a:gd name="connsiteY73" fmla="*/ 2527430 h 4876800"/>
              <a:gd name="connsiteX74" fmla="*/ 1409005 w 4876809"/>
              <a:gd name="connsiteY74" fmla="*/ 3034408 h 4876800"/>
              <a:gd name="connsiteX75" fmla="*/ 1490291 w 4876809"/>
              <a:gd name="connsiteY75" fmla="*/ 3034408 h 4876800"/>
              <a:gd name="connsiteX76" fmla="*/ 1600190 w 4876809"/>
              <a:gd name="connsiteY76" fmla="*/ 2924489 h 4876800"/>
              <a:gd name="connsiteX77" fmla="*/ 1600190 w 4876809"/>
              <a:gd name="connsiteY77" fmla="*/ 2799635 h 4876800"/>
              <a:gd name="connsiteX78" fmla="*/ 1454820 w 4876809"/>
              <a:gd name="connsiteY78" fmla="*/ 2439076 h 4876800"/>
              <a:gd name="connsiteX79" fmla="*/ 1454820 w 4876809"/>
              <a:gd name="connsiteY79" fmla="*/ 1768011 h 4876800"/>
              <a:gd name="connsiteX80" fmla="*/ 1454686 w 4876809"/>
              <a:gd name="connsiteY80" fmla="*/ 1767878 h 4876800"/>
              <a:gd name="connsiteX81" fmla="*/ 1038949 w 4876809"/>
              <a:gd name="connsiteY81" fmla="*/ 1583664 h 4876800"/>
              <a:gd name="connsiteX82" fmla="*/ 1976056 w 4876809"/>
              <a:gd name="connsiteY82" fmla="*/ 1117597 h 4876800"/>
              <a:gd name="connsiteX83" fmla="*/ 1645329 w 4876809"/>
              <a:gd name="connsiteY83" fmla="*/ 1448333 h 4876800"/>
              <a:gd name="connsiteX84" fmla="*/ 1645329 w 4876809"/>
              <a:gd name="connsiteY84" fmla="*/ 2439086 h 4876800"/>
              <a:gd name="connsiteX85" fmla="*/ 1887159 w 4876809"/>
              <a:gd name="connsiteY85" fmla="*/ 2757583 h 4876800"/>
              <a:gd name="connsiteX86" fmla="*/ 1887159 w 4876809"/>
              <a:gd name="connsiteY86" fmla="*/ 1448333 h 4876800"/>
              <a:gd name="connsiteX87" fmla="*/ 1982409 w 4876809"/>
              <a:gd name="connsiteY87" fmla="*/ 1353083 h 4876800"/>
              <a:gd name="connsiteX88" fmla="*/ 2077659 w 4876809"/>
              <a:gd name="connsiteY88" fmla="*/ 1448333 h 4876800"/>
              <a:gd name="connsiteX89" fmla="*/ 2077659 w 4876809"/>
              <a:gd name="connsiteY89" fmla="*/ 2472271 h 4876800"/>
              <a:gd name="connsiteX90" fmla="*/ 2801560 w 4876809"/>
              <a:gd name="connsiteY90" fmla="*/ 2472271 h 4876800"/>
              <a:gd name="connsiteX91" fmla="*/ 2801560 w 4876809"/>
              <a:gd name="connsiteY91" fmla="*/ 1448333 h 4876800"/>
              <a:gd name="connsiteX92" fmla="*/ 2896810 w 4876809"/>
              <a:gd name="connsiteY92" fmla="*/ 1353083 h 4876800"/>
              <a:gd name="connsiteX93" fmla="*/ 2992050 w 4876809"/>
              <a:gd name="connsiteY93" fmla="*/ 1448333 h 4876800"/>
              <a:gd name="connsiteX94" fmla="*/ 2992050 w 4876809"/>
              <a:gd name="connsiteY94" fmla="*/ 2757592 h 4876800"/>
              <a:gd name="connsiteX95" fmla="*/ 3233880 w 4876809"/>
              <a:gd name="connsiteY95" fmla="*/ 2439095 h 4876800"/>
              <a:gd name="connsiteX96" fmla="*/ 3233880 w 4876809"/>
              <a:gd name="connsiteY96" fmla="*/ 1448333 h 4876800"/>
              <a:gd name="connsiteX97" fmla="*/ 2903153 w 4876809"/>
              <a:gd name="connsiteY97" fmla="*/ 1117597 h 4876800"/>
              <a:gd name="connsiteX98" fmla="*/ 2531678 w 4876809"/>
              <a:gd name="connsiteY98" fmla="*/ 1117597 h 4876800"/>
              <a:gd name="connsiteX99" fmla="*/ 2531678 w 4876809"/>
              <a:gd name="connsiteY99" fmla="*/ 1377886 h 4876800"/>
              <a:gd name="connsiteX100" fmla="*/ 2436428 w 4876809"/>
              <a:gd name="connsiteY100" fmla="*/ 1473136 h 4876800"/>
              <a:gd name="connsiteX101" fmla="*/ 2341178 w 4876809"/>
              <a:gd name="connsiteY101" fmla="*/ 1377886 h 4876800"/>
              <a:gd name="connsiteX102" fmla="*/ 2341178 w 4876809"/>
              <a:gd name="connsiteY102" fmla="*/ 1117597 h 4876800"/>
              <a:gd name="connsiteX103" fmla="*/ 3981450 w 4876809"/>
              <a:gd name="connsiteY103" fmla="*/ 801586 h 4876800"/>
              <a:gd name="connsiteX104" fmla="*/ 3729104 w 4876809"/>
              <a:gd name="connsiteY104" fmla="*/ 1053932 h 4876800"/>
              <a:gd name="connsiteX105" fmla="*/ 3729104 w 4876809"/>
              <a:gd name="connsiteY105" fmla="*/ 1140828 h 4876800"/>
              <a:gd name="connsiteX106" fmla="*/ 3981450 w 4876809"/>
              <a:gd name="connsiteY106" fmla="*/ 1393174 h 4876800"/>
              <a:gd name="connsiteX107" fmla="*/ 4233796 w 4876809"/>
              <a:gd name="connsiteY107" fmla="*/ 1140828 h 4876800"/>
              <a:gd name="connsiteX108" fmla="*/ 4233796 w 4876809"/>
              <a:gd name="connsiteY108" fmla="*/ 1053932 h 4876800"/>
              <a:gd name="connsiteX109" fmla="*/ 3981450 w 4876809"/>
              <a:gd name="connsiteY109" fmla="*/ 801586 h 4876800"/>
              <a:gd name="connsiteX110" fmla="*/ 895350 w 4876809"/>
              <a:gd name="connsiteY110" fmla="*/ 801586 h 4876800"/>
              <a:gd name="connsiteX111" fmla="*/ 643004 w 4876809"/>
              <a:gd name="connsiteY111" fmla="*/ 1053932 h 4876800"/>
              <a:gd name="connsiteX112" fmla="*/ 643004 w 4876809"/>
              <a:gd name="connsiteY112" fmla="*/ 1140828 h 4876800"/>
              <a:gd name="connsiteX113" fmla="*/ 895350 w 4876809"/>
              <a:gd name="connsiteY113" fmla="*/ 1393174 h 4876800"/>
              <a:gd name="connsiteX114" fmla="*/ 1147696 w 4876809"/>
              <a:gd name="connsiteY114" fmla="*/ 1140828 h 4876800"/>
              <a:gd name="connsiteX115" fmla="*/ 1147696 w 4876809"/>
              <a:gd name="connsiteY115" fmla="*/ 1053932 h 4876800"/>
              <a:gd name="connsiteX116" fmla="*/ 895350 w 4876809"/>
              <a:gd name="connsiteY116" fmla="*/ 801586 h 4876800"/>
              <a:gd name="connsiteX117" fmla="*/ 2439610 w 4876809"/>
              <a:gd name="connsiteY117" fmla="*/ 190500 h 4876800"/>
              <a:gd name="connsiteX118" fmla="*/ 2109940 w 4876809"/>
              <a:gd name="connsiteY118" fmla="*/ 520170 h 4876800"/>
              <a:gd name="connsiteX119" fmla="*/ 2109940 w 4876809"/>
              <a:gd name="connsiteY119" fmla="*/ 597427 h 4876800"/>
              <a:gd name="connsiteX120" fmla="*/ 2439610 w 4876809"/>
              <a:gd name="connsiteY120" fmla="*/ 927087 h 4876800"/>
              <a:gd name="connsiteX121" fmla="*/ 2769279 w 4876809"/>
              <a:gd name="connsiteY121" fmla="*/ 597427 h 4876800"/>
              <a:gd name="connsiteX122" fmla="*/ 2769279 w 4876809"/>
              <a:gd name="connsiteY122" fmla="*/ 520170 h 4876800"/>
              <a:gd name="connsiteX123" fmla="*/ 2439610 w 4876809"/>
              <a:gd name="connsiteY123" fmla="*/ 190500 h 4876800"/>
              <a:gd name="connsiteX124" fmla="*/ 2439610 w 4876809"/>
              <a:gd name="connsiteY124" fmla="*/ 0 h 4876800"/>
              <a:gd name="connsiteX125" fmla="*/ 2959789 w 4876809"/>
              <a:gd name="connsiteY125" fmla="*/ 520170 h 4876800"/>
              <a:gd name="connsiteX126" fmla="*/ 2959789 w 4876809"/>
              <a:gd name="connsiteY126" fmla="*/ 597427 h 4876800"/>
              <a:gd name="connsiteX127" fmla="*/ 2841660 w 4876809"/>
              <a:gd name="connsiteY127" fmla="*/ 927087 h 4876800"/>
              <a:gd name="connsiteX128" fmla="*/ 2903163 w 4876809"/>
              <a:gd name="connsiteY128" fmla="*/ 927087 h 4876800"/>
              <a:gd name="connsiteX129" fmla="*/ 3424390 w 4876809"/>
              <a:gd name="connsiteY129" fmla="*/ 1448324 h 4876800"/>
              <a:gd name="connsiteX130" fmla="*/ 3424390 w 4876809"/>
              <a:gd name="connsiteY130" fmla="*/ 1517399 h 4876800"/>
              <a:gd name="connsiteX131" fmla="*/ 3638302 w 4876809"/>
              <a:gd name="connsiteY131" fmla="*/ 1420377 h 4876800"/>
              <a:gd name="connsiteX132" fmla="*/ 3538604 w 4876809"/>
              <a:gd name="connsiteY132" fmla="*/ 1140828 h 4876800"/>
              <a:gd name="connsiteX133" fmla="*/ 3538604 w 4876809"/>
              <a:gd name="connsiteY133" fmla="*/ 1053932 h 4876800"/>
              <a:gd name="connsiteX134" fmla="*/ 3981450 w 4876809"/>
              <a:gd name="connsiteY134" fmla="*/ 611086 h 4876800"/>
              <a:gd name="connsiteX135" fmla="*/ 4424296 w 4876809"/>
              <a:gd name="connsiteY135" fmla="*/ 1053932 h 4876800"/>
              <a:gd name="connsiteX136" fmla="*/ 4424296 w 4876809"/>
              <a:gd name="connsiteY136" fmla="*/ 1140828 h 4876800"/>
              <a:gd name="connsiteX137" fmla="*/ 4324674 w 4876809"/>
              <a:gd name="connsiteY137" fmla="*/ 1420292 h 4876800"/>
              <a:gd name="connsiteX138" fmla="*/ 4876809 w 4876809"/>
              <a:gd name="connsiteY138" fmla="*/ 2144916 h 4876800"/>
              <a:gd name="connsiteX139" fmla="*/ 4876809 w 4876809"/>
              <a:gd name="connsiteY139" fmla="*/ 2924499 h 4876800"/>
              <a:gd name="connsiteX140" fmla="*/ 4576401 w 4876809"/>
              <a:gd name="connsiteY140" fmla="*/ 3224908 h 4876800"/>
              <a:gd name="connsiteX141" fmla="*/ 4496495 w 4876809"/>
              <a:gd name="connsiteY141" fmla="*/ 3224908 h 4876800"/>
              <a:gd name="connsiteX142" fmla="*/ 4496495 w 4876809"/>
              <a:gd name="connsiteY142" fmla="*/ 4781550 h 4876800"/>
              <a:gd name="connsiteX143" fmla="*/ 4401245 w 4876809"/>
              <a:gd name="connsiteY143" fmla="*/ 4876800 h 4876800"/>
              <a:gd name="connsiteX144" fmla="*/ 3982736 w 4876809"/>
              <a:gd name="connsiteY144" fmla="*/ 4876800 h 4876800"/>
              <a:gd name="connsiteX145" fmla="*/ 3982145 w 4876809"/>
              <a:gd name="connsiteY145" fmla="*/ 4876772 h 4876800"/>
              <a:gd name="connsiteX146" fmla="*/ 3981555 w 4876809"/>
              <a:gd name="connsiteY146" fmla="*/ 4876800 h 4876800"/>
              <a:gd name="connsiteX147" fmla="*/ 3563045 w 4876809"/>
              <a:gd name="connsiteY147" fmla="*/ 4876800 h 4876800"/>
              <a:gd name="connsiteX148" fmla="*/ 3467795 w 4876809"/>
              <a:gd name="connsiteY148" fmla="*/ 4781550 h 4876800"/>
              <a:gd name="connsiteX149" fmla="*/ 3467795 w 4876809"/>
              <a:gd name="connsiteY149" fmla="*/ 3224908 h 4876800"/>
              <a:gd name="connsiteX150" fmla="*/ 3386509 w 4876809"/>
              <a:gd name="connsiteY150" fmla="*/ 3224908 h 4876800"/>
              <a:gd name="connsiteX151" fmla="*/ 3086166 w 4876809"/>
              <a:gd name="connsiteY151" fmla="*/ 2927070 h 4876800"/>
              <a:gd name="connsiteX152" fmla="*/ 2992060 w 4876809"/>
              <a:gd name="connsiteY152" fmla="*/ 2952578 h 4876800"/>
              <a:gd name="connsiteX153" fmla="*/ 2992060 w 4876809"/>
              <a:gd name="connsiteY153" fmla="*/ 3121523 h 4876800"/>
              <a:gd name="connsiteX154" fmla="*/ 2896810 w 4876809"/>
              <a:gd name="connsiteY154" fmla="*/ 3216773 h 4876800"/>
              <a:gd name="connsiteX155" fmla="*/ 2801560 w 4876809"/>
              <a:gd name="connsiteY155" fmla="*/ 3121523 h 4876800"/>
              <a:gd name="connsiteX156" fmla="*/ 2801560 w 4876809"/>
              <a:gd name="connsiteY156" fmla="*/ 2662771 h 4876800"/>
              <a:gd name="connsiteX157" fmla="*/ 2077659 w 4876809"/>
              <a:gd name="connsiteY157" fmla="*/ 2662771 h 4876800"/>
              <a:gd name="connsiteX158" fmla="*/ 2077659 w 4876809"/>
              <a:gd name="connsiteY158" fmla="*/ 4686300 h 4876800"/>
              <a:gd name="connsiteX159" fmla="*/ 2344360 w 4876809"/>
              <a:gd name="connsiteY159" fmla="*/ 4686300 h 4876800"/>
              <a:gd name="connsiteX160" fmla="*/ 2344360 w 4876809"/>
              <a:gd name="connsiteY160" fmla="*/ 3079490 h 4876800"/>
              <a:gd name="connsiteX161" fmla="*/ 2439610 w 4876809"/>
              <a:gd name="connsiteY161" fmla="*/ 2984240 h 4876800"/>
              <a:gd name="connsiteX162" fmla="*/ 2534860 w 4876809"/>
              <a:gd name="connsiteY162" fmla="*/ 3079490 h 4876800"/>
              <a:gd name="connsiteX163" fmla="*/ 2534860 w 4876809"/>
              <a:gd name="connsiteY163" fmla="*/ 4686300 h 4876800"/>
              <a:gd name="connsiteX164" fmla="*/ 2801560 w 4876809"/>
              <a:gd name="connsiteY164" fmla="*/ 4686300 h 4876800"/>
              <a:gd name="connsiteX165" fmla="*/ 2801560 w 4876809"/>
              <a:gd name="connsiteY165" fmla="*/ 3858120 h 4876800"/>
              <a:gd name="connsiteX166" fmla="*/ 2896810 w 4876809"/>
              <a:gd name="connsiteY166" fmla="*/ 3762870 h 4876800"/>
              <a:gd name="connsiteX167" fmla="*/ 2992060 w 4876809"/>
              <a:gd name="connsiteY167" fmla="*/ 3858120 h 4876800"/>
              <a:gd name="connsiteX168" fmla="*/ 2992060 w 4876809"/>
              <a:gd name="connsiteY168" fmla="*/ 4781550 h 4876800"/>
              <a:gd name="connsiteX169" fmla="*/ 2896810 w 4876809"/>
              <a:gd name="connsiteY169" fmla="*/ 4876800 h 4876800"/>
              <a:gd name="connsiteX170" fmla="*/ 1982409 w 4876809"/>
              <a:gd name="connsiteY170" fmla="*/ 4876800 h 4876800"/>
              <a:gd name="connsiteX171" fmla="*/ 1887159 w 4876809"/>
              <a:gd name="connsiteY171" fmla="*/ 4781550 h 4876800"/>
              <a:gd name="connsiteX172" fmla="*/ 1887159 w 4876809"/>
              <a:gd name="connsiteY172" fmla="*/ 2952569 h 4876800"/>
              <a:gd name="connsiteX173" fmla="*/ 1790662 w 4876809"/>
              <a:gd name="connsiteY173" fmla="*/ 2926118 h 4876800"/>
              <a:gd name="connsiteX174" fmla="*/ 1490300 w 4876809"/>
              <a:gd name="connsiteY174" fmla="*/ 3224908 h 4876800"/>
              <a:gd name="connsiteX175" fmla="*/ 1409014 w 4876809"/>
              <a:gd name="connsiteY175" fmla="*/ 3224908 h 4876800"/>
              <a:gd name="connsiteX176" fmla="*/ 1409014 w 4876809"/>
              <a:gd name="connsiteY176" fmla="*/ 4781550 h 4876800"/>
              <a:gd name="connsiteX177" fmla="*/ 1313764 w 4876809"/>
              <a:gd name="connsiteY177" fmla="*/ 4876800 h 4876800"/>
              <a:gd name="connsiteX178" fmla="*/ 895255 w 4876809"/>
              <a:gd name="connsiteY178" fmla="*/ 4876800 h 4876800"/>
              <a:gd name="connsiteX179" fmla="*/ 894664 w 4876809"/>
              <a:gd name="connsiteY179" fmla="*/ 4876772 h 4876800"/>
              <a:gd name="connsiteX180" fmla="*/ 894073 w 4876809"/>
              <a:gd name="connsiteY180" fmla="*/ 4876800 h 4876800"/>
              <a:gd name="connsiteX181" fmla="*/ 475564 w 4876809"/>
              <a:gd name="connsiteY181" fmla="*/ 4876800 h 4876800"/>
              <a:gd name="connsiteX182" fmla="*/ 380314 w 4876809"/>
              <a:gd name="connsiteY182" fmla="*/ 4781550 h 4876800"/>
              <a:gd name="connsiteX183" fmla="*/ 380314 w 4876809"/>
              <a:gd name="connsiteY183" fmla="*/ 3224908 h 4876800"/>
              <a:gd name="connsiteX184" fmla="*/ 300409 w 4876809"/>
              <a:gd name="connsiteY184" fmla="*/ 3224908 h 4876800"/>
              <a:gd name="connsiteX185" fmla="*/ 0 w 4876809"/>
              <a:gd name="connsiteY185" fmla="*/ 2924499 h 4876800"/>
              <a:gd name="connsiteX186" fmla="*/ 0 w 4876809"/>
              <a:gd name="connsiteY186" fmla="*/ 2144916 h 4876800"/>
              <a:gd name="connsiteX187" fmla="*/ 552135 w 4876809"/>
              <a:gd name="connsiteY187" fmla="*/ 1420301 h 4876800"/>
              <a:gd name="connsiteX188" fmla="*/ 452513 w 4876809"/>
              <a:gd name="connsiteY188" fmla="*/ 1140838 h 4876800"/>
              <a:gd name="connsiteX189" fmla="*/ 452513 w 4876809"/>
              <a:gd name="connsiteY189" fmla="*/ 1053941 h 4876800"/>
              <a:gd name="connsiteX190" fmla="*/ 895359 w 4876809"/>
              <a:gd name="connsiteY190" fmla="*/ 611095 h 4876800"/>
              <a:gd name="connsiteX191" fmla="*/ 1338205 w 4876809"/>
              <a:gd name="connsiteY191" fmla="*/ 1053941 h 4876800"/>
              <a:gd name="connsiteX192" fmla="*/ 1338205 w 4876809"/>
              <a:gd name="connsiteY192" fmla="*/ 1140838 h 4876800"/>
              <a:gd name="connsiteX193" fmla="*/ 1238507 w 4876809"/>
              <a:gd name="connsiteY193" fmla="*/ 1420387 h 4876800"/>
              <a:gd name="connsiteX194" fmla="*/ 1454839 w 4876809"/>
              <a:gd name="connsiteY194" fmla="*/ 1519056 h 4876800"/>
              <a:gd name="connsiteX195" fmla="*/ 1454839 w 4876809"/>
              <a:gd name="connsiteY195" fmla="*/ 1448333 h 4876800"/>
              <a:gd name="connsiteX196" fmla="*/ 1976066 w 4876809"/>
              <a:gd name="connsiteY196" fmla="*/ 927097 h 4876800"/>
              <a:gd name="connsiteX197" fmla="*/ 2037569 w 4876809"/>
              <a:gd name="connsiteY197" fmla="*/ 927097 h 4876800"/>
              <a:gd name="connsiteX198" fmla="*/ 1919440 w 4876809"/>
              <a:gd name="connsiteY198" fmla="*/ 597436 h 4876800"/>
              <a:gd name="connsiteX199" fmla="*/ 1919440 w 4876809"/>
              <a:gd name="connsiteY199" fmla="*/ 520179 h 4876800"/>
              <a:gd name="connsiteX200" fmla="*/ 2439610 w 4876809"/>
              <a:gd name="connsiteY200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4876809" h="4876800">
                <a:moveTo>
                  <a:pt x="2896839" y="3388233"/>
                </a:moveTo>
                <a:cubicBezTo>
                  <a:pt x="2921890" y="3388233"/>
                  <a:pt x="2946464" y="3398329"/>
                  <a:pt x="2964181" y="3416141"/>
                </a:cubicBezTo>
                <a:cubicBezTo>
                  <a:pt x="2981897" y="3433858"/>
                  <a:pt x="2992089" y="3458432"/>
                  <a:pt x="2992089" y="3483483"/>
                </a:cubicBezTo>
                <a:cubicBezTo>
                  <a:pt x="2992089" y="3508534"/>
                  <a:pt x="2981897" y="3533108"/>
                  <a:pt x="2964181" y="3550825"/>
                </a:cubicBezTo>
                <a:cubicBezTo>
                  <a:pt x="2946369" y="3568541"/>
                  <a:pt x="2921890" y="3578733"/>
                  <a:pt x="2896839" y="3578733"/>
                </a:cubicBezTo>
                <a:cubicBezTo>
                  <a:pt x="2871788" y="3578733"/>
                  <a:pt x="2847214" y="3568531"/>
                  <a:pt x="2829497" y="3550825"/>
                </a:cubicBezTo>
                <a:cubicBezTo>
                  <a:pt x="2811685" y="3533108"/>
                  <a:pt x="2801589" y="3508534"/>
                  <a:pt x="2801589" y="3483483"/>
                </a:cubicBezTo>
                <a:cubicBezTo>
                  <a:pt x="2801589" y="3458432"/>
                  <a:pt x="2811685" y="3433858"/>
                  <a:pt x="2829497" y="3416141"/>
                </a:cubicBezTo>
                <a:cubicBezTo>
                  <a:pt x="2847214" y="3398339"/>
                  <a:pt x="2871788" y="3388233"/>
                  <a:pt x="2896839" y="3388233"/>
                </a:cubicBezTo>
                <a:close/>
                <a:moveTo>
                  <a:pt x="3658286" y="2847918"/>
                </a:moveTo>
                <a:lnTo>
                  <a:pt x="3658286" y="4686300"/>
                </a:lnTo>
                <a:lnTo>
                  <a:pt x="3886295" y="4686300"/>
                </a:lnTo>
                <a:lnTo>
                  <a:pt x="3886295" y="3219450"/>
                </a:lnTo>
                <a:cubicBezTo>
                  <a:pt x="3886295" y="3166853"/>
                  <a:pt x="3928939" y="3124200"/>
                  <a:pt x="3981545" y="3124200"/>
                </a:cubicBezTo>
                <a:cubicBezTo>
                  <a:pt x="4034152" y="3124200"/>
                  <a:pt x="4076795" y="3166853"/>
                  <a:pt x="4076795" y="3219450"/>
                </a:cubicBezTo>
                <a:lnTo>
                  <a:pt x="4076795" y="3319462"/>
                </a:lnTo>
                <a:cubicBezTo>
                  <a:pt x="4077500" y="3324139"/>
                  <a:pt x="4077986" y="3328883"/>
                  <a:pt x="4077986" y="3333750"/>
                </a:cubicBezTo>
                <a:lnTo>
                  <a:pt x="4077986" y="4686300"/>
                </a:lnTo>
                <a:lnTo>
                  <a:pt x="4305986" y="4686300"/>
                </a:lnTo>
                <a:lnTo>
                  <a:pt x="4305986" y="2847918"/>
                </a:lnTo>
                <a:close/>
                <a:moveTo>
                  <a:pt x="570814" y="2847918"/>
                </a:moveTo>
                <a:lnTo>
                  <a:pt x="570814" y="4686300"/>
                </a:lnTo>
                <a:lnTo>
                  <a:pt x="798814" y="4686300"/>
                </a:lnTo>
                <a:lnTo>
                  <a:pt x="798814" y="3333750"/>
                </a:lnTo>
                <a:cubicBezTo>
                  <a:pt x="798814" y="3328883"/>
                  <a:pt x="799300" y="3324130"/>
                  <a:pt x="800005" y="3319462"/>
                </a:cubicBezTo>
                <a:lnTo>
                  <a:pt x="800005" y="3219450"/>
                </a:lnTo>
                <a:cubicBezTo>
                  <a:pt x="800005" y="3166853"/>
                  <a:pt x="842648" y="3124200"/>
                  <a:pt x="895255" y="3124200"/>
                </a:cubicBezTo>
                <a:cubicBezTo>
                  <a:pt x="947861" y="3124200"/>
                  <a:pt x="990505" y="3166853"/>
                  <a:pt x="990505" y="3219450"/>
                </a:cubicBezTo>
                <a:lnTo>
                  <a:pt x="990505" y="4686300"/>
                </a:lnTo>
                <a:lnTo>
                  <a:pt x="1218514" y="4686300"/>
                </a:lnTo>
                <a:lnTo>
                  <a:pt x="1218514" y="2847918"/>
                </a:lnTo>
                <a:close/>
                <a:moveTo>
                  <a:pt x="2436400" y="1638586"/>
                </a:moveTo>
                <a:cubicBezTo>
                  <a:pt x="2461546" y="1638586"/>
                  <a:pt x="2486025" y="1648778"/>
                  <a:pt x="2503741" y="1666494"/>
                </a:cubicBezTo>
                <a:cubicBezTo>
                  <a:pt x="2521553" y="1684201"/>
                  <a:pt x="2531650" y="1708776"/>
                  <a:pt x="2531650" y="1733836"/>
                </a:cubicBezTo>
                <a:cubicBezTo>
                  <a:pt x="2531650" y="1758887"/>
                  <a:pt x="2521553" y="1783461"/>
                  <a:pt x="2503741" y="1801168"/>
                </a:cubicBezTo>
                <a:cubicBezTo>
                  <a:pt x="2486025" y="1818894"/>
                  <a:pt x="2461546" y="1829086"/>
                  <a:pt x="2436400" y="1829086"/>
                </a:cubicBezTo>
                <a:cubicBezTo>
                  <a:pt x="2411349" y="1829086"/>
                  <a:pt x="2386775" y="1818884"/>
                  <a:pt x="2369058" y="1801168"/>
                </a:cubicBezTo>
                <a:cubicBezTo>
                  <a:pt x="2351342" y="1783461"/>
                  <a:pt x="2341150" y="1758887"/>
                  <a:pt x="2341150" y="1733836"/>
                </a:cubicBezTo>
                <a:cubicBezTo>
                  <a:pt x="2341150" y="1708776"/>
                  <a:pt x="2351342" y="1684201"/>
                  <a:pt x="2369058" y="1666494"/>
                </a:cubicBezTo>
                <a:cubicBezTo>
                  <a:pt x="2386775" y="1648768"/>
                  <a:pt x="2411349" y="1638586"/>
                  <a:pt x="2436400" y="1638586"/>
                </a:cubicBezTo>
                <a:close/>
                <a:moveTo>
                  <a:pt x="3837832" y="1583684"/>
                </a:moveTo>
                <a:cubicBezTo>
                  <a:pt x="3680965" y="1583684"/>
                  <a:pt x="3530508" y="1649949"/>
                  <a:pt x="3424380" y="1765506"/>
                </a:cubicBezTo>
                <a:lnTo>
                  <a:pt x="3424380" y="2439095"/>
                </a:lnTo>
                <a:cubicBezTo>
                  <a:pt x="3424380" y="2580170"/>
                  <a:pt x="3367954" y="2708253"/>
                  <a:pt x="3276590" y="2802188"/>
                </a:cubicBezTo>
                <a:lnTo>
                  <a:pt x="3276590" y="2924508"/>
                </a:lnTo>
                <a:cubicBezTo>
                  <a:pt x="3276590" y="2985106"/>
                  <a:pt x="3325901" y="3034417"/>
                  <a:pt x="3386499" y="3034417"/>
                </a:cubicBezTo>
                <a:lnTo>
                  <a:pt x="3467786" y="3034417"/>
                </a:lnTo>
                <a:lnTo>
                  <a:pt x="3467786" y="2527439"/>
                </a:lnTo>
                <a:cubicBezTo>
                  <a:pt x="3467786" y="2474842"/>
                  <a:pt x="3510429" y="2432190"/>
                  <a:pt x="3563036" y="2432190"/>
                </a:cubicBezTo>
                <a:cubicBezTo>
                  <a:pt x="3615642" y="2432190"/>
                  <a:pt x="3658286" y="2474842"/>
                  <a:pt x="3658286" y="2527439"/>
                </a:cubicBezTo>
                <a:lnTo>
                  <a:pt x="3658286" y="2657418"/>
                </a:lnTo>
                <a:lnTo>
                  <a:pt x="4305986" y="2657418"/>
                </a:lnTo>
                <a:lnTo>
                  <a:pt x="4305986" y="2224249"/>
                </a:lnTo>
                <a:cubicBezTo>
                  <a:pt x="4305986" y="2171652"/>
                  <a:pt x="4348629" y="2128999"/>
                  <a:pt x="4401236" y="2128999"/>
                </a:cubicBezTo>
                <a:cubicBezTo>
                  <a:pt x="4453842" y="2128999"/>
                  <a:pt x="4496486" y="2171652"/>
                  <a:pt x="4496486" y="2224249"/>
                </a:cubicBezTo>
                <a:lnTo>
                  <a:pt x="4496486" y="3034408"/>
                </a:lnTo>
                <a:lnTo>
                  <a:pt x="4576391" y="3034408"/>
                </a:lnTo>
                <a:cubicBezTo>
                  <a:pt x="4636999" y="3034408"/>
                  <a:pt x="4686300" y="2985097"/>
                  <a:pt x="4686300" y="2924499"/>
                </a:cubicBezTo>
                <a:lnTo>
                  <a:pt x="4686290" y="2924499"/>
                </a:lnTo>
                <a:lnTo>
                  <a:pt x="4686290" y="2144925"/>
                </a:lnTo>
                <a:cubicBezTo>
                  <a:pt x="4686290" y="1835458"/>
                  <a:pt x="4434516" y="1583684"/>
                  <a:pt x="4125049" y="1583684"/>
                </a:cubicBezTo>
                <a:close/>
                <a:moveTo>
                  <a:pt x="751732" y="1583664"/>
                </a:moveTo>
                <a:cubicBezTo>
                  <a:pt x="442265" y="1583664"/>
                  <a:pt x="190490" y="1835439"/>
                  <a:pt x="190490" y="2144906"/>
                </a:cubicBezTo>
                <a:lnTo>
                  <a:pt x="190490" y="2924489"/>
                </a:lnTo>
                <a:cubicBezTo>
                  <a:pt x="190490" y="2985087"/>
                  <a:pt x="239801" y="3034398"/>
                  <a:pt x="300399" y="3034398"/>
                </a:cubicBezTo>
                <a:lnTo>
                  <a:pt x="380304" y="3034398"/>
                </a:lnTo>
                <a:lnTo>
                  <a:pt x="380304" y="2224240"/>
                </a:lnTo>
                <a:cubicBezTo>
                  <a:pt x="380304" y="2171643"/>
                  <a:pt x="422948" y="2128990"/>
                  <a:pt x="475554" y="2128990"/>
                </a:cubicBezTo>
                <a:cubicBezTo>
                  <a:pt x="528161" y="2128990"/>
                  <a:pt x="570804" y="2171643"/>
                  <a:pt x="570804" y="2224240"/>
                </a:cubicBezTo>
                <a:lnTo>
                  <a:pt x="570804" y="2657408"/>
                </a:lnTo>
                <a:lnTo>
                  <a:pt x="1218505" y="2657408"/>
                </a:lnTo>
                <a:lnTo>
                  <a:pt x="1218505" y="2527430"/>
                </a:lnTo>
                <a:cubicBezTo>
                  <a:pt x="1218505" y="2474833"/>
                  <a:pt x="1261148" y="2432180"/>
                  <a:pt x="1313755" y="2432180"/>
                </a:cubicBezTo>
                <a:cubicBezTo>
                  <a:pt x="1366361" y="2432180"/>
                  <a:pt x="1409005" y="2474833"/>
                  <a:pt x="1409005" y="2527430"/>
                </a:cubicBezTo>
                <a:lnTo>
                  <a:pt x="1409005" y="3034408"/>
                </a:lnTo>
                <a:lnTo>
                  <a:pt x="1490291" y="3034408"/>
                </a:lnTo>
                <a:cubicBezTo>
                  <a:pt x="1550898" y="3034408"/>
                  <a:pt x="1600200" y="2985097"/>
                  <a:pt x="1600190" y="2924489"/>
                </a:cubicBezTo>
                <a:lnTo>
                  <a:pt x="1600190" y="2799635"/>
                </a:lnTo>
                <a:cubicBezTo>
                  <a:pt x="1510265" y="2705929"/>
                  <a:pt x="1454820" y="2578894"/>
                  <a:pt x="1454820" y="2439076"/>
                </a:cubicBezTo>
                <a:lnTo>
                  <a:pt x="1454820" y="1768011"/>
                </a:lnTo>
                <a:cubicBezTo>
                  <a:pt x="1454772" y="1767964"/>
                  <a:pt x="1454725" y="1767925"/>
                  <a:pt x="1454686" y="1767878"/>
                </a:cubicBezTo>
                <a:cubicBezTo>
                  <a:pt x="1348454" y="1650806"/>
                  <a:pt x="1196921" y="1583664"/>
                  <a:pt x="1038949" y="1583664"/>
                </a:cubicBezTo>
                <a:close/>
                <a:moveTo>
                  <a:pt x="1976056" y="1117597"/>
                </a:moveTo>
                <a:cubicBezTo>
                  <a:pt x="1793691" y="1117597"/>
                  <a:pt x="1645329" y="1265968"/>
                  <a:pt x="1645329" y="1448333"/>
                </a:cubicBezTo>
                <a:lnTo>
                  <a:pt x="1645329" y="2439086"/>
                </a:lnTo>
                <a:cubicBezTo>
                  <a:pt x="1645329" y="2590657"/>
                  <a:pt x="1747847" y="2718644"/>
                  <a:pt x="1887159" y="2757583"/>
                </a:cubicBezTo>
                <a:lnTo>
                  <a:pt x="1887159" y="1448333"/>
                </a:lnTo>
                <a:cubicBezTo>
                  <a:pt x="1887159" y="1395736"/>
                  <a:pt x="1929803" y="1353083"/>
                  <a:pt x="1982409" y="1353083"/>
                </a:cubicBezTo>
                <a:cubicBezTo>
                  <a:pt x="2035016" y="1353083"/>
                  <a:pt x="2077659" y="1395736"/>
                  <a:pt x="2077659" y="1448333"/>
                </a:cubicBezTo>
                <a:lnTo>
                  <a:pt x="2077659" y="2472271"/>
                </a:lnTo>
                <a:lnTo>
                  <a:pt x="2801560" y="2472271"/>
                </a:lnTo>
                <a:lnTo>
                  <a:pt x="2801560" y="1448333"/>
                </a:lnTo>
                <a:cubicBezTo>
                  <a:pt x="2801560" y="1395736"/>
                  <a:pt x="2844203" y="1353083"/>
                  <a:pt x="2896810" y="1353083"/>
                </a:cubicBezTo>
                <a:cubicBezTo>
                  <a:pt x="2949416" y="1353083"/>
                  <a:pt x="2992060" y="1395727"/>
                  <a:pt x="2992050" y="1448333"/>
                </a:cubicBezTo>
                <a:lnTo>
                  <a:pt x="2992050" y="2757592"/>
                </a:lnTo>
                <a:cubicBezTo>
                  <a:pt x="3131363" y="2718654"/>
                  <a:pt x="3233880" y="2590666"/>
                  <a:pt x="3233880" y="2439095"/>
                </a:cubicBezTo>
                <a:lnTo>
                  <a:pt x="3233880" y="1448333"/>
                </a:lnTo>
                <a:cubicBezTo>
                  <a:pt x="3233880" y="1265958"/>
                  <a:pt x="3085519" y="1117597"/>
                  <a:pt x="2903153" y="1117597"/>
                </a:cubicBezTo>
                <a:lnTo>
                  <a:pt x="2531678" y="1117597"/>
                </a:lnTo>
                <a:lnTo>
                  <a:pt x="2531678" y="1377886"/>
                </a:lnTo>
                <a:cubicBezTo>
                  <a:pt x="2531678" y="1430483"/>
                  <a:pt x="2489035" y="1473136"/>
                  <a:pt x="2436428" y="1473136"/>
                </a:cubicBezTo>
                <a:cubicBezTo>
                  <a:pt x="2383822" y="1473136"/>
                  <a:pt x="2341178" y="1430483"/>
                  <a:pt x="2341178" y="1377886"/>
                </a:cubicBezTo>
                <a:lnTo>
                  <a:pt x="2341178" y="1117597"/>
                </a:lnTo>
                <a:close/>
                <a:moveTo>
                  <a:pt x="3981450" y="801586"/>
                </a:moveTo>
                <a:cubicBezTo>
                  <a:pt x="3842309" y="801586"/>
                  <a:pt x="3729104" y="914790"/>
                  <a:pt x="3729104" y="1053932"/>
                </a:cubicBezTo>
                <a:lnTo>
                  <a:pt x="3729104" y="1140828"/>
                </a:lnTo>
                <a:cubicBezTo>
                  <a:pt x="3729104" y="1279969"/>
                  <a:pt x="3842309" y="1393174"/>
                  <a:pt x="3981450" y="1393174"/>
                </a:cubicBezTo>
                <a:cubicBezTo>
                  <a:pt x="4120591" y="1393174"/>
                  <a:pt x="4233796" y="1279969"/>
                  <a:pt x="4233796" y="1140828"/>
                </a:cubicBezTo>
                <a:lnTo>
                  <a:pt x="4233796" y="1053932"/>
                </a:lnTo>
                <a:cubicBezTo>
                  <a:pt x="4233796" y="914790"/>
                  <a:pt x="4120591" y="801586"/>
                  <a:pt x="3981450" y="801586"/>
                </a:cubicBezTo>
                <a:close/>
                <a:moveTo>
                  <a:pt x="895350" y="801586"/>
                </a:moveTo>
                <a:cubicBezTo>
                  <a:pt x="756209" y="801586"/>
                  <a:pt x="643004" y="914790"/>
                  <a:pt x="643004" y="1053932"/>
                </a:cubicBezTo>
                <a:lnTo>
                  <a:pt x="643004" y="1140828"/>
                </a:lnTo>
                <a:cubicBezTo>
                  <a:pt x="643004" y="1279969"/>
                  <a:pt x="756209" y="1393174"/>
                  <a:pt x="895350" y="1393174"/>
                </a:cubicBezTo>
                <a:cubicBezTo>
                  <a:pt x="1034491" y="1393174"/>
                  <a:pt x="1147696" y="1279969"/>
                  <a:pt x="1147696" y="1140828"/>
                </a:cubicBezTo>
                <a:lnTo>
                  <a:pt x="1147696" y="1053932"/>
                </a:lnTo>
                <a:cubicBezTo>
                  <a:pt x="1147696" y="914790"/>
                  <a:pt x="1034491" y="801586"/>
                  <a:pt x="895350" y="801586"/>
                </a:cubicBezTo>
                <a:close/>
                <a:moveTo>
                  <a:pt x="2439610" y="190500"/>
                </a:moveTo>
                <a:cubicBezTo>
                  <a:pt x="2257825" y="190500"/>
                  <a:pt x="2109940" y="338385"/>
                  <a:pt x="2109940" y="520170"/>
                </a:cubicBezTo>
                <a:lnTo>
                  <a:pt x="2109940" y="597427"/>
                </a:lnTo>
                <a:cubicBezTo>
                  <a:pt x="2109940" y="779202"/>
                  <a:pt x="2257825" y="927087"/>
                  <a:pt x="2439610" y="927087"/>
                </a:cubicBezTo>
                <a:cubicBezTo>
                  <a:pt x="2621394" y="927087"/>
                  <a:pt x="2769279" y="779202"/>
                  <a:pt x="2769279" y="597427"/>
                </a:cubicBezTo>
                <a:lnTo>
                  <a:pt x="2769279" y="520170"/>
                </a:lnTo>
                <a:cubicBezTo>
                  <a:pt x="2769279" y="338385"/>
                  <a:pt x="2621394" y="190500"/>
                  <a:pt x="2439610" y="190500"/>
                </a:cubicBezTo>
                <a:close/>
                <a:moveTo>
                  <a:pt x="2439610" y="0"/>
                </a:moveTo>
                <a:cubicBezTo>
                  <a:pt x="2726436" y="0"/>
                  <a:pt x="2959779" y="233362"/>
                  <a:pt x="2959789" y="520170"/>
                </a:cubicBezTo>
                <a:lnTo>
                  <a:pt x="2959789" y="597427"/>
                </a:lnTo>
                <a:cubicBezTo>
                  <a:pt x="2959789" y="722442"/>
                  <a:pt x="2915431" y="837285"/>
                  <a:pt x="2841660" y="927087"/>
                </a:cubicBezTo>
                <a:lnTo>
                  <a:pt x="2903163" y="927087"/>
                </a:lnTo>
                <a:cubicBezTo>
                  <a:pt x="3190570" y="927087"/>
                  <a:pt x="3424390" y="1160916"/>
                  <a:pt x="3424390" y="1448324"/>
                </a:cubicBezTo>
                <a:lnTo>
                  <a:pt x="3424390" y="1517399"/>
                </a:lnTo>
                <a:cubicBezTo>
                  <a:pt x="3490207" y="1474098"/>
                  <a:pt x="3562416" y="1441332"/>
                  <a:pt x="3638302" y="1420377"/>
                </a:cubicBezTo>
                <a:cubicBezTo>
                  <a:pt x="3576028" y="1344092"/>
                  <a:pt x="3538604" y="1246756"/>
                  <a:pt x="3538604" y="1140828"/>
                </a:cubicBezTo>
                <a:lnTo>
                  <a:pt x="3538604" y="1053932"/>
                </a:lnTo>
                <a:cubicBezTo>
                  <a:pt x="3538604" y="809739"/>
                  <a:pt x="3737258" y="611086"/>
                  <a:pt x="3981450" y="611086"/>
                </a:cubicBezTo>
                <a:cubicBezTo>
                  <a:pt x="4225642" y="611086"/>
                  <a:pt x="4424296" y="809739"/>
                  <a:pt x="4424296" y="1053932"/>
                </a:cubicBezTo>
                <a:lnTo>
                  <a:pt x="4424296" y="1140828"/>
                </a:lnTo>
                <a:cubicBezTo>
                  <a:pt x="4424296" y="1246718"/>
                  <a:pt x="4386901" y="1344015"/>
                  <a:pt x="4324674" y="1420292"/>
                </a:cubicBezTo>
                <a:cubicBezTo>
                  <a:pt x="4642571" y="1507979"/>
                  <a:pt x="4876800" y="1799520"/>
                  <a:pt x="4876809" y="2144916"/>
                </a:cubicBezTo>
                <a:lnTo>
                  <a:pt x="4876809" y="2924499"/>
                </a:lnTo>
                <a:cubicBezTo>
                  <a:pt x="4876809" y="3090148"/>
                  <a:pt x="4742050" y="3224908"/>
                  <a:pt x="4576401" y="3224908"/>
                </a:cubicBezTo>
                <a:lnTo>
                  <a:pt x="4496495" y="3224908"/>
                </a:lnTo>
                <a:lnTo>
                  <a:pt x="4496495" y="4781550"/>
                </a:lnTo>
                <a:cubicBezTo>
                  <a:pt x="4496495" y="4834147"/>
                  <a:pt x="4453852" y="4876800"/>
                  <a:pt x="4401245" y="4876800"/>
                </a:cubicBezTo>
                <a:lnTo>
                  <a:pt x="3982736" y="4876800"/>
                </a:lnTo>
                <a:cubicBezTo>
                  <a:pt x="3982536" y="4876800"/>
                  <a:pt x="3982345" y="4876772"/>
                  <a:pt x="3982145" y="4876772"/>
                </a:cubicBezTo>
                <a:cubicBezTo>
                  <a:pt x="3981945" y="4876772"/>
                  <a:pt x="3981755" y="4876800"/>
                  <a:pt x="3981555" y="4876800"/>
                </a:cubicBezTo>
                <a:lnTo>
                  <a:pt x="3563045" y="4876800"/>
                </a:lnTo>
                <a:cubicBezTo>
                  <a:pt x="3510439" y="4876800"/>
                  <a:pt x="3467795" y="4834147"/>
                  <a:pt x="3467795" y="4781550"/>
                </a:cubicBezTo>
                <a:lnTo>
                  <a:pt x="3467795" y="3224908"/>
                </a:lnTo>
                <a:lnTo>
                  <a:pt x="3386509" y="3224908"/>
                </a:lnTo>
                <a:cubicBezTo>
                  <a:pt x="3221726" y="3224908"/>
                  <a:pt x="3087557" y="3091529"/>
                  <a:pt x="3086166" y="2927070"/>
                </a:cubicBezTo>
                <a:cubicBezTo>
                  <a:pt x="3056020" y="2938415"/>
                  <a:pt x="3024540" y="2946968"/>
                  <a:pt x="2992060" y="2952578"/>
                </a:cubicBezTo>
                <a:lnTo>
                  <a:pt x="2992060" y="3121523"/>
                </a:lnTo>
                <a:cubicBezTo>
                  <a:pt x="2992060" y="3174120"/>
                  <a:pt x="2949416" y="3216773"/>
                  <a:pt x="2896810" y="3216773"/>
                </a:cubicBezTo>
                <a:cubicBezTo>
                  <a:pt x="2844203" y="3216773"/>
                  <a:pt x="2801560" y="3174120"/>
                  <a:pt x="2801560" y="3121523"/>
                </a:cubicBezTo>
                <a:lnTo>
                  <a:pt x="2801560" y="2662771"/>
                </a:lnTo>
                <a:lnTo>
                  <a:pt x="2077659" y="2662771"/>
                </a:lnTo>
                <a:lnTo>
                  <a:pt x="2077659" y="4686300"/>
                </a:lnTo>
                <a:lnTo>
                  <a:pt x="2344360" y="4686300"/>
                </a:lnTo>
                <a:lnTo>
                  <a:pt x="2344360" y="3079490"/>
                </a:lnTo>
                <a:cubicBezTo>
                  <a:pt x="2344360" y="3026892"/>
                  <a:pt x="2387003" y="2984240"/>
                  <a:pt x="2439610" y="2984240"/>
                </a:cubicBezTo>
                <a:cubicBezTo>
                  <a:pt x="2492216" y="2984240"/>
                  <a:pt x="2534860" y="3026892"/>
                  <a:pt x="2534860" y="3079490"/>
                </a:cubicBezTo>
                <a:lnTo>
                  <a:pt x="2534860" y="4686300"/>
                </a:lnTo>
                <a:lnTo>
                  <a:pt x="2801560" y="4686300"/>
                </a:lnTo>
                <a:lnTo>
                  <a:pt x="2801560" y="3858120"/>
                </a:lnTo>
                <a:cubicBezTo>
                  <a:pt x="2801560" y="3805523"/>
                  <a:pt x="2844203" y="3762870"/>
                  <a:pt x="2896810" y="3762870"/>
                </a:cubicBezTo>
                <a:cubicBezTo>
                  <a:pt x="2949416" y="3762870"/>
                  <a:pt x="2992060" y="3805523"/>
                  <a:pt x="2992060" y="3858120"/>
                </a:cubicBezTo>
                <a:lnTo>
                  <a:pt x="2992060" y="4781550"/>
                </a:lnTo>
                <a:cubicBezTo>
                  <a:pt x="2992060" y="4834147"/>
                  <a:pt x="2949416" y="4876800"/>
                  <a:pt x="2896810" y="4876800"/>
                </a:cubicBezTo>
                <a:lnTo>
                  <a:pt x="1982409" y="4876800"/>
                </a:lnTo>
                <a:cubicBezTo>
                  <a:pt x="1929803" y="4876800"/>
                  <a:pt x="1887159" y="4834147"/>
                  <a:pt x="1887159" y="4781550"/>
                </a:cubicBezTo>
                <a:lnTo>
                  <a:pt x="1887159" y="2952569"/>
                </a:lnTo>
                <a:cubicBezTo>
                  <a:pt x="1853813" y="2946816"/>
                  <a:pt x="1821542" y="2937910"/>
                  <a:pt x="1790662" y="2926118"/>
                </a:cubicBezTo>
                <a:cubicBezTo>
                  <a:pt x="1789785" y="3091024"/>
                  <a:pt x="1655397" y="3224908"/>
                  <a:pt x="1490300" y="3224908"/>
                </a:cubicBezTo>
                <a:lnTo>
                  <a:pt x="1409014" y="3224908"/>
                </a:lnTo>
                <a:lnTo>
                  <a:pt x="1409014" y="4781550"/>
                </a:lnTo>
                <a:cubicBezTo>
                  <a:pt x="1409014" y="4834147"/>
                  <a:pt x="1366371" y="4876800"/>
                  <a:pt x="1313764" y="4876800"/>
                </a:cubicBezTo>
                <a:lnTo>
                  <a:pt x="895255" y="4876800"/>
                </a:lnTo>
                <a:cubicBezTo>
                  <a:pt x="895055" y="4876800"/>
                  <a:pt x="894864" y="4876772"/>
                  <a:pt x="894664" y="4876772"/>
                </a:cubicBezTo>
                <a:cubicBezTo>
                  <a:pt x="894464" y="4876772"/>
                  <a:pt x="894273" y="4876800"/>
                  <a:pt x="894073" y="4876800"/>
                </a:cubicBezTo>
                <a:lnTo>
                  <a:pt x="475564" y="4876800"/>
                </a:lnTo>
                <a:cubicBezTo>
                  <a:pt x="422957" y="4876800"/>
                  <a:pt x="380314" y="4834147"/>
                  <a:pt x="380314" y="4781550"/>
                </a:cubicBezTo>
                <a:lnTo>
                  <a:pt x="380314" y="3224908"/>
                </a:lnTo>
                <a:lnTo>
                  <a:pt x="300409" y="3224908"/>
                </a:lnTo>
                <a:cubicBezTo>
                  <a:pt x="134759" y="3224908"/>
                  <a:pt x="0" y="3090148"/>
                  <a:pt x="0" y="2924499"/>
                </a:cubicBezTo>
                <a:lnTo>
                  <a:pt x="0" y="2144916"/>
                </a:lnTo>
                <a:cubicBezTo>
                  <a:pt x="0" y="1799520"/>
                  <a:pt x="234229" y="1507979"/>
                  <a:pt x="552135" y="1420301"/>
                </a:cubicBezTo>
                <a:cubicBezTo>
                  <a:pt x="489909" y="1344015"/>
                  <a:pt x="452513" y="1246727"/>
                  <a:pt x="452513" y="1140838"/>
                </a:cubicBezTo>
                <a:lnTo>
                  <a:pt x="452513" y="1053941"/>
                </a:lnTo>
                <a:cubicBezTo>
                  <a:pt x="452513" y="809749"/>
                  <a:pt x="651167" y="611095"/>
                  <a:pt x="895359" y="611095"/>
                </a:cubicBezTo>
                <a:cubicBezTo>
                  <a:pt x="1139552" y="611095"/>
                  <a:pt x="1338205" y="809749"/>
                  <a:pt x="1338205" y="1053941"/>
                </a:cubicBezTo>
                <a:lnTo>
                  <a:pt x="1338205" y="1140838"/>
                </a:lnTo>
                <a:cubicBezTo>
                  <a:pt x="1338205" y="1246765"/>
                  <a:pt x="1300772" y="1344092"/>
                  <a:pt x="1238507" y="1420387"/>
                </a:cubicBezTo>
                <a:cubicBezTo>
                  <a:pt x="1315326" y="1441599"/>
                  <a:pt x="1388373" y="1474956"/>
                  <a:pt x="1454839" y="1519056"/>
                </a:cubicBezTo>
                <a:lnTo>
                  <a:pt x="1454839" y="1448333"/>
                </a:lnTo>
                <a:cubicBezTo>
                  <a:pt x="1454839" y="1160926"/>
                  <a:pt x="1688659" y="927097"/>
                  <a:pt x="1976066" y="927097"/>
                </a:cubicBezTo>
                <a:lnTo>
                  <a:pt x="2037569" y="927097"/>
                </a:lnTo>
                <a:cubicBezTo>
                  <a:pt x="1963798" y="837295"/>
                  <a:pt x="1919440" y="722452"/>
                  <a:pt x="1919440" y="597436"/>
                </a:cubicBezTo>
                <a:lnTo>
                  <a:pt x="1919440" y="520179"/>
                </a:lnTo>
                <a:cubicBezTo>
                  <a:pt x="1919440" y="233362"/>
                  <a:pt x="2152783" y="0"/>
                  <a:pt x="2439610" y="0"/>
                </a:cubicBezTo>
                <a:close/>
              </a:path>
            </a:pathLst>
          </a:custGeom>
          <a:solidFill>
            <a:srgbClr val="007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46" name="Freeform: Shape 61">
            <a:extLst>
              <a:ext uri="{FF2B5EF4-FFF2-40B4-BE49-F238E27FC236}">
                <a16:creationId xmlns:a16="http://schemas.microsoft.com/office/drawing/2014/main" xmlns="" id="{ED217856-4650-49AF-9430-4B4243E3DC80}"/>
              </a:ext>
            </a:extLst>
          </p:cNvPr>
          <p:cNvSpPr>
            <a:spLocks noChangeAspect="1"/>
          </p:cNvSpPr>
          <p:nvPr/>
        </p:nvSpPr>
        <p:spPr>
          <a:xfrm>
            <a:off x="3012761" y="3444445"/>
            <a:ext cx="384051" cy="426720"/>
          </a:xfrm>
          <a:custGeom>
            <a:avLst/>
            <a:gdLst>
              <a:gd name="connsiteX0" fmla="*/ 2876550 w 4114828"/>
              <a:gd name="connsiteY0" fmla="*/ 3990975 h 4572000"/>
              <a:gd name="connsiteX1" fmla="*/ 2876550 w 4114828"/>
              <a:gd name="connsiteY1" fmla="*/ 4143375 h 4572000"/>
              <a:gd name="connsiteX2" fmla="*/ 3028950 w 4114828"/>
              <a:gd name="connsiteY2" fmla="*/ 4143375 h 4572000"/>
              <a:gd name="connsiteX3" fmla="*/ 3028950 w 4114828"/>
              <a:gd name="connsiteY3" fmla="*/ 3990975 h 4572000"/>
              <a:gd name="connsiteX4" fmla="*/ 3495675 w 4114828"/>
              <a:gd name="connsiteY4" fmla="*/ 3990974 h 4572000"/>
              <a:gd name="connsiteX5" fmla="*/ 3495675 w 4114828"/>
              <a:gd name="connsiteY5" fmla="*/ 4143374 h 4572000"/>
              <a:gd name="connsiteX6" fmla="*/ 3648075 w 4114828"/>
              <a:gd name="connsiteY6" fmla="*/ 4143374 h 4572000"/>
              <a:gd name="connsiteX7" fmla="*/ 3648075 w 4114828"/>
              <a:gd name="connsiteY7" fmla="*/ 3990974 h 4572000"/>
              <a:gd name="connsiteX8" fmla="*/ 2800350 w 4114828"/>
              <a:gd name="connsiteY8" fmla="*/ 3838575 h 4572000"/>
              <a:gd name="connsiteX9" fmla="*/ 3105150 w 4114828"/>
              <a:gd name="connsiteY9" fmla="*/ 3838575 h 4572000"/>
              <a:gd name="connsiteX10" fmla="*/ 3181350 w 4114828"/>
              <a:gd name="connsiteY10" fmla="*/ 3914775 h 4572000"/>
              <a:gd name="connsiteX11" fmla="*/ 3181350 w 4114828"/>
              <a:gd name="connsiteY11" fmla="*/ 4219575 h 4572000"/>
              <a:gd name="connsiteX12" fmla="*/ 3105150 w 4114828"/>
              <a:gd name="connsiteY12" fmla="*/ 4295775 h 4572000"/>
              <a:gd name="connsiteX13" fmla="*/ 2800350 w 4114828"/>
              <a:gd name="connsiteY13" fmla="*/ 4295775 h 4572000"/>
              <a:gd name="connsiteX14" fmla="*/ 2724150 w 4114828"/>
              <a:gd name="connsiteY14" fmla="*/ 4219575 h 4572000"/>
              <a:gd name="connsiteX15" fmla="*/ 2724150 w 4114828"/>
              <a:gd name="connsiteY15" fmla="*/ 3914775 h 4572000"/>
              <a:gd name="connsiteX16" fmla="*/ 2800350 w 4114828"/>
              <a:gd name="connsiteY16" fmla="*/ 3838575 h 4572000"/>
              <a:gd name="connsiteX17" fmla="*/ 3419475 w 4114828"/>
              <a:gd name="connsiteY17" fmla="*/ 3838574 h 4572000"/>
              <a:gd name="connsiteX18" fmla="*/ 3724275 w 4114828"/>
              <a:gd name="connsiteY18" fmla="*/ 3838574 h 4572000"/>
              <a:gd name="connsiteX19" fmla="*/ 3800475 w 4114828"/>
              <a:gd name="connsiteY19" fmla="*/ 3914774 h 4572000"/>
              <a:gd name="connsiteX20" fmla="*/ 3800475 w 4114828"/>
              <a:gd name="connsiteY20" fmla="*/ 4219574 h 4572000"/>
              <a:gd name="connsiteX21" fmla="*/ 3724275 w 4114828"/>
              <a:gd name="connsiteY21" fmla="*/ 4295774 h 4572000"/>
              <a:gd name="connsiteX22" fmla="*/ 3419475 w 4114828"/>
              <a:gd name="connsiteY22" fmla="*/ 4295774 h 4572000"/>
              <a:gd name="connsiteX23" fmla="*/ 3343275 w 4114828"/>
              <a:gd name="connsiteY23" fmla="*/ 4219574 h 4572000"/>
              <a:gd name="connsiteX24" fmla="*/ 3343275 w 4114828"/>
              <a:gd name="connsiteY24" fmla="*/ 3914774 h 4572000"/>
              <a:gd name="connsiteX25" fmla="*/ 3419475 w 4114828"/>
              <a:gd name="connsiteY25" fmla="*/ 3838574 h 4572000"/>
              <a:gd name="connsiteX26" fmla="*/ 914400 w 4114828"/>
              <a:gd name="connsiteY26" fmla="*/ 3657600 h 4572000"/>
              <a:gd name="connsiteX27" fmla="*/ 1066800 w 4114828"/>
              <a:gd name="connsiteY27" fmla="*/ 3657600 h 4572000"/>
              <a:gd name="connsiteX28" fmla="*/ 1066800 w 4114828"/>
              <a:gd name="connsiteY28" fmla="*/ 3810000 h 4572000"/>
              <a:gd name="connsiteX29" fmla="*/ 914400 w 4114828"/>
              <a:gd name="connsiteY29" fmla="*/ 3810000 h 4572000"/>
              <a:gd name="connsiteX30" fmla="*/ 609600 w 4114828"/>
              <a:gd name="connsiteY30" fmla="*/ 3657600 h 4572000"/>
              <a:gd name="connsiteX31" fmla="*/ 762000 w 4114828"/>
              <a:gd name="connsiteY31" fmla="*/ 3657600 h 4572000"/>
              <a:gd name="connsiteX32" fmla="*/ 762000 w 4114828"/>
              <a:gd name="connsiteY32" fmla="*/ 3810000 h 4572000"/>
              <a:gd name="connsiteX33" fmla="*/ 609600 w 4114828"/>
              <a:gd name="connsiteY33" fmla="*/ 3810000 h 4572000"/>
              <a:gd name="connsiteX34" fmla="*/ 304800 w 4114828"/>
              <a:gd name="connsiteY34" fmla="*/ 3657600 h 4572000"/>
              <a:gd name="connsiteX35" fmla="*/ 457200 w 4114828"/>
              <a:gd name="connsiteY35" fmla="*/ 3657600 h 4572000"/>
              <a:gd name="connsiteX36" fmla="*/ 457200 w 4114828"/>
              <a:gd name="connsiteY36" fmla="*/ 3810000 h 4572000"/>
              <a:gd name="connsiteX37" fmla="*/ 304800 w 4114828"/>
              <a:gd name="connsiteY37" fmla="*/ 3810000 h 4572000"/>
              <a:gd name="connsiteX38" fmla="*/ 3505200 w 4114828"/>
              <a:gd name="connsiteY38" fmla="*/ 3409950 h 4572000"/>
              <a:gd name="connsiteX39" fmla="*/ 3505200 w 4114828"/>
              <a:gd name="connsiteY39" fmla="*/ 3562350 h 4572000"/>
              <a:gd name="connsiteX40" fmla="*/ 3657600 w 4114828"/>
              <a:gd name="connsiteY40" fmla="*/ 3562350 h 4572000"/>
              <a:gd name="connsiteX41" fmla="*/ 3657600 w 4114828"/>
              <a:gd name="connsiteY41" fmla="*/ 3409950 h 4572000"/>
              <a:gd name="connsiteX42" fmla="*/ 3200400 w 4114828"/>
              <a:gd name="connsiteY42" fmla="*/ 3409950 h 4572000"/>
              <a:gd name="connsiteX43" fmla="*/ 3200400 w 4114828"/>
              <a:gd name="connsiteY43" fmla="*/ 3562350 h 4572000"/>
              <a:gd name="connsiteX44" fmla="*/ 3352800 w 4114828"/>
              <a:gd name="connsiteY44" fmla="*/ 3562350 h 4572000"/>
              <a:gd name="connsiteX45" fmla="*/ 3352800 w 4114828"/>
              <a:gd name="connsiteY45" fmla="*/ 3409950 h 4572000"/>
              <a:gd name="connsiteX46" fmla="*/ 3124200 w 4114828"/>
              <a:gd name="connsiteY46" fmla="*/ 3257550 h 4572000"/>
              <a:gd name="connsiteX47" fmla="*/ 3733800 w 4114828"/>
              <a:gd name="connsiteY47" fmla="*/ 3257550 h 4572000"/>
              <a:gd name="connsiteX48" fmla="*/ 3810000 w 4114828"/>
              <a:gd name="connsiteY48" fmla="*/ 3333750 h 4572000"/>
              <a:gd name="connsiteX49" fmla="*/ 3810000 w 4114828"/>
              <a:gd name="connsiteY49" fmla="*/ 3638550 h 4572000"/>
              <a:gd name="connsiteX50" fmla="*/ 3733800 w 4114828"/>
              <a:gd name="connsiteY50" fmla="*/ 3714750 h 4572000"/>
              <a:gd name="connsiteX51" fmla="*/ 3124200 w 4114828"/>
              <a:gd name="connsiteY51" fmla="*/ 3714750 h 4572000"/>
              <a:gd name="connsiteX52" fmla="*/ 3048000 w 4114828"/>
              <a:gd name="connsiteY52" fmla="*/ 3638550 h 4572000"/>
              <a:gd name="connsiteX53" fmla="*/ 3048000 w 4114828"/>
              <a:gd name="connsiteY53" fmla="*/ 3333750 h 4572000"/>
              <a:gd name="connsiteX54" fmla="*/ 3124200 w 4114828"/>
              <a:gd name="connsiteY54" fmla="*/ 3257550 h 4572000"/>
              <a:gd name="connsiteX55" fmla="*/ 1676400 w 4114828"/>
              <a:gd name="connsiteY55" fmla="*/ 3200400 h 4572000"/>
              <a:gd name="connsiteX56" fmla="*/ 1676400 w 4114828"/>
              <a:gd name="connsiteY56" fmla="*/ 3352800 h 4572000"/>
              <a:gd name="connsiteX57" fmla="*/ 1828800 w 4114828"/>
              <a:gd name="connsiteY57" fmla="*/ 3352800 h 4572000"/>
              <a:gd name="connsiteX58" fmla="*/ 1828800 w 4114828"/>
              <a:gd name="connsiteY58" fmla="*/ 3200400 h 4572000"/>
              <a:gd name="connsiteX59" fmla="*/ 762000 w 4114828"/>
              <a:gd name="connsiteY59" fmla="*/ 3200400 h 4572000"/>
              <a:gd name="connsiteX60" fmla="*/ 762000 w 4114828"/>
              <a:gd name="connsiteY60" fmla="*/ 3352800 h 4572000"/>
              <a:gd name="connsiteX61" fmla="*/ 914400 w 4114828"/>
              <a:gd name="connsiteY61" fmla="*/ 3352800 h 4572000"/>
              <a:gd name="connsiteX62" fmla="*/ 914400 w 4114828"/>
              <a:gd name="connsiteY62" fmla="*/ 3200400 h 4572000"/>
              <a:gd name="connsiteX63" fmla="*/ 457200 w 4114828"/>
              <a:gd name="connsiteY63" fmla="*/ 3200400 h 4572000"/>
              <a:gd name="connsiteX64" fmla="*/ 457200 w 4114828"/>
              <a:gd name="connsiteY64" fmla="*/ 3352800 h 4572000"/>
              <a:gd name="connsiteX65" fmla="*/ 609600 w 4114828"/>
              <a:gd name="connsiteY65" fmla="*/ 3352800 h 4572000"/>
              <a:gd name="connsiteX66" fmla="*/ 609600 w 4114828"/>
              <a:gd name="connsiteY66" fmla="*/ 3200400 h 4572000"/>
              <a:gd name="connsiteX67" fmla="*/ 2295525 w 4114828"/>
              <a:gd name="connsiteY67" fmla="*/ 3200399 h 4572000"/>
              <a:gd name="connsiteX68" fmla="*/ 2295525 w 4114828"/>
              <a:gd name="connsiteY68" fmla="*/ 3352799 h 4572000"/>
              <a:gd name="connsiteX69" fmla="*/ 2447925 w 4114828"/>
              <a:gd name="connsiteY69" fmla="*/ 3352799 h 4572000"/>
              <a:gd name="connsiteX70" fmla="*/ 2447925 w 4114828"/>
              <a:gd name="connsiteY70" fmla="*/ 3200399 h 4572000"/>
              <a:gd name="connsiteX71" fmla="*/ 1600200 w 4114828"/>
              <a:gd name="connsiteY71" fmla="*/ 3048000 h 4572000"/>
              <a:gd name="connsiteX72" fmla="*/ 1905000 w 4114828"/>
              <a:gd name="connsiteY72" fmla="*/ 3048000 h 4572000"/>
              <a:gd name="connsiteX73" fmla="*/ 1981200 w 4114828"/>
              <a:gd name="connsiteY73" fmla="*/ 3124200 h 4572000"/>
              <a:gd name="connsiteX74" fmla="*/ 1981200 w 4114828"/>
              <a:gd name="connsiteY74" fmla="*/ 3429000 h 4572000"/>
              <a:gd name="connsiteX75" fmla="*/ 1905000 w 4114828"/>
              <a:gd name="connsiteY75" fmla="*/ 3505200 h 4572000"/>
              <a:gd name="connsiteX76" fmla="*/ 1600200 w 4114828"/>
              <a:gd name="connsiteY76" fmla="*/ 3505200 h 4572000"/>
              <a:gd name="connsiteX77" fmla="*/ 1524000 w 4114828"/>
              <a:gd name="connsiteY77" fmla="*/ 3429000 h 4572000"/>
              <a:gd name="connsiteX78" fmla="*/ 1524000 w 4114828"/>
              <a:gd name="connsiteY78" fmla="*/ 3124200 h 4572000"/>
              <a:gd name="connsiteX79" fmla="*/ 1600200 w 4114828"/>
              <a:gd name="connsiteY79" fmla="*/ 3048000 h 4572000"/>
              <a:gd name="connsiteX80" fmla="*/ 381000 w 4114828"/>
              <a:gd name="connsiteY80" fmla="*/ 3048000 h 4572000"/>
              <a:gd name="connsiteX81" fmla="*/ 990600 w 4114828"/>
              <a:gd name="connsiteY81" fmla="*/ 3048000 h 4572000"/>
              <a:gd name="connsiteX82" fmla="*/ 1066800 w 4114828"/>
              <a:gd name="connsiteY82" fmla="*/ 3124200 h 4572000"/>
              <a:gd name="connsiteX83" fmla="*/ 1066800 w 4114828"/>
              <a:gd name="connsiteY83" fmla="*/ 3429000 h 4572000"/>
              <a:gd name="connsiteX84" fmla="*/ 990600 w 4114828"/>
              <a:gd name="connsiteY84" fmla="*/ 3505200 h 4572000"/>
              <a:gd name="connsiteX85" fmla="*/ 381000 w 4114828"/>
              <a:gd name="connsiteY85" fmla="*/ 3505200 h 4572000"/>
              <a:gd name="connsiteX86" fmla="*/ 304800 w 4114828"/>
              <a:gd name="connsiteY86" fmla="*/ 3429000 h 4572000"/>
              <a:gd name="connsiteX87" fmla="*/ 304800 w 4114828"/>
              <a:gd name="connsiteY87" fmla="*/ 3124200 h 4572000"/>
              <a:gd name="connsiteX88" fmla="*/ 381000 w 4114828"/>
              <a:gd name="connsiteY88" fmla="*/ 3048000 h 4572000"/>
              <a:gd name="connsiteX89" fmla="*/ 2219325 w 4114828"/>
              <a:gd name="connsiteY89" fmla="*/ 3047999 h 4572000"/>
              <a:gd name="connsiteX90" fmla="*/ 2524125 w 4114828"/>
              <a:gd name="connsiteY90" fmla="*/ 3047999 h 4572000"/>
              <a:gd name="connsiteX91" fmla="*/ 2600325 w 4114828"/>
              <a:gd name="connsiteY91" fmla="*/ 3124199 h 4572000"/>
              <a:gd name="connsiteX92" fmla="*/ 2600325 w 4114828"/>
              <a:gd name="connsiteY92" fmla="*/ 3428999 h 4572000"/>
              <a:gd name="connsiteX93" fmla="*/ 2524125 w 4114828"/>
              <a:gd name="connsiteY93" fmla="*/ 3505199 h 4572000"/>
              <a:gd name="connsiteX94" fmla="*/ 2219325 w 4114828"/>
              <a:gd name="connsiteY94" fmla="*/ 3505199 h 4572000"/>
              <a:gd name="connsiteX95" fmla="*/ 2143125 w 4114828"/>
              <a:gd name="connsiteY95" fmla="*/ 3428999 h 4572000"/>
              <a:gd name="connsiteX96" fmla="*/ 2143125 w 4114828"/>
              <a:gd name="connsiteY96" fmla="*/ 3124199 h 4572000"/>
              <a:gd name="connsiteX97" fmla="*/ 2219325 w 4114828"/>
              <a:gd name="connsiteY97" fmla="*/ 3047999 h 4572000"/>
              <a:gd name="connsiteX98" fmla="*/ 3505200 w 4114828"/>
              <a:gd name="connsiteY98" fmla="*/ 2800350 h 4572000"/>
              <a:gd name="connsiteX99" fmla="*/ 3505200 w 4114828"/>
              <a:gd name="connsiteY99" fmla="*/ 2952750 h 4572000"/>
              <a:gd name="connsiteX100" fmla="*/ 3657600 w 4114828"/>
              <a:gd name="connsiteY100" fmla="*/ 2952750 h 4572000"/>
              <a:gd name="connsiteX101" fmla="*/ 3657600 w 4114828"/>
              <a:gd name="connsiteY101" fmla="*/ 2800350 h 4572000"/>
              <a:gd name="connsiteX102" fmla="*/ 3200400 w 4114828"/>
              <a:gd name="connsiteY102" fmla="*/ 2800350 h 4572000"/>
              <a:gd name="connsiteX103" fmla="*/ 3200400 w 4114828"/>
              <a:gd name="connsiteY103" fmla="*/ 2952750 h 4572000"/>
              <a:gd name="connsiteX104" fmla="*/ 3352800 w 4114828"/>
              <a:gd name="connsiteY104" fmla="*/ 2952750 h 4572000"/>
              <a:gd name="connsiteX105" fmla="*/ 3352800 w 4114828"/>
              <a:gd name="connsiteY105" fmla="*/ 2800350 h 4572000"/>
              <a:gd name="connsiteX106" fmla="*/ 3124200 w 4114828"/>
              <a:gd name="connsiteY106" fmla="*/ 2647950 h 4572000"/>
              <a:gd name="connsiteX107" fmla="*/ 3733800 w 4114828"/>
              <a:gd name="connsiteY107" fmla="*/ 2647950 h 4572000"/>
              <a:gd name="connsiteX108" fmla="*/ 3810000 w 4114828"/>
              <a:gd name="connsiteY108" fmla="*/ 2724150 h 4572000"/>
              <a:gd name="connsiteX109" fmla="*/ 3810000 w 4114828"/>
              <a:gd name="connsiteY109" fmla="*/ 3028950 h 4572000"/>
              <a:gd name="connsiteX110" fmla="*/ 3733800 w 4114828"/>
              <a:gd name="connsiteY110" fmla="*/ 3105150 h 4572000"/>
              <a:gd name="connsiteX111" fmla="*/ 3124200 w 4114828"/>
              <a:gd name="connsiteY111" fmla="*/ 3105150 h 4572000"/>
              <a:gd name="connsiteX112" fmla="*/ 3048000 w 4114828"/>
              <a:gd name="connsiteY112" fmla="*/ 3028950 h 4572000"/>
              <a:gd name="connsiteX113" fmla="*/ 3048000 w 4114828"/>
              <a:gd name="connsiteY113" fmla="*/ 2724150 h 4572000"/>
              <a:gd name="connsiteX114" fmla="*/ 3124200 w 4114828"/>
              <a:gd name="connsiteY114" fmla="*/ 2647950 h 4572000"/>
              <a:gd name="connsiteX115" fmla="*/ 762000 w 4114828"/>
              <a:gd name="connsiteY115" fmla="*/ 2590800 h 4572000"/>
              <a:gd name="connsiteX116" fmla="*/ 762000 w 4114828"/>
              <a:gd name="connsiteY116" fmla="*/ 2743200 h 4572000"/>
              <a:gd name="connsiteX117" fmla="*/ 914400 w 4114828"/>
              <a:gd name="connsiteY117" fmla="*/ 2743200 h 4572000"/>
              <a:gd name="connsiteX118" fmla="*/ 914400 w 4114828"/>
              <a:gd name="connsiteY118" fmla="*/ 2590800 h 4572000"/>
              <a:gd name="connsiteX119" fmla="*/ 457200 w 4114828"/>
              <a:gd name="connsiteY119" fmla="*/ 2590800 h 4572000"/>
              <a:gd name="connsiteX120" fmla="*/ 457200 w 4114828"/>
              <a:gd name="connsiteY120" fmla="*/ 2743200 h 4572000"/>
              <a:gd name="connsiteX121" fmla="*/ 609600 w 4114828"/>
              <a:gd name="connsiteY121" fmla="*/ 2743200 h 4572000"/>
              <a:gd name="connsiteX122" fmla="*/ 609600 w 4114828"/>
              <a:gd name="connsiteY122" fmla="*/ 2590800 h 4572000"/>
              <a:gd name="connsiteX123" fmla="*/ 381000 w 4114828"/>
              <a:gd name="connsiteY123" fmla="*/ 2438400 h 4572000"/>
              <a:gd name="connsiteX124" fmla="*/ 990600 w 4114828"/>
              <a:gd name="connsiteY124" fmla="*/ 2438400 h 4572000"/>
              <a:gd name="connsiteX125" fmla="*/ 1066800 w 4114828"/>
              <a:gd name="connsiteY125" fmla="*/ 2514600 h 4572000"/>
              <a:gd name="connsiteX126" fmla="*/ 1066800 w 4114828"/>
              <a:gd name="connsiteY126" fmla="*/ 2819400 h 4572000"/>
              <a:gd name="connsiteX127" fmla="*/ 990600 w 4114828"/>
              <a:gd name="connsiteY127" fmla="*/ 2895600 h 4572000"/>
              <a:gd name="connsiteX128" fmla="*/ 381000 w 4114828"/>
              <a:gd name="connsiteY128" fmla="*/ 2895600 h 4572000"/>
              <a:gd name="connsiteX129" fmla="*/ 304800 w 4114828"/>
              <a:gd name="connsiteY129" fmla="*/ 2819400 h 4572000"/>
              <a:gd name="connsiteX130" fmla="*/ 304800 w 4114828"/>
              <a:gd name="connsiteY130" fmla="*/ 2514600 h 4572000"/>
              <a:gd name="connsiteX131" fmla="*/ 381000 w 4114828"/>
              <a:gd name="connsiteY131" fmla="*/ 2438400 h 4572000"/>
              <a:gd name="connsiteX132" fmla="*/ 2286000 w 4114828"/>
              <a:gd name="connsiteY132" fmla="*/ 2286000 h 4572000"/>
              <a:gd name="connsiteX133" fmla="*/ 2286000 w 4114828"/>
              <a:gd name="connsiteY133" fmla="*/ 2438400 h 4572000"/>
              <a:gd name="connsiteX134" fmla="*/ 2438400 w 4114828"/>
              <a:gd name="connsiteY134" fmla="*/ 2438400 h 4572000"/>
              <a:gd name="connsiteX135" fmla="*/ 2438400 w 4114828"/>
              <a:gd name="connsiteY135" fmla="*/ 2286000 h 4572000"/>
              <a:gd name="connsiteX136" fmla="*/ 1676400 w 4114828"/>
              <a:gd name="connsiteY136" fmla="*/ 2286000 h 4572000"/>
              <a:gd name="connsiteX137" fmla="*/ 1676400 w 4114828"/>
              <a:gd name="connsiteY137" fmla="*/ 2438400 h 4572000"/>
              <a:gd name="connsiteX138" fmla="*/ 1828800 w 4114828"/>
              <a:gd name="connsiteY138" fmla="*/ 2438400 h 4572000"/>
              <a:gd name="connsiteX139" fmla="*/ 1828800 w 4114828"/>
              <a:gd name="connsiteY139" fmla="*/ 2286000 h 4572000"/>
              <a:gd name="connsiteX140" fmla="*/ 2209800 w 4114828"/>
              <a:gd name="connsiteY140" fmla="*/ 2133600 h 4572000"/>
              <a:gd name="connsiteX141" fmla="*/ 2514600 w 4114828"/>
              <a:gd name="connsiteY141" fmla="*/ 2133600 h 4572000"/>
              <a:gd name="connsiteX142" fmla="*/ 2590800 w 4114828"/>
              <a:gd name="connsiteY142" fmla="*/ 2209800 h 4572000"/>
              <a:gd name="connsiteX143" fmla="*/ 2590800 w 4114828"/>
              <a:gd name="connsiteY143" fmla="*/ 2514600 h 4572000"/>
              <a:gd name="connsiteX144" fmla="*/ 2514600 w 4114828"/>
              <a:gd name="connsiteY144" fmla="*/ 2590800 h 4572000"/>
              <a:gd name="connsiteX145" fmla="*/ 2209800 w 4114828"/>
              <a:gd name="connsiteY145" fmla="*/ 2590800 h 4572000"/>
              <a:gd name="connsiteX146" fmla="*/ 2133600 w 4114828"/>
              <a:gd name="connsiteY146" fmla="*/ 2514600 h 4572000"/>
              <a:gd name="connsiteX147" fmla="*/ 2133600 w 4114828"/>
              <a:gd name="connsiteY147" fmla="*/ 2209800 h 4572000"/>
              <a:gd name="connsiteX148" fmla="*/ 2209800 w 4114828"/>
              <a:gd name="connsiteY148" fmla="*/ 2133600 h 4572000"/>
              <a:gd name="connsiteX149" fmla="*/ 1600200 w 4114828"/>
              <a:gd name="connsiteY149" fmla="*/ 2133600 h 4572000"/>
              <a:gd name="connsiteX150" fmla="*/ 1905000 w 4114828"/>
              <a:gd name="connsiteY150" fmla="*/ 2133600 h 4572000"/>
              <a:gd name="connsiteX151" fmla="*/ 1981200 w 4114828"/>
              <a:gd name="connsiteY151" fmla="*/ 2209800 h 4572000"/>
              <a:gd name="connsiteX152" fmla="*/ 1981200 w 4114828"/>
              <a:gd name="connsiteY152" fmla="*/ 2514600 h 4572000"/>
              <a:gd name="connsiteX153" fmla="*/ 1905000 w 4114828"/>
              <a:gd name="connsiteY153" fmla="*/ 2590800 h 4572000"/>
              <a:gd name="connsiteX154" fmla="*/ 1600200 w 4114828"/>
              <a:gd name="connsiteY154" fmla="*/ 2590800 h 4572000"/>
              <a:gd name="connsiteX155" fmla="*/ 1524000 w 4114828"/>
              <a:gd name="connsiteY155" fmla="*/ 2514600 h 4572000"/>
              <a:gd name="connsiteX156" fmla="*/ 1524000 w 4114828"/>
              <a:gd name="connsiteY156" fmla="*/ 2209800 h 4572000"/>
              <a:gd name="connsiteX157" fmla="*/ 1600200 w 4114828"/>
              <a:gd name="connsiteY157" fmla="*/ 2133600 h 4572000"/>
              <a:gd name="connsiteX158" fmla="*/ 3505200 w 4114828"/>
              <a:gd name="connsiteY158" fmla="*/ 1981200 h 4572000"/>
              <a:gd name="connsiteX159" fmla="*/ 3505200 w 4114828"/>
              <a:gd name="connsiteY159" fmla="*/ 2133600 h 4572000"/>
              <a:gd name="connsiteX160" fmla="*/ 3657600 w 4114828"/>
              <a:gd name="connsiteY160" fmla="*/ 2133600 h 4572000"/>
              <a:gd name="connsiteX161" fmla="*/ 3657600 w 4114828"/>
              <a:gd name="connsiteY161" fmla="*/ 1981200 h 4572000"/>
              <a:gd name="connsiteX162" fmla="*/ 3200400 w 4114828"/>
              <a:gd name="connsiteY162" fmla="*/ 1981200 h 4572000"/>
              <a:gd name="connsiteX163" fmla="*/ 3200400 w 4114828"/>
              <a:gd name="connsiteY163" fmla="*/ 2133600 h 4572000"/>
              <a:gd name="connsiteX164" fmla="*/ 3352800 w 4114828"/>
              <a:gd name="connsiteY164" fmla="*/ 2133600 h 4572000"/>
              <a:gd name="connsiteX165" fmla="*/ 3352800 w 4114828"/>
              <a:gd name="connsiteY165" fmla="*/ 1981200 h 4572000"/>
              <a:gd name="connsiteX166" fmla="*/ 762000 w 4114828"/>
              <a:gd name="connsiteY166" fmla="*/ 1981200 h 4572000"/>
              <a:gd name="connsiteX167" fmla="*/ 762000 w 4114828"/>
              <a:gd name="connsiteY167" fmla="*/ 2133600 h 4572000"/>
              <a:gd name="connsiteX168" fmla="*/ 914400 w 4114828"/>
              <a:gd name="connsiteY168" fmla="*/ 2133600 h 4572000"/>
              <a:gd name="connsiteX169" fmla="*/ 914400 w 4114828"/>
              <a:gd name="connsiteY169" fmla="*/ 1981200 h 4572000"/>
              <a:gd name="connsiteX170" fmla="*/ 457200 w 4114828"/>
              <a:gd name="connsiteY170" fmla="*/ 1981200 h 4572000"/>
              <a:gd name="connsiteX171" fmla="*/ 457200 w 4114828"/>
              <a:gd name="connsiteY171" fmla="*/ 2133600 h 4572000"/>
              <a:gd name="connsiteX172" fmla="*/ 609600 w 4114828"/>
              <a:gd name="connsiteY172" fmla="*/ 2133600 h 4572000"/>
              <a:gd name="connsiteX173" fmla="*/ 609600 w 4114828"/>
              <a:gd name="connsiteY173" fmla="*/ 1981200 h 4572000"/>
              <a:gd name="connsiteX174" fmla="*/ 3124200 w 4114828"/>
              <a:gd name="connsiteY174" fmla="*/ 1828800 h 4572000"/>
              <a:gd name="connsiteX175" fmla="*/ 3733800 w 4114828"/>
              <a:gd name="connsiteY175" fmla="*/ 1828800 h 4572000"/>
              <a:gd name="connsiteX176" fmla="*/ 3810000 w 4114828"/>
              <a:gd name="connsiteY176" fmla="*/ 1905000 h 4572000"/>
              <a:gd name="connsiteX177" fmla="*/ 3810000 w 4114828"/>
              <a:gd name="connsiteY177" fmla="*/ 2209800 h 4572000"/>
              <a:gd name="connsiteX178" fmla="*/ 3733800 w 4114828"/>
              <a:gd name="connsiteY178" fmla="*/ 2286000 h 4572000"/>
              <a:gd name="connsiteX179" fmla="*/ 3124200 w 4114828"/>
              <a:gd name="connsiteY179" fmla="*/ 2286000 h 4572000"/>
              <a:gd name="connsiteX180" fmla="*/ 3048000 w 4114828"/>
              <a:gd name="connsiteY180" fmla="*/ 2209800 h 4572000"/>
              <a:gd name="connsiteX181" fmla="*/ 3048000 w 4114828"/>
              <a:gd name="connsiteY181" fmla="*/ 1905000 h 4572000"/>
              <a:gd name="connsiteX182" fmla="*/ 3124200 w 4114828"/>
              <a:gd name="connsiteY182" fmla="*/ 1828800 h 4572000"/>
              <a:gd name="connsiteX183" fmla="*/ 381000 w 4114828"/>
              <a:gd name="connsiteY183" fmla="*/ 1828800 h 4572000"/>
              <a:gd name="connsiteX184" fmla="*/ 990600 w 4114828"/>
              <a:gd name="connsiteY184" fmla="*/ 1828800 h 4572000"/>
              <a:gd name="connsiteX185" fmla="*/ 1066800 w 4114828"/>
              <a:gd name="connsiteY185" fmla="*/ 1905000 h 4572000"/>
              <a:gd name="connsiteX186" fmla="*/ 1066800 w 4114828"/>
              <a:gd name="connsiteY186" fmla="*/ 2209800 h 4572000"/>
              <a:gd name="connsiteX187" fmla="*/ 990600 w 4114828"/>
              <a:gd name="connsiteY187" fmla="*/ 2286000 h 4572000"/>
              <a:gd name="connsiteX188" fmla="*/ 381000 w 4114828"/>
              <a:gd name="connsiteY188" fmla="*/ 2286000 h 4572000"/>
              <a:gd name="connsiteX189" fmla="*/ 304800 w 4114828"/>
              <a:gd name="connsiteY189" fmla="*/ 2209800 h 4572000"/>
              <a:gd name="connsiteX190" fmla="*/ 304800 w 4114828"/>
              <a:gd name="connsiteY190" fmla="*/ 1905000 h 4572000"/>
              <a:gd name="connsiteX191" fmla="*/ 381000 w 4114828"/>
              <a:gd name="connsiteY191" fmla="*/ 1828800 h 4572000"/>
              <a:gd name="connsiteX192" fmla="*/ 2286000 w 4114828"/>
              <a:gd name="connsiteY192" fmla="*/ 1676400 h 4572000"/>
              <a:gd name="connsiteX193" fmla="*/ 2286000 w 4114828"/>
              <a:gd name="connsiteY193" fmla="*/ 1828800 h 4572000"/>
              <a:gd name="connsiteX194" fmla="*/ 2438400 w 4114828"/>
              <a:gd name="connsiteY194" fmla="*/ 1828800 h 4572000"/>
              <a:gd name="connsiteX195" fmla="*/ 2438400 w 4114828"/>
              <a:gd name="connsiteY195" fmla="*/ 1676400 h 4572000"/>
              <a:gd name="connsiteX196" fmla="*/ 1676400 w 4114828"/>
              <a:gd name="connsiteY196" fmla="*/ 1676400 h 4572000"/>
              <a:gd name="connsiteX197" fmla="*/ 1676400 w 4114828"/>
              <a:gd name="connsiteY197" fmla="*/ 1828800 h 4572000"/>
              <a:gd name="connsiteX198" fmla="*/ 1828800 w 4114828"/>
              <a:gd name="connsiteY198" fmla="*/ 1828800 h 4572000"/>
              <a:gd name="connsiteX199" fmla="*/ 1828800 w 4114828"/>
              <a:gd name="connsiteY199" fmla="*/ 1676400 h 4572000"/>
              <a:gd name="connsiteX200" fmla="*/ 152400 w 4114828"/>
              <a:gd name="connsiteY200" fmla="*/ 1676400 h 4572000"/>
              <a:gd name="connsiteX201" fmla="*/ 152400 w 4114828"/>
              <a:gd name="connsiteY201" fmla="*/ 4419600 h 4572000"/>
              <a:gd name="connsiteX202" fmla="*/ 1219200 w 4114828"/>
              <a:gd name="connsiteY202" fmla="*/ 4419600 h 4572000"/>
              <a:gd name="connsiteX203" fmla="*/ 1219200 w 4114828"/>
              <a:gd name="connsiteY203" fmla="*/ 1676400 h 4572000"/>
              <a:gd name="connsiteX204" fmla="*/ 2209800 w 4114828"/>
              <a:gd name="connsiteY204" fmla="*/ 1524000 h 4572000"/>
              <a:gd name="connsiteX205" fmla="*/ 2514600 w 4114828"/>
              <a:gd name="connsiteY205" fmla="*/ 1524000 h 4572000"/>
              <a:gd name="connsiteX206" fmla="*/ 2590800 w 4114828"/>
              <a:gd name="connsiteY206" fmla="*/ 1600200 h 4572000"/>
              <a:gd name="connsiteX207" fmla="*/ 2590800 w 4114828"/>
              <a:gd name="connsiteY207" fmla="*/ 1905000 h 4572000"/>
              <a:gd name="connsiteX208" fmla="*/ 2514600 w 4114828"/>
              <a:gd name="connsiteY208" fmla="*/ 1981200 h 4572000"/>
              <a:gd name="connsiteX209" fmla="*/ 2209800 w 4114828"/>
              <a:gd name="connsiteY209" fmla="*/ 1981200 h 4572000"/>
              <a:gd name="connsiteX210" fmla="*/ 2133600 w 4114828"/>
              <a:gd name="connsiteY210" fmla="*/ 1905000 h 4572000"/>
              <a:gd name="connsiteX211" fmla="*/ 2133600 w 4114828"/>
              <a:gd name="connsiteY211" fmla="*/ 1600200 h 4572000"/>
              <a:gd name="connsiteX212" fmla="*/ 2209800 w 4114828"/>
              <a:gd name="connsiteY212" fmla="*/ 1524000 h 4572000"/>
              <a:gd name="connsiteX213" fmla="*/ 1600200 w 4114828"/>
              <a:gd name="connsiteY213" fmla="*/ 1524000 h 4572000"/>
              <a:gd name="connsiteX214" fmla="*/ 1905000 w 4114828"/>
              <a:gd name="connsiteY214" fmla="*/ 1524000 h 4572000"/>
              <a:gd name="connsiteX215" fmla="*/ 1981200 w 4114828"/>
              <a:gd name="connsiteY215" fmla="*/ 1600200 h 4572000"/>
              <a:gd name="connsiteX216" fmla="*/ 1981200 w 4114828"/>
              <a:gd name="connsiteY216" fmla="*/ 1905000 h 4572000"/>
              <a:gd name="connsiteX217" fmla="*/ 1905000 w 4114828"/>
              <a:gd name="connsiteY217" fmla="*/ 1981200 h 4572000"/>
              <a:gd name="connsiteX218" fmla="*/ 1600200 w 4114828"/>
              <a:gd name="connsiteY218" fmla="*/ 1981200 h 4572000"/>
              <a:gd name="connsiteX219" fmla="*/ 1524000 w 4114828"/>
              <a:gd name="connsiteY219" fmla="*/ 1905000 h 4572000"/>
              <a:gd name="connsiteX220" fmla="*/ 1524000 w 4114828"/>
              <a:gd name="connsiteY220" fmla="*/ 1600200 h 4572000"/>
              <a:gd name="connsiteX221" fmla="*/ 1600200 w 4114828"/>
              <a:gd name="connsiteY221" fmla="*/ 1524000 h 4572000"/>
              <a:gd name="connsiteX222" fmla="*/ 3505200 w 4114828"/>
              <a:gd name="connsiteY222" fmla="*/ 1371600 h 4572000"/>
              <a:gd name="connsiteX223" fmla="*/ 3505200 w 4114828"/>
              <a:gd name="connsiteY223" fmla="*/ 1524000 h 4572000"/>
              <a:gd name="connsiteX224" fmla="*/ 3657600 w 4114828"/>
              <a:gd name="connsiteY224" fmla="*/ 1524000 h 4572000"/>
              <a:gd name="connsiteX225" fmla="*/ 3657600 w 4114828"/>
              <a:gd name="connsiteY225" fmla="*/ 1371600 h 4572000"/>
              <a:gd name="connsiteX226" fmla="*/ 3200400 w 4114828"/>
              <a:gd name="connsiteY226" fmla="*/ 1371600 h 4572000"/>
              <a:gd name="connsiteX227" fmla="*/ 3200400 w 4114828"/>
              <a:gd name="connsiteY227" fmla="*/ 1524000 h 4572000"/>
              <a:gd name="connsiteX228" fmla="*/ 3352800 w 4114828"/>
              <a:gd name="connsiteY228" fmla="*/ 1524000 h 4572000"/>
              <a:gd name="connsiteX229" fmla="*/ 3352800 w 4114828"/>
              <a:gd name="connsiteY229" fmla="*/ 1371600 h 4572000"/>
              <a:gd name="connsiteX230" fmla="*/ 3124200 w 4114828"/>
              <a:gd name="connsiteY230" fmla="*/ 1219200 h 4572000"/>
              <a:gd name="connsiteX231" fmla="*/ 3733800 w 4114828"/>
              <a:gd name="connsiteY231" fmla="*/ 1219200 h 4572000"/>
              <a:gd name="connsiteX232" fmla="*/ 3810000 w 4114828"/>
              <a:gd name="connsiteY232" fmla="*/ 1295400 h 4572000"/>
              <a:gd name="connsiteX233" fmla="*/ 3810000 w 4114828"/>
              <a:gd name="connsiteY233" fmla="*/ 1600200 h 4572000"/>
              <a:gd name="connsiteX234" fmla="*/ 3733800 w 4114828"/>
              <a:gd name="connsiteY234" fmla="*/ 1676400 h 4572000"/>
              <a:gd name="connsiteX235" fmla="*/ 3124200 w 4114828"/>
              <a:gd name="connsiteY235" fmla="*/ 1676400 h 4572000"/>
              <a:gd name="connsiteX236" fmla="*/ 3048000 w 4114828"/>
              <a:gd name="connsiteY236" fmla="*/ 1600200 h 4572000"/>
              <a:gd name="connsiteX237" fmla="*/ 3048000 w 4114828"/>
              <a:gd name="connsiteY237" fmla="*/ 1295400 h 4572000"/>
              <a:gd name="connsiteX238" fmla="*/ 3124200 w 4114828"/>
              <a:gd name="connsiteY238" fmla="*/ 1219200 h 4572000"/>
              <a:gd name="connsiteX239" fmla="*/ 2286000 w 4114828"/>
              <a:gd name="connsiteY239" fmla="*/ 1066800 h 4572000"/>
              <a:gd name="connsiteX240" fmla="*/ 2286000 w 4114828"/>
              <a:gd name="connsiteY240" fmla="*/ 1219200 h 4572000"/>
              <a:gd name="connsiteX241" fmla="*/ 2438400 w 4114828"/>
              <a:gd name="connsiteY241" fmla="*/ 1219200 h 4572000"/>
              <a:gd name="connsiteX242" fmla="*/ 2438400 w 4114828"/>
              <a:gd name="connsiteY242" fmla="*/ 1066800 h 4572000"/>
              <a:gd name="connsiteX243" fmla="*/ 1676400 w 4114828"/>
              <a:gd name="connsiteY243" fmla="*/ 1066800 h 4572000"/>
              <a:gd name="connsiteX244" fmla="*/ 1676400 w 4114828"/>
              <a:gd name="connsiteY244" fmla="*/ 1219200 h 4572000"/>
              <a:gd name="connsiteX245" fmla="*/ 1828800 w 4114828"/>
              <a:gd name="connsiteY245" fmla="*/ 1219200 h 4572000"/>
              <a:gd name="connsiteX246" fmla="*/ 1828800 w 4114828"/>
              <a:gd name="connsiteY246" fmla="*/ 1066800 h 4572000"/>
              <a:gd name="connsiteX247" fmla="*/ 2209800 w 4114828"/>
              <a:gd name="connsiteY247" fmla="*/ 914400 h 4572000"/>
              <a:gd name="connsiteX248" fmla="*/ 2514600 w 4114828"/>
              <a:gd name="connsiteY248" fmla="*/ 914400 h 4572000"/>
              <a:gd name="connsiteX249" fmla="*/ 2590800 w 4114828"/>
              <a:gd name="connsiteY249" fmla="*/ 990600 h 4572000"/>
              <a:gd name="connsiteX250" fmla="*/ 2590800 w 4114828"/>
              <a:gd name="connsiteY250" fmla="*/ 1295400 h 4572000"/>
              <a:gd name="connsiteX251" fmla="*/ 2514600 w 4114828"/>
              <a:gd name="connsiteY251" fmla="*/ 1371600 h 4572000"/>
              <a:gd name="connsiteX252" fmla="*/ 2209800 w 4114828"/>
              <a:gd name="connsiteY252" fmla="*/ 1371600 h 4572000"/>
              <a:gd name="connsiteX253" fmla="*/ 2133600 w 4114828"/>
              <a:gd name="connsiteY253" fmla="*/ 1295400 h 4572000"/>
              <a:gd name="connsiteX254" fmla="*/ 2133600 w 4114828"/>
              <a:gd name="connsiteY254" fmla="*/ 990600 h 4572000"/>
              <a:gd name="connsiteX255" fmla="*/ 2209800 w 4114828"/>
              <a:gd name="connsiteY255" fmla="*/ 914400 h 4572000"/>
              <a:gd name="connsiteX256" fmla="*/ 1600200 w 4114828"/>
              <a:gd name="connsiteY256" fmla="*/ 914400 h 4572000"/>
              <a:gd name="connsiteX257" fmla="*/ 1905000 w 4114828"/>
              <a:gd name="connsiteY257" fmla="*/ 914400 h 4572000"/>
              <a:gd name="connsiteX258" fmla="*/ 1981200 w 4114828"/>
              <a:gd name="connsiteY258" fmla="*/ 990600 h 4572000"/>
              <a:gd name="connsiteX259" fmla="*/ 1981200 w 4114828"/>
              <a:gd name="connsiteY259" fmla="*/ 1295400 h 4572000"/>
              <a:gd name="connsiteX260" fmla="*/ 1905000 w 4114828"/>
              <a:gd name="connsiteY260" fmla="*/ 1371600 h 4572000"/>
              <a:gd name="connsiteX261" fmla="*/ 1600200 w 4114828"/>
              <a:gd name="connsiteY261" fmla="*/ 1371600 h 4572000"/>
              <a:gd name="connsiteX262" fmla="*/ 1524000 w 4114828"/>
              <a:gd name="connsiteY262" fmla="*/ 1295400 h 4572000"/>
              <a:gd name="connsiteX263" fmla="*/ 1524000 w 4114828"/>
              <a:gd name="connsiteY263" fmla="*/ 990600 h 4572000"/>
              <a:gd name="connsiteX264" fmla="*/ 1600200 w 4114828"/>
              <a:gd name="connsiteY264" fmla="*/ 914400 h 4572000"/>
              <a:gd name="connsiteX265" fmla="*/ 1371600 w 4114828"/>
              <a:gd name="connsiteY265" fmla="*/ 762000 h 4572000"/>
              <a:gd name="connsiteX266" fmla="*/ 1371600 w 4114828"/>
              <a:gd name="connsiteY266" fmla="*/ 1600200 h 4572000"/>
              <a:gd name="connsiteX267" fmla="*/ 1371600 w 4114828"/>
              <a:gd name="connsiteY267" fmla="*/ 4419600 h 4572000"/>
              <a:gd name="connsiteX268" fmla="*/ 1752600 w 4114828"/>
              <a:gd name="connsiteY268" fmla="*/ 4419600 h 4572000"/>
              <a:gd name="connsiteX269" fmla="*/ 1752600 w 4114828"/>
              <a:gd name="connsiteY269" fmla="*/ 3810000 h 4572000"/>
              <a:gd name="connsiteX270" fmla="*/ 1524000 w 4114828"/>
              <a:gd name="connsiteY270" fmla="*/ 3810000 h 4572000"/>
              <a:gd name="connsiteX271" fmla="*/ 1524000 w 4114828"/>
              <a:gd name="connsiteY271" fmla="*/ 3657600 h 4572000"/>
              <a:gd name="connsiteX272" fmla="*/ 2126456 w 4114828"/>
              <a:gd name="connsiteY272" fmla="*/ 3657600 h 4572000"/>
              <a:gd name="connsiteX273" fmla="*/ 2126456 w 4114828"/>
              <a:gd name="connsiteY273" fmla="*/ 3810000 h 4572000"/>
              <a:gd name="connsiteX274" fmla="*/ 1905000 w 4114828"/>
              <a:gd name="connsiteY274" fmla="*/ 3810000 h 4572000"/>
              <a:gd name="connsiteX275" fmla="*/ 1905000 w 4114828"/>
              <a:gd name="connsiteY275" fmla="*/ 4419600 h 4572000"/>
              <a:gd name="connsiteX276" fmla="*/ 2126456 w 4114828"/>
              <a:gd name="connsiteY276" fmla="*/ 4419600 h 4572000"/>
              <a:gd name="connsiteX277" fmla="*/ 2494359 w 4114828"/>
              <a:gd name="connsiteY277" fmla="*/ 4419600 h 4572000"/>
              <a:gd name="connsiteX278" fmla="*/ 2494359 w 4114828"/>
              <a:gd name="connsiteY278" fmla="*/ 4419599 h 4572000"/>
              <a:gd name="connsiteX279" fmla="*/ 3401616 w 4114828"/>
              <a:gd name="connsiteY279" fmla="*/ 4419599 h 4572000"/>
              <a:gd name="connsiteX280" fmla="*/ 3401616 w 4114828"/>
              <a:gd name="connsiteY280" fmla="*/ 4419600 h 4572000"/>
              <a:gd name="connsiteX281" fmla="*/ 3962400 w 4114828"/>
              <a:gd name="connsiteY281" fmla="*/ 4419600 h 4572000"/>
              <a:gd name="connsiteX282" fmla="*/ 3962400 w 4114828"/>
              <a:gd name="connsiteY282" fmla="*/ 4221956 h 4572000"/>
              <a:gd name="connsiteX283" fmla="*/ 3962400 w 4114828"/>
              <a:gd name="connsiteY283" fmla="*/ 4139406 h 4572000"/>
              <a:gd name="connsiteX284" fmla="*/ 3962400 w 4114828"/>
              <a:gd name="connsiteY284" fmla="*/ 3999706 h 4572000"/>
              <a:gd name="connsiteX285" fmla="*/ 3962400 w 4114828"/>
              <a:gd name="connsiteY285" fmla="*/ 3917156 h 4572000"/>
              <a:gd name="connsiteX286" fmla="*/ 3962400 w 4114828"/>
              <a:gd name="connsiteY286" fmla="*/ 3777456 h 4572000"/>
              <a:gd name="connsiteX287" fmla="*/ 3962400 w 4114828"/>
              <a:gd name="connsiteY287" fmla="*/ 3694906 h 4572000"/>
              <a:gd name="connsiteX288" fmla="*/ 3962400 w 4114828"/>
              <a:gd name="connsiteY288" fmla="*/ 3555206 h 4572000"/>
              <a:gd name="connsiteX289" fmla="*/ 3962400 w 4114828"/>
              <a:gd name="connsiteY289" fmla="*/ 3472656 h 4572000"/>
              <a:gd name="connsiteX290" fmla="*/ 3962400 w 4114828"/>
              <a:gd name="connsiteY290" fmla="*/ 3332956 h 4572000"/>
              <a:gd name="connsiteX291" fmla="*/ 3962400 w 4114828"/>
              <a:gd name="connsiteY291" fmla="*/ 3250406 h 4572000"/>
              <a:gd name="connsiteX292" fmla="*/ 3962400 w 4114828"/>
              <a:gd name="connsiteY292" fmla="*/ 3110706 h 4572000"/>
              <a:gd name="connsiteX293" fmla="*/ 3962400 w 4114828"/>
              <a:gd name="connsiteY293" fmla="*/ 3028156 h 4572000"/>
              <a:gd name="connsiteX294" fmla="*/ 3962400 w 4114828"/>
              <a:gd name="connsiteY294" fmla="*/ 2888456 h 4572000"/>
              <a:gd name="connsiteX295" fmla="*/ 3962400 w 4114828"/>
              <a:gd name="connsiteY295" fmla="*/ 2805906 h 4572000"/>
              <a:gd name="connsiteX296" fmla="*/ 3962400 w 4114828"/>
              <a:gd name="connsiteY296" fmla="*/ 2736056 h 4572000"/>
              <a:gd name="connsiteX297" fmla="*/ 3962400 w 4114828"/>
              <a:gd name="connsiteY297" fmla="*/ 2583656 h 4572000"/>
              <a:gd name="connsiteX298" fmla="*/ 3962400 w 4114828"/>
              <a:gd name="connsiteY298" fmla="*/ 1066800 h 4572000"/>
              <a:gd name="connsiteX299" fmla="*/ 2895600 w 4114828"/>
              <a:gd name="connsiteY299" fmla="*/ 1066800 h 4572000"/>
              <a:gd name="connsiteX300" fmla="*/ 2895600 w 4114828"/>
              <a:gd name="connsiteY300" fmla="*/ 2290762 h 4572000"/>
              <a:gd name="connsiteX301" fmla="*/ 2895600 w 4114828"/>
              <a:gd name="connsiteY301" fmla="*/ 2362200 h 4572000"/>
              <a:gd name="connsiteX302" fmla="*/ 2895600 w 4114828"/>
              <a:gd name="connsiteY302" fmla="*/ 3626644 h 4572000"/>
              <a:gd name="connsiteX303" fmla="*/ 2743200 w 4114828"/>
              <a:gd name="connsiteY303" fmla="*/ 3626644 h 4572000"/>
              <a:gd name="connsiteX304" fmla="*/ 2743200 w 4114828"/>
              <a:gd name="connsiteY304" fmla="*/ 2362200 h 4572000"/>
              <a:gd name="connsiteX305" fmla="*/ 2743200 w 4114828"/>
              <a:gd name="connsiteY305" fmla="*/ 2290762 h 4572000"/>
              <a:gd name="connsiteX306" fmla="*/ 2743200 w 4114828"/>
              <a:gd name="connsiteY306" fmla="*/ 990600 h 4572000"/>
              <a:gd name="connsiteX307" fmla="*/ 2743200 w 4114828"/>
              <a:gd name="connsiteY307" fmla="*/ 762000 h 4572000"/>
              <a:gd name="connsiteX308" fmla="*/ 2057400 w 4114828"/>
              <a:gd name="connsiteY308" fmla="*/ 203225 h 4572000"/>
              <a:gd name="connsiteX309" fmla="*/ 1752600 w 4114828"/>
              <a:gd name="connsiteY309" fmla="*/ 609600 h 4572000"/>
              <a:gd name="connsiteX310" fmla="*/ 2362200 w 4114828"/>
              <a:gd name="connsiteY310" fmla="*/ 609600 h 4572000"/>
              <a:gd name="connsiteX311" fmla="*/ 3508629 w 4114828"/>
              <a:gd name="connsiteY311" fmla="*/ 187376 h 4572000"/>
              <a:gd name="connsiteX312" fmla="*/ 3476320 w 4114828"/>
              <a:gd name="connsiteY312" fmla="*/ 297713 h 4572000"/>
              <a:gd name="connsiteX313" fmla="*/ 3542843 w 4114828"/>
              <a:gd name="connsiteY313" fmla="*/ 463220 h 4572000"/>
              <a:gd name="connsiteX314" fmla="*/ 3650590 w 4114828"/>
              <a:gd name="connsiteY314" fmla="*/ 571043 h 4572000"/>
              <a:gd name="connsiteX315" fmla="*/ 3926129 w 4114828"/>
              <a:gd name="connsiteY315" fmla="*/ 604875 h 4572000"/>
              <a:gd name="connsiteX316" fmla="*/ 3505200 w 4114828"/>
              <a:gd name="connsiteY316" fmla="*/ 0 h 4572000"/>
              <a:gd name="connsiteX317" fmla="*/ 3559073 w 4114828"/>
              <a:gd name="connsiteY317" fmla="*/ 22326 h 4572000"/>
              <a:gd name="connsiteX318" fmla="*/ 3810000 w 4114828"/>
              <a:gd name="connsiteY318" fmla="*/ 273253 h 4572000"/>
              <a:gd name="connsiteX319" fmla="*/ 3984726 w 4114828"/>
              <a:gd name="connsiteY319" fmla="*/ 98526 h 4572000"/>
              <a:gd name="connsiteX320" fmla="*/ 4092473 w 4114828"/>
              <a:gd name="connsiteY320" fmla="*/ 206273 h 4572000"/>
              <a:gd name="connsiteX321" fmla="*/ 3917747 w 4114828"/>
              <a:gd name="connsiteY321" fmla="*/ 381000 h 4572000"/>
              <a:gd name="connsiteX322" fmla="*/ 4092473 w 4114828"/>
              <a:gd name="connsiteY322" fmla="*/ 555726 h 4572000"/>
              <a:gd name="connsiteX323" fmla="*/ 4092549 w 4114828"/>
              <a:gd name="connsiteY323" fmla="*/ 663397 h 4572000"/>
              <a:gd name="connsiteX324" fmla="*/ 4077309 w 4114828"/>
              <a:gd name="connsiteY324" fmla="*/ 678713 h 4572000"/>
              <a:gd name="connsiteX325" fmla="*/ 3810000 w 4114828"/>
              <a:gd name="connsiteY325" fmla="*/ 789203 h 4572000"/>
              <a:gd name="connsiteX326" fmla="*/ 3585286 w 4114828"/>
              <a:gd name="connsiteY326" fmla="*/ 713460 h 4572000"/>
              <a:gd name="connsiteX327" fmla="*/ 3505200 w 4114828"/>
              <a:gd name="connsiteY327" fmla="*/ 793547 h 4572000"/>
              <a:gd name="connsiteX328" fmla="*/ 3505200 w 4114828"/>
              <a:gd name="connsiteY328" fmla="*/ 914400 h 4572000"/>
              <a:gd name="connsiteX329" fmla="*/ 4038600 w 4114828"/>
              <a:gd name="connsiteY329" fmla="*/ 914400 h 4572000"/>
              <a:gd name="connsiteX330" fmla="*/ 4114800 w 4114828"/>
              <a:gd name="connsiteY330" fmla="*/ 990600 h 4572000"/>
              <a:gd name="connsiteX331" fmla="*/ 4114800 w 4114828"/>
              <a:gd name="connsiteY331" fmla="*/ 2583656 h 4572000"/>
              <a:gd name="connsiteX332" fmla="*/ 4114800 w 4114828"/>
              <a:gd name="connsiteY332" fmla="*/ 2736056 h 4572000"/>
              <a:gd name="connsiteX333" fmla="*/ 4114800 w 4114828"/>
              <a:gd name="connsiteY333" fmla="*/ 2805906 h 4572000"/>
              <a:gd name="connsiteX334" fmla="*/ 4114800 w 4114828"/>
              <a:gd name="connsiteY334" fmla="*/ 2888456 h 4572000"/>
              <a:gd name="connsiteX335" fmla="*/ 4114800 w 4114828"/>
              <a:gd name="connsiteY335" fmla="*/ 3028156 h 4572000"/>
              <a:gd name="connsiteX336" fmla="*/ 4114800 w 4114828"/>
              <a:gd name="connsiteY336" fmla="*/ 3110706 h 4572000"/>
              <a:gd name="connsiteX337" fmla="*/ 4114800 w 4114828"/>
              <a:gd name="connsiteY337" fmla="*/ 3250406 h 4572000"/>
              <a:gd name="connsiteX338" fmla="*/ 4114800 w 4114828"/>
              <a:gd name="connsiteY338" fmla="*/ 3332956 h 4572000"/>
              <a:gd name="connsiteX339" fmla="*/ 4114800 w 4114828"/>
              <a:gd name="connsiteY339" fmla="*/ 3472656 h 4572000"/>
              <a:gd name="connsiteX340" fmla="*/ 4114800 w 4114828"/>
              <a:gd name="connsiteY340" fmla="*/ 3555206 h 4572000"/>
              <a:gd name="connsiteX341" fmla="*/ 4114800 w 4114828"/>
              <a:gd name="connsiteY341" fmla="*/ 3694906 h 4572000"/>
              <a:gd name="connsiteX342" fmla="*/ 4114800 w 4114828"/>
              <a:gd name="connsiteY342" fmla="*/ 3777456 h 4572000"/>
              <a:gd name="connsiteX343" fmla="*/ 4114800 w 4114828"/>
              <a:gd name="connsiteY343" fmla="*/ 3917156 h 4572000"/>
              <a:gd name="connsiteX344" fmla="*/ 4114800 w 4114828"/>
              <a:gd name="connsiteY344" fmla="*/ 3999706 h 4572000"/>
              <a:gd name="connsiteX345" fmla="*/ 4114800 w 4114828"/>
              <a:gd name="connsiteY345" fmla="*/ 4139406 h 4572000"/>
              <a:gd name="connsiteX346" fmla="*/ 4114800 w 4114828"/>
              <a:gd name="connsiteY346" fmla="*/ 4221956 h 4572000"/>
              <a:gd name="connsiteX347" fmla="*/ 4114800 w 4114828"/>
              <a:gd name="connsiteY347" fmla="*/ 4444206 h 4572000"/>
              <a:gd name="connsiteX348" fmla="*/ 4114800 w 4114828"/>
              <a:gd name="connsiteY348" fmla="*/ 4495800 h 4572000"/>
              <a:gd name="connsiteX349" fmla="*/ 4038600 w 4114828"/>
              <a:gd name="connsiteY349" fmla="*/ 4572000 h 4572000"/>
              <a:gd name="connsiteX350" fmla="*/ 3045619 w 4114828"/>
              <a:gd name="connsiteY350" fmla="*/ 4572000 h 4572000"/>
              <a:gd name="connsiteX351" fmla="*/ 3045619 w 4114828"/>
              <a:gd name="connsiteY351" fmla="*/ 4571999 h 4572000"/>
              <a:gd name="connsiteX352" fmla="*/ 2783682 w 4114828"/>
              <a:gd name="connsiteY352" fmla="*/ 4571999 h 4572000"/>
              <a:gd name="connsiteX353" fmla="*/ 2783682 w 4114828"/>
              <a:gd name="connsiteY353" fmla="*/ 4572000 h 4572000"/>
              <a:gd name="connsiteX354" fmla="*/ 2126456 w 4114828"/>
              <a:gd name="connsiteY354" fmla="*/ 4572000 h 4572000"/>
              <a:gd name="connsiteX355" fmla="*/ 1876425 w 4114828"/>
              <a:gd name="connsiteY355" fmla="*/ 4572000 h 4572000"/>
              <a:gd name="connsiteX356" fmla="*/ 1828800 w 4114828"/>
              <a:gd name="connsiteY356" fmla="*/ 4572000 h 4572000"/>
              <a:gd name="connsiteX357" fmla="*/ 1295400 w 4114828"/>
              <a:gd name="connsiteY357" fmla="*/ 4572000 h 4572000"/>
              <a:gd name="connsiteX358" fmla="*/ 76200 w 4114828"/>
              <a:gd name="connsiteY358" fmla="*/ 4572000 h 4572000"/>
              <a:gd name="connsiteX359" fmla="*/ 0 w 4114828"/>
              <a:gd name="connsiteY359" fmla="*/ 4495800 h 4572000"/>
              <a:gd name="connsiteX360" fmla="*/ 0 w 4114828"/>
              <a:gd name="connsiteY360" fmla="*/ 1600200 h 4572000"/>
              <a:gd name="connsiteX361" fmla="*/ 76200 w 4114828"/>
              <a:gd name="connsiteY361" fmla="*/ 1524000 h 4572000"/>
              <a:gd name="connsiteX362" fmla="*/ 609600 w 4114828"/>
              <a:gd name="connsiteY362" fmla="*/ 1524000 h 4572000"/>
              <a:gd name="connsiteX363" fmla="*/ 609600 w 4114828"/>
              <a:gd name="connsiteY363" fmla="*/ 914400 h 4572000"/>
              <a:gd name="connsiteX364" fmla="*/ 762000 w 4114828"/>
              <a:gd name="connsiteY364" fmla="*/ 914400 h 4572000"/>
              <a:gd name="connsiteX365" fmla="*/ 762000 w 4114828"/>
              <a:gd name="connsiteY365" fmla="*/ 1524000 h 4572000"/>
              <a:gd name="connsiteX366" fmla="*/ 1219200 w 4114828"/>
              <a:gd name="connsiteY366" fmla="*/ 1524000 h 4572000"/>
              <a:gd name="connsiteX367" fmla="*/ 1219200 w 4114828"/>
              <a:gd name="connsiteY367" fmla="*/ 685800 h 4572000"/>
              <a:gd name="connsiteX368" fmla="*/ 1295400 w 4114828"/>
              <a:gd name="connsiteY368" fmla="*/ 609600 h 4572000"/>
              <a:gd name="connsiteX369" fmla="*/ 1562100 w 4114828"/>
              <a:gd name="connsiteY369" fmla="*/ 609600 h 4572000"/>
              <a:gd name="connsiteX370" fmla="*/ 1996440 w 4114828"/>
              <a:gd name="connsiteY370" fmla="*/ 30480 h 4572000"/>
              <a:gd name="connsiteX371" fmla="*/ 2118360 w 4114828"/>
              <a:gd name="connsiteY371" fmla="*/ 30480 h 4572000"/>
              <a:gd name="connsiteX372" fmla="*/ 2552700 w 4114828"/>
              <a:gd name="connsiteY372" fmla="*/ 609600 h 4572000"/>
              <a:gd name="connsiteX373" fmla="*/ 2819400 w 4114828"/>
              <a:gd name="connsiteY373" fmla="*/ 609600 h 4572000"/>
              <a:gd name="connsiteX374" fmla="*/ 2895600 w 4114828"/>
              <a:gd name="connsiteY374" fmla="*/ 685800 h 4572000"/>
              <a:gd name="connsiteX375" fmla="*/ 2895600 w 4114828"/>
              <a:gd name="connsiteY375" fmla="*/ 914400 h 4572000"/>
              <a:gd name="connsiteX376" fmla="*/ 3352800 w 4114828"/>
              <a:gd name="connsiteY376" fmla="*/ 914400 h 4572000"/>
              <a:gd name="connsiteX377" fmla="*/ 3352800 w 4114828"/>
              <a:gd name="connsiteY377" fmla="*/ 762000 h 4572000"/>
              <a:gd name="connsiteX378" fmla="*/ 3375126 w 4114828"/>
              <a:gd name="connsiteY378" fmla="*/ 708126 h 4572000"/>
              <a:gd name="connsiteX379" fmla="*/ 3473653 w 4114828"/>
              <a:gd name="connsiteY379" fmla="*/ 609600 h 4572000"/>
              <a:gd name="connsiteX380" fmla="*/ 3435020 w 4114828"/>
              <a:gd name="connsiteY380" fmla="*/ 570966 h 4572000"/>
              <a:gd name="connsiteX381" fmla="*/ 3323920 w 4114828"/>
              <a:gd name="connsiteY381" fmla="*/ 294437 h 4572000"/>
              <a:gd name="connsiteX382" fmla="*/ 3444011 w 4114828"/>
              <a:gd name="connsiteY382" fmla="*/ 27889 h 4572000"/>
              <a:gd name="connsiteX383" fmla="*/ 3505200 w 4114828"/>
              <a:gd name="connsiteY383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4114828" h="4572000">
                <a:moveTo>
                  <a:pt x="2876550" y="3990975"/>
                </a:moveTo>
                <a:lnTo>
                  <a:pt x="2876550" y="4143375"/>
                </a:lnTo>
                <a:lnTo>
                  <a:pt x="3028950" y="4143375"/>
                </a:lnTo>
                <a:lnTo>
                  <a:pt x="3028950" y="3990975"/>
                </a:lnTo>
                <a:close/>
                <a:moveTo>
                  <a:pt x="3495675" y="3990974"/>
                </a:moveTo>
                <a:lnTo>
                  <a:pt x="3495675" y="4143374"/>
                </a:lnTo>
                <a:lnTo>
                  <a:pt x="3648075" y="4143374"/>
                </a:lnTo>
                <a:lnTo>
                  <a:pt x="3648075" y="3990974"/>
                </a:lnTo>
                <a:close/>
                <a:moveTo>
                  <a:pt x="2800350" y="3838575"/>
                </a:moveTo>
                <a:lnTo>
                  <a:pt x="3105150" y="3838575"/>
                </a:lnTo>
                <a:cubicBezTo>
                  <a:pt x="3147288" y="3838575"/>
                  <a:pt x="3181350" y="3872712"/>
                  <a:pt x="3181350" y="3914775"/>
                </a:cubicBezTo>
                <a:lnTo>
                  <a:pt x="3181350" y="4219575"/>
                </a:lnTo>
                <a:cubicBezTo>
                  <a:pt x="3181350" y="4261637"/>
                  <a:pt x="3147288" y="4295775"/>
                  <a:pt x="3105150" y="4295775"/>
                </a:cubicBezTo>
                <a:lnTo>
                  <a:pt x="2800350" y="4295775"/>
                </a:lnTo>
                <a:cubicBezTo>
                  <a:pt x="2758211" y="4295775"/>
                  <a:pt x="2724150" y="4261637"/>
                  <a:pt x="2724150" y="4219575"/>
                </a:cubicBezTo>
                <a:lnTo>
                  <a:pt x="2724150" y="3914775"/>
                </a:lnTo>
                <a:cubicBezTo>
                  <a:pt x="2724150" y="3872712"/>
                  <a:pt x="2758211" y="3838575"/>
                  <a:pt x="2800350" y="3838575"/>
                </a:cubicBezTo>
                <a:close/>
                <a:moveTo>
                  <a:pt x="3419475" y="3838574"/>
                </a:moveTo>
                <a:lnTo>
                  <a:pt x="3724275" y="3838574"/>
                </a:lnTo>
                <a:cubicBezTo>
                  <a:pt x="3766413" y="3838574"/>
                  <a:pt x="3800475" y="3872711"/>
                  <a:pt x="3800475" y="3914774"/>
                </a:cubicBezTo>
                <a:lnTo>
                  <a:pt x="3800475" y="4219574"/>
                </a:lnTo>
                <a:cubicBezTo>
                  <a:pt x="3800475" y="4261636"/>
                  <a:pt x="3766413" y="4295774"/>
                  <a:pt x="3724275" y="4295774"/>
                </a:cubicBezTo>
                <a:lnTo>
                  <a:pt x="3419475" y="4295774"/>
                </a:lnTo>
                <a:cubicBezTo>
                  <a:pt x="3377336" y="4295774"/>
                  <a:pt x="3343275" y="4261636"/>
                  <a:pt x="3343275" y="4219574"/>
                </a:cubicBezTo>
                <a:lnTo>
                  <a:pt x="3343275" y="3914774"/>
                </a:lnTo>
                <a:cubicBezTo>
                  <a:pt x="3343275" y="3872711"/>
                  <a:pt x="3377336" y="3838574"/>
                  <a:pt x="3419475" y="3838574"/>
                </a:cubicBezTo>
                <a:close/>
                <a:moveTo>
                  <a:pt x="914400" y="3657600"/>
                </a:moveTo>
                <a:lnTo>
                  <a:pt x="1066800" y="3657600"/>
                </a:lnTo>
                <a:lnTo>
                  <a:pt x="1066800" y="3810000"/>
                </a:lnTo>
                <a:lnTo>
                  <a:pt x="914400" y="3810000"/>
                </a:lnTo>
                <a:close/>
                <a:moveTo>
                  <a:pt x="609600" y="3657600"/>
                </a:moveTo>
                <a:lnTo>
                  <a:pt x="762000" y="3657600"/>
                </a:lnTo>
                <a:lnTo>
                  <a:pt x="762000" y="3810000"/>
                </a:lnTo>
                <a:lnTo>
                  <a:pt x="609600" y="3810000"/>
                </a:lnTo>
                <a:close/>
                <a:moveTo>
                  <a:pt x="304800" y="3657600"/>
                </a:moveTo>
                <a:lnTo>
                  <a:pt x="457200" y="3657600"/>
                </a:lnTo>
                <a:lnTo>
                  <a:pt x="457200" y="3810000"/>
                </a:lnTo>
                <a:lnTo>
                  <a:pt x="304800" y="3810000"/>
                </a:lnTo>
                <a:close/>
                <a:moveTo>
                  <a:pt x="3505200" y="3409950"/>
                </a:moveTo>
                <a:lnTo>
                  <a:pt x="3505200" y="3562350"/>
                </a:lnTo>
                <a:lnTo>
                  <a:pt x="3657600" y="3562350"/>
                </a:lnTo>
                <a:lnTo>
                  <a:pt x="3657600" y="3409950"/>
                </a:lnTo>
                <a:close/>
                <a:moveTo>
                  <a:pt x="3200400" y="3409950"/>
                </a:moveTo>
                <a:lnTo>
                  <a:pt x="3200400" y="3562350"/>
                </a:lnTo>
                <a:lnTo>
                  <a:pt x="3352800" y="3562350"/>
                </a:lnTo>
                <a:lnTo>
                  <a:pt x="3352800" y="3409950"/>
                </a:lnTo>
                <a:close/>
                <a:moveTo>
                  <a:pt x="3124200" y="3257550"/>
                </a:moveTo>
                <a:lnTo>
                  <a:pt x="3733800" y="3257550"/>
                </a:lnTo>
                <a:cubicBezTo>
                  <a:pt x="3775938" y="3257550"/>
                  <a:pt x="3810000" y="3291687"/>
                  <a:pt x="3810000" y="3333750"/>
                </a:cubicBezTo>
                <a:lnTo>
                  <a:pt x="3810000" y="3638550"/>
                </a:lnTo>
                <a:cubicBezTo>
                  <a:pt x="3810000" y="3680612"/>
                  <a:pt x="3775938" y="3714750"/>
                  <a:pt x="3733800" y="3714750"/>
                </a:cubicBezTo>
                <a:lnTo>
                  <a:pt x="3124200" y="3714750"/>
                </a:lnTo>
                <a:cubicBezTo>
                  <a:pt x="3082061" y="3714750"/>
                  <a:pt x="3048000" y="3680612"/>
                  <a:pt x="3048000" y="3638550"/>
                </a:cubicBezTo>
                <a:lnTo>
                  <a:pt x="3048000" y="3333750"/>
                </a:lnTo>
                <a:cubicBezTo>
                  <a:pt x="3048000" y="3291687"/>
                  <a:pt x="3082061" y="3257550"/>
                  <a:pt x="3124200" y="3257550"/>
                </a:cubicBezTo>
                <a:close/>
                <a:moveTo>
                  <a:pt x="1676400" y="3200400"/>
                </a:moveTo>
                <a:lnTo>
                  <a:pt x="1676400" y="3352800"/>
                </a:lnTo>
                <a:lnTo>
                  <a:pt x="1828800" y="3352800"/>
                </a:lnTo>
                <a:lnTo>
                  <a:pt x="1828800" y="3200400"/>
                </a:lnTo>
                <a:close/>
                <a:moveTo>
                  <a:pt x="762000" y="3200400"/>
                </a:moveTo>
                <a:lnTo>
                  <a:pt x="762000" y="3352800"/>
                </a:lnTo>
                <a:lnTo>
                  <a:pt x="914400" y="3352800"/>
                </a:lnTo>
                <a:lnTo>
                  <a:pt x="914400" y="3200400"/>
                </a:lnTo>
                <a:close/>
                <a:moveTo>
                  <a:pt x="457200" y="3200400"/>
                </a:moveTo>
                <a:lnTo>
                  <a:pt x="457200" y="3352800"/>
                </a:lnTo>
                <a:lnTo>
                  <a:pt x="609600" y="3352800"/>
                </a:lnTo>
                <a:lnTo>
                  <a:pt x="609600" y="3200400"/>
                </a:lnTo>
                <a:close/>
                <a:moveTo>
                  <a:pt x="2295525" y="3200399"/>
                </a:moveTo>
                <a:lnTo>
                  <a:pt x="2295525" y="3352799"/>
                </a:lnTo>
                <a:lnTo>
                  <a:pt x="2447925" y="3352799"/>
                </a:lnTo>
                <a:lnTo>
                  <a:pt x="2447925" y="3200399"/>
                </a:lnTo>
                <a:close/>
                <a:moveTo>
                  <a:pt x="1600200" y="3048000"/>
                </a:moveTo>
                <a:lnTo>
                  <a:pt x="1905000" y="3048000"/>
                </a:lnTo>
                <a:cubicBezTo>
                  <a:pt x="1947138" y="3048000"/>
                  <a:pt x="1981200" y="3082137"/>
                  <a:pt x="1981200" y="3124200"/>
                </a:cubicBezTo>
                <a:lnTo>
                  <a:pt x="1981200" y="3429000"/>
                </a:lnTo>
                <a:cubicBezTo>
                  <a:pt x="1981200" y="3471062"/>
                  <a:pt x="1947138" y="3505200"/>
                  <a:pt x="1905000" y="3505200"/>
                </a:cubicBezTo>
                <a:lnTo>
                  <a:pt x="1600200" y="3505200"/>
                </a:lnTo>
                <a:cubicBezTo>
                  <a:pt x="1558061" y="3505200"/>
                  <a:pt x="1524000" y="3471062"/>
                  <a:pt x="1524000" y="3429000"/>
                </a:cubicBezTo>
                <a:lnTo>
                  <a:pt x="1524000" y="3124200"/>
                </a:lnTo>
                <a:cubicBezTo>
                  <a:pt x="1524000" y="3082137"/>
                  <a:pt x="1558061" y="3048000"/>
                  <a:pt x="1600200" y="3048000"/>
                </a:cubicBezTo>
                <a:close/>
                <a:moveTo>
                  <a:pt x="381000" y="3048000"/>
                </a:moveTo>
                <a:lnTo>
                  <a:pt x="990600" y="3048000"/>
                </a:lnTo>
                <a:cubicBezTo>
                  <a:pt x="1032738" y="3048000"/>
                  <a:pt x="1066800" y="3082137"/>
                  <a:pt x="1066800" y="3124200"/>
                </a:cubicBezTo>
                <a:lnTo>
                  <a:pt x="1066800" y="3429000"/>
                </a:lnTo>
                <a:cubicBezTo>
                  <a:pt x="1066800" y="3471062"/>
                  <a:pt x="1032738" y="3505200"/>
                  <a:pt x="990600" y="3505200"/>
                </a:cubicBezTo>
                <a:lnTo>
                  <a:pt x="381000" y="3505200"/>
                </a:lnTo>
                <a:cubicBezTo>
                  <a:pt x="338861" y="3505200"/>
                  <a:pt x="304800" y="3471062"/>
                  <a:pt x="304800" y="3429000"/>
                </a:cubicBezTo>
                <a:lnTo>
                  <a:pt x="304800" y="3124200"/>
                </a:lnTo>
                <a:cubicBezTo>
                  <a:pt x="304800" y="3082137"/>
                  <a:pt x="338861" y="3048000"/>
                  <a:pt x="381000" y="3048000"/>
                </a:cubicBezTo>
                <a:close/>
                <a:moveTo>
                  <a:pt x="2219325" y="3047999"/>
                </a:moveTo>
                <a:lnTo>
                  <a:pt x="2524125" y="3047999"/>
                </a:lnTo>
                <a:cubicBezTo>
                  <a:pt x="2566263" y="3047999"/>
                  <a:pt x="2600325" y="3082136"/>
                  <a:pt x="2600325" y="3124199"/>
                </a:cubicBezTo>
                <a:lnTo>
                  <a:pt x="2600325" y="3428999"/>
                </a:lnTo>
                <a:cubicBezTo>
                  <a:pt x="2600325" y="3471061"/>
                  <a:pt x="2566263" y="3505199"/>
                  <a:pt x="2524125" y="3505199"/>
                </a:cubicBezTo>
                <a:lnTo>
                  <a:pt x="2219325" y="3505199"/>
                </a:lnTo>
                <a:cubicBezTo>
                  <a:pt x="2177186" y="3505199"/>
                  <a:pt x="2143125" y="3471061"/>
                  <a:pt x="2143125" y="3428999"/>
                </a:cubicBezTo>
                <a:lnTo>
                  <a:pt x="2143125" y="3124199"/>
                </a:lnTo>
                <a:cubicBezTo>
                  <a:pt x="2143125" y="3082136"/>
                  <a:pt x="2177186" y="3047999"/>
                  <a:pt x="2219325" y="3047999"/>
                </a:cubicBezTo>
                <a:close/>
                <a:moveTo>
                  <a:pt x="3505200" y="2800350"/>
                </a:moveTo>
                <a:lnTo>
                  <a:pt x="3505200" y="2952750"/>
                </a:lnTo>
                <a:lnTo>
                  <a:pt x="3657600" y="2952750"/>
                </a:lnTo>
                <a:lnTo>
                  <a:pt x="3657600" y="2800350"/>
                </a:lnTo>
                <a:close/>
                <a:moveTo>
                  <a:pt x="3200400" y="2800350"/>
                </a:moveTo>
                <a:lnTo>
                  <a:pt x="3200400" y="2952750"/>
                </a:lnTo>
                <a:lnTo>
                  <a:pt x="3352800" y="2952750"/>
                </a:lnTo>
                <a:lnTo>
                  <a:pt x="3352800" y="2800350"/>
                </a:lnTo>
                <a:close/>
                <a:moveTo>
                  <a:pt x="3124200" y="2647950"/>
                </a:moveTo>
                <a:lnTo>
                  <a:pt x="3733800" y="2647950"/>
                </a:lnTo>
                <a:cubicBezTo>
                  <a:pt x="3775938" y="2647950"/>
                  <a:pt x="3810000" y="2682087"/>
                  <a:pt x="3810000" y="2724150"/>
                </a:cubicBezTo>
                <a:lnTo>
                  <a:pt x="3810000" y="3028950"/>
                </a:lnTo>
                <a:cubicBezTo>
                  <a:pt x="3810000" y="3071012"/>
                  <a:pt x="3775938" y="3105150"/>
                  <a:pt x="3733800" y="3105150"/>
                </a:cubicBezTo>
                <a:lnTo>
                  <a:pt x="3124200" y="3105150"/>
                </a:lnTo>
                <a:cubicBezTo>
                  <a:pt x="3082061" y="3105150"/>
                  <a:pt x="3048000" y="3071012"/>
                  <a:pt x="3048000" y="3028950"/>
                </a:cubicBezTo>
                <a:lnTo>
                  <a:pt x="3048000" y="2724150"/>
                </a:lnTo>
                <a:cubicBezTo>
                  <a:pt x="3048000" y="2682087"/>
                  <a:pt x="3082061" y="2647950"/>
                  <a:pt x="3124200" y="2647950"/>
                </a:cubicBezTo>
                <a:close/>
                <a:moveTo>
                  <a:pt x="762000" y="2590800"/>
                </a:moveTo>
                <a:lnTo>
                  <a:pt x="762000" y="2743200"/>
                </a:lnTo>
                <a:lnTo>
                  <a:pt x="914400" y="2743200"/>
                </a:lnTo>
                <a:lnTo>
                  <a:pt x="914400" y="2590800"/>
                </a:lnTo>
                <a:close/>
                <a:moveTo>
                  <a:pt x="457200" y="2590800"/>
                </a:moveTo>
                <a:lnTo>
                  <a:pt x="457200" y="2743200"/>
                </a:lnTo>
                <a:lnTo>
                  <a:pt x="609600" y="2743200"/>
                </a:lnTo>
                <a:lnTo>
                  <a:pt x="609600" y="2590800"/>
                </a:lnTo>
                <a:close/>
                <a:moveTo>
                  <a:pt x="381000" y="2438400"/>
                </a:moveTo>
                <a:lnTo>
                  <a:pt x="990600" y="2438400"/>
                </a:lnTo>
                <a:cubicBezTo>
                  <a:pt x="1032738" y="2438400"/>
                  <a:pt x="1066800" y="2472537"/>
                  <a:pt x="1066800" y="2514600"/>
                </a:cubicBezTo>
                <a:lnTo>
                  <a:pt x="1066800" y="2819400"/>
                </a:lnTo>
                <a:cubicBezTo>
                  <a:pt x="1066800" y="2861462"/>
                  <a:pt x="1032738" y="2895600"/>
                  <a:pt x="990600" y="2895600"/>
                </a:cubicBezTo>
                <a:lnTo>
                  <a:pt x="381000" y="2895600"/>
                </a:lnTo>
                <a:cubicBezTo>
                  <a:pt x="338861" y="2895600"/>
                  <a:pt x="304800" y="2861462"/>
                  <a:pt x="304800" y="2819400"/>
                </a:cubicBezTo>
                <a:lnTo>
                  <a:pt x="304800" y="2514600"/>
                </a:lnTo>
                <a:cubicBezTo>
                  <a:pt x="304800" y="2472537"/>
                  <a:pt x="338861" y="2438400"/>
                  <a:pt x="381000" y="2438400"/>
                </a:cubicBezTo>
                <a:close/>
                <a:moveTo>
                  <a:pt x="2286000" y="2286000"/>
                </a:moveTo>
                <a:lnTo>
                  <a:pt x="2286000" y="2438400"/>
                </a:lnTo>
                <a:lnTo>
                  <a:pt x="2438400" y="2438400"/>
                </a:lnTo>
                <a:lnTo>
                  <a:pt x="2438400" y="2286000"/>
                </a:lnTo>
                <a:close/>
                <a:moveTo>
                  <a:pt x="1676400" y="2286000"/>
                </a:moveTo>
                <a:lnTo>
                  <a:pt x="1676400" y="2438400"/>
                </a:lnTo>
                <a:lnTo>
                  <a:pt x="1828800" y="2438400"/>
                </a:lnTo>
                <a:lnTo>
                  <a:pt x="1828800" y="2286000"/>
                </a:lnTo>
                <a:close/>
                <a:moveTo>
                  <a:pt x="2209800" y="2133600"/>
                </a:moveTo>
                <a:lnTo>
                  <a:pt x="2514600" y="2133600"/>
                </a:lnTo>
                <a:cubicBezTo>
                  <a:pt x="2556738" y="2133600"/>
                  <a:pt x="2590800" y="2167737"/>
                  <a:pt x="2590800" y="2209800"/>
                </a:cubicBezTo>
                <a:lnTo>
                  <a:pt x="2590800" y="2514600"/>
                </a:lnTo>
                <a:cubicBezTo>
                  <a:pt x="2590800" y="2556662"/>
                  <a:pt x="2556738" y="2590800"/>
                  <a:pt x="2514600" y="2590800"/>
                </a:cubicBezTo>
                <a:lnTo>
                  <a:pt x="2209800" y="2590800"/>
                </a:lnTo>
                <a:cubicBezTo>
                  <a:pt x="2167661" y="2590800"/>
                  <a:pt x="2133600" y="2556662"/>
                  <a:pt x="2133600" y="2514600"/>
                </a:cubicBezTo>
                <a:lnTo>
                  <a:pt x="2133600" y="2209800"/>
                </a:lnTo>
                <a:cubicBezTo>
                  <a:pt x="2133600" y="2167737"/>
                  <a:pt x="2167661" y="2133600"/>
                  <a:pt x="2209800" y="2133600"/>
                </a:cubicBezTo>
                <a:close/>
                <a:moveTo>
                  <a:pt x="1600200" y="2133600"/>
                </a:moveTo>
                <a:lnTo>
                  <a:pt x="1905000" y="2133600"/>
                </a:lnTo>
                <a:cubicBezTo>
                  <a:pt x="1947138" y="2133600"/>
                  <a:pt x="1981200" y="2167737"/>
                  <a:pt x="1981200" y="2209800"/>
                </a:cubicBezTo>
                <a:lnTo>
                  <a:pt x="1981200" y="2514600"/>
                </a:lnTo>
                <a:cubicBezTo>
                  <a:pt x="1981200" y="2556662"/>
                  <a:pt x="1947138" y="2590800"/>
                  <a:pt x="1905000" y="2590800"/>
                </a:cubicBezTo>
                <a:lnTo>
                  <a:pt x="1600200" y="2590800"/>
                </a:lnTo>
                <a:cubicBezTo>
                  <a:pt x="1558061" y="2590800"/>
                  <a:pt x="1524000" y="2556662"/>
                  <a:pt x="1524000" y="2514600"/>
                </a:cubicBezTo>
                <a:lnTo>
                  <a:pt x="1524000" y="2209800"/>
                </a:lnTo>
                <a:cubicBezTo>
                  <a:pt x="1524000" y="2167737"/>
                  <a:pt x="1558061" y="2133600"/>
                  <a:pt x="1600200" y="2133600"/>
                </a:cubicBezTo>
                <a:close/>
                <a:moveTo>
                  <a:pt x="3505200" y="1981200"/>
                </a:moveTo>
                <a:lnTo>
                  <a:pt x="3505200" y="2133600"/>
                </a:lnTo>
                <a:lnTo>
                  <a:pt x="3657600" y="2133600"/>
                </a:lnTo>
                <a:lnTo>
                  <a:pt x="3657600" y="1981200"/>
                </a:lnTo>
                <a:close/>
                <a:moveTo>
                  <a:pt x="3200400" y="1981200"/>
                </a:moveTo>
                <a:lnTo>
                  <a:pt x="3200400" y="2133600"/>
                </a:lnTo>
                <a:lnTo>
                  <a:pt x="3352800" y="2133600"/>
                </a:lnTo>
                <a:lnTo>
                  <a:pt x="3352800" y="1981200"/>
                </a:lnTo>
                <a:close/>
                <a:moveTo>
                  <a:pt x="762000" y="1981200"/>
                </a:moveTo>
                <a:lnTo>
                  <a:pt x="762000" y="2133600"/>
                </a:lnTo>
                <a:lnTo>
                  <a:pt x="914400" y="2133600"/>
                </a:lnTo>
                <a:lnTo>
                  <a:pt x="914400" y="1981200"/>
                </a:lnTo>
                <a:close/>
                <a:moveTo>
                  <a:pt x="457200" y="1981200"/>
                </a:moveTo>
                <a:lnTo>
                  <a:pt x="457200" y="2133600"/>
                </a:lnTo>
                <a:lnTo>
                  <a:pt x="609600" y="2133600"/>
                </a:lnTo>
                <a:lnTo>
                  <a:pt x="609600" y="1981200"/>
                </a:lnTo>
                <a:close/>
                <a:moveTo>
                  <a:pt x="3124200" y="1828800"/>
                </a:moveTo>
                <a:lnTo>
                  <a:pt x="3733800" y="1828800"/>
                </a:lnTo>
                <a:cubicBezTo>
                  <a:pt x="3775938" y="1828800"/>
                  <a:pt x="3810000" y="1862937"/>
                  <a:pt x="3810000" y="1905000"/>
                </a:cubicBezTo>
                <a:lnTo>
                  <a:pt x="3810000" y="2209800"/>
                </a:lnTo>
                <a:cubicBezTo>
                  <a:pt x="3810000" y="2251862"/>
                  <a:pt x="3775938" y="2286000"/>
                  <a:pt x="3733800" y="2286000"/>
                </a:cubicBezTo>
                <a:lnTo>
                  <a:pt x="3124200" y="2286000"/>
                </a:lnTo>
                <a:cubicBezTo>
                  <a:pt x="3082061" y="2286000"/>
                  <a:pt x="3048000" y="2251862"/>
                  <a:pt x="3048000" y="2209800"/>
                </a:cubicBezTo>
                <a:lnTo>
                  <a:pt x="3048000" y="1905000"/>
                </a:lnTo>
                <a:cubicBezTo>
                  <a:pt x="3048000" y="1862937"/>
                  <a:pt x="3082061" y="1828800"/>
                  <a:pt x="3124200" y="1828800"/>
                </a:cubicBezTo>
                <a:close/>
                <a:moveTo>
                  <a:pt x="381000" y="1828800"/>
                </a:moveTo>
                <a:lnTo>
                  <a:pt x="990600" y="1828800"/>
                </a:lnTo>
                <a:cubicBezTo>
                  <a:pt x="1032738" y="1828800"/>
                  <a:pt x="1066800" y="1862937"/>
                  <a:pt x="1066800" y="1905000"/>
                </a:cubicBezTo>
                <a:lnTo>
                  <a:pt x="1066800" y="2209800"/>
                </a:lnTo>
                <a:cubicBezTo>
                  <a:pt x="1066800" y="2251862"/>
                  <a:pt x="1032738" y="2286000"/>
                  <a:pt x="990600" y="2286000"/>
                </a:cubicBezTo>
                <a:lnTo>
                  <a:pt x="381000" y="2286000"/>
                </a:lnTo>
                <a:cubicBezTo>
                  <a:pt x="338861" y="2286000"/>
                  <a:pt x="304800" y="2251862"/>
                  <a:pt x="304800" y="2209800"/>
                </a:cubicBezTo>
                <a:lnTo>
                  <a:pt x="304800" y="1905000"/>
                </a:lnTo>
                <a:cubicBezTo>
                  <a:pt x="304800" y="1862937"/>
                  <a:pt x="338861" y="1828800"/>
                  <a:pt x="381000" y="1828800"/>
                </a:cubicBezTo>
                <a:close/>
                <a:moveTo>
                  <a:pt x="2286000" y="1676400"/>
                </a:moveTo>
                <a:lnTo>
                  <a:pt x="2286000" y="1828800"/>
                </a:lnTo>
                <a:lnTo>
                  <a:pt x="2438400" y="1828800"/>
                </a:lnTo>
                <a:lnTo>
                  <a:pt x="2438400" y="1676400"/>
                </a:lnTo>
                <a:close/>
                <a:moveTo>
                  <a:pt x="1676400" y="1676400"/>
                </a:moveTo>
                <a:lnTo>
                  <a:pt x="1676400" y="1828800"/>
                </a:lnTo>
                <a:lnTo>
                  <a:pt x="1828800" y="1828800"/>
                </a:lnTo>
                <a:lnTo>
                  <a:pt x="1828800" y="1676400"/>
                </a:lnTo>
                <a:close/>
                <a:moveTo>
                  <a:pt x="152400" y="1676400"/>
                </a:moveTo>
                <a:lnTo>
                  <a:pt x="152400" y="4419600"/>
                </a:lnTo>
                <a:lnTo>
                  <a:pt x="1219200" y="4419600"/>
                </a:lnTo>
                <a:lnTo>
                  <a:pt x="1219200" y="1676400"/>
                </a:lnTo>
                <a:close/>
                <a:moveTo>
                  <a:pt x="2209800" y="1524000"/>
                </a:moveTo>
                <a:lnTo>
                  <a:pt x="2514600" y="1524000"/>
                </a:lnTo>
                <a:cubicBezTo>
                  <a:pt x="2556738" y="1524000"/>
                  <a:pt x="2590800" y="1558137"/>
                  <a:pt x="2590800" y="1600200"/>
                </a:cubicBezTo>
                <a:lnTo>
                  <a:pt x="2590800" y="1905000"/>
                </a:lnTo>
                <a:cubicBezTo>
                  <a:pt x="2590800" y="1947062"/>
                  <a:pt x="2556738" y="1981200"/>
                  <a:pt x="2514600" y="1981200"/>
                </a:cubicBezTo>
                <a:lnTo>
                  <a:pt x="2209800" y="1981200"/>
                </a:lnTo>
                <a:cubicBezTo>
                  <a:pt x="2167661" y="1981200"/>
                  <a:pt x="2133600" y="1947062"/>
                  <a:pt x="2133600" y="1905000"/>
                </a:cubicBezTo>
                <a:lnTo>
                  <a:pt x="2133600" y="1600200"/>
                </a:lnTo>
                <a:cubicBezTo>
                  <a:pt x="2133600" y="1558137"/>
                  <a:pt x="2167661" y="1524000"/>
                  <a:pt x="2209800" y="1524000"/>
                </a:cubicBezTo>
                <a:close/>
                <a:moveTo>
                  <a:pt x="1600200" y="1524000"/>
                </a:moveTo>
                <a:lnTo>
                  <a:pt x="1905000" y="1524000"/>
                </a:lnTo>
                <a:cubicBezTo>
                  <a:pt x="1947138" y="1524000"/>
                  <a:pt x="1981200" y="1558137"/>
                  <a:pt x="1981200" y="1600200"/>
                </a:cubicBezTo>
                <a:lnTo>
                  <a:pt x="1981200" y="1905000"/>
                </a:lnTo>
                <a:cubicBezTo>
                  <a:pt x="1981200" y="1947062"/>
                  <a:pt x="1947138" y="1981200"/>
                  <a:pt x="1905000" y="1981200"/>
                </a:cubicBezTo>
                <a:lnTo>
                  <a:pt x="1600200" y="1981200"/>
                </a:lnTo>
                <a:cubicBezTo>
                  <a:pt x="1558061" y="1981200"/>
                  <a:pt x="1524000" y="1947062"/>
                  <a:pt x="1524000" y="1905000"/>
                </a:cubicBezTo>
                <a:lnTo>
                  <a:pt x="1524000" y="1600200"/>
                </a:lnTo>
                <a:cubicBezTo>
                  <a:pt x="1524000" y="1558137"/>
                  <a:pt x="1558061" y="1524000"/>
                  <a:pt x="1600200" y="1524000"/>
                </a:cubicBezTo>
                <a:close/>
                <a:moveTo>
                  <a:pt x="3505200" y="1371600"/>
                </a:moveTo>
                <a:lnTo>
                  <a:pt x="3505200" y="1524000"/>
                </a:lnTo>
                <a:lnTo>
                  <a:pt x="3657600" y="1524000"/>
                </a:lnTo>
                <a:lnTo>
                  <a:pt x="3657600" y="1371600"/>
                </a:lnTo>
                <a:close/>
                <a:moveTo>
                  <a:pt x="3200400" y="1371600"/>
                </a:moveTo>
                <a:lnTo>
                  <a:pt x="3200400" y="1524000"/>
                </a:lnTo>
                <a:lnTo>
                  <a:pt x="3352800" y="1524000"/>
                </a:lnTo>
                <a:lnTo>
                  <a:pt x="3352800" y="1371600"/>
                </a:lnTo>
                <a:close/>
                <a:moveTo>
                  <a:pt x="3124200" y="1219200"/>
                </a:moveTo>
                <a:lnTo>
                  <a:pt x="3733800" y="1219200"/>
                </a:lnTo>
                <a:cubicBezTo>
                  <a:pt x="3775938" y="1219200"/>
                  <a:pt x="3810000" y="1253337"/>
                  <a:pt x="3810000" y="1295400"/>
                </a:cubicBezTo>
                <a:lnTo>
                  <a:pt x="3810000" y="1600200"/>
                </a:lnTo>
                <a:cubicBezTo>
                  <a:pt x="3810000" y="1642262"/>
                  <a:pt x="3775938" y="1676400"/>
                  <a:pt x="3733800" y="1676400"/>
                </a:cubicBezTo>
                <a:lnTo>
                  <a:pt x="3124200" y="1676400"/>
                </a:lnTo>
                <a:cubicBezTo>
                  <a:pt x="3082061" y="1676400"/>
                  <a:pt x="3048000" y="1642262"/>
                  <a:pt x="3048000" y="1600200"/>
                </a:cubicBezTo>
                <a:lnTo>
                  <a:pt x="3048000" y="1295400"/>
                </a:lnTo>
                <a:cubicBezTo>
                  <a:pt x="3048000" y="1253337"/>
                  <a:pt x="3082061" y="1219200"/>
                  <a:pt x="3124200" y="1219200"/>
                </a:cubicBezTo>
                <a:close/>
                <a:moveTo>
                  <a:pt x="2286000" y="1066800"/>
                </a:moveTo>
                <a:lnTo>
                  <a:pt x="2286000" y="1219200"/>
                </a:lnTo>
                <a:lnTo>
                  <a:pt x="2438400" y="1219200"/>
                </a:lnTo>
                <a:lnTo>
                  <a:pt x="2438400" y="1066800"/>
                </a:lnTo>
                <a:close/>
                <a:moveTo>
                  <a:pt x="1676400" y="1066800"/>
                </a:moveTo>
                <a:lnTo>
                  <a:pt x="1676400" y="1219200"/>
                </a:lnTo>
                <a:lnTo>
                  <a:pt x="1828800" y="1219200"/>
                </a:lnTo>
                <a:lnTo>
                  <a:pt x="1828800" y="1066800"/>
                </a:lnTo>
                <a:close/>
                <a:moveTo>
                  <a:pt x="2209800" y="914400"/>
                </a:moveTo>
                <a:lnTo>
                  <a:pt x="2514600" y="914400"/>
                </a:lnTo>
                <a:cubicBezTo>
                  <a:pt x="2556738" y="914400"/>
                  <a:pt x="2590800" y="948537"/>
                  <a:pt x="2590800" y="990600"/>
                </a:cubicBezTo>
                <a:lnTo>
                  <a:pt x="2590800" y="1295400"/>
                </a:lnTo>
                <a:cubicBezTo>
                  <a:pt x="2590800" y="1337462"/>
                  <a:pt x="2556738" y="1371600"/>
                  <a:pt x="2514600" y="1371600"/>
                </a:cubicBezTo>
                <a:lnTo>
                  <a:pt x="2209800" y="1371600"/>
                </a:lnTo>
                <a:cubicBezTo>
                  <a:pt x="2167661" y="1371600"/>
                  <a:pt x="2133600" y="1337462"/>
                  <a:pt x="2133600" y="1295400"/>
                </a:cubicBezTo>
                <a:lnTo>
                  <a:pt x="2133600" y="990600"/>
                </a:lnTo>
                <a:cubicBezTo>
                  <a:pt x="2133600" y="948537"/>
                  <a:pt x="2167661" y="914400"/>
                  <a:pt x="2209800" y="914400"/>
                </a:cubicBezTo>
                <a:close/>
                <a:moveTo>
                  <a:pt x="1600200" y="914400"/>
                </a:moveTo>
                <a:lnTo>
                  <a:pt x="1905000" y="914400"/>
                </a:lnTo>
                <a:cubicBezTo>
                  <a:pt x="1947138" y="914400"/>
                  <a:pt x="1981200" y="948537"/>
                  <a:pt x="1981200" y="990600"/>
                </a:cubicBezTo>
                <a:lnTo>
                  <a:pt x="1981200" y="1295400"/>
                </a:lnTo>
                <a:cubicBezTo>
                  <a:pt x="1981200" y="1337462"/>
                  <a:pt x="1947138" y="1371600"/>
                  <a:pt x="1905000" y="1371600"/>
                </a:cubicBezTo>
                <a:lnTo>
                  <a:pt x="1600200" y="1371600"/>
                </a:lnTo>
                <a:cubicBezTo>
                  <a:pt x="1558061" y="1371600"/>
                  <a:pt x="1524000" y="1337462"/>
                  <a:pt x="1524000" y="1295400"/>
                </a:cubicBezTo>
                <a:lnTo>
                  <a:pt x="1524000" y="990600"/>
                </a:lnTo>
                <a:cubicBezTo>
                  <a:pt x="1524000" y="948537"/>
                  <a:pt x="1558061" y="914400"/>
                  <a:pt x="1600200" y="914400"/>
                </a:cubicBezTo>
                <a:close/>
                <a:moveTo>
                  <a:pt x="1371600" y="762000"/>
                </a:moveTo>
                <a:lnTo>
                  <a:pt x="1371600" y="1600200"/>
                </a:lnTo>
                <a:lnTo>
                  <a:pt x="1371600" y="4419600"/>
                </a:lnTo>
                <a:lnTo>
                  <a:pt x="1752600" y="4419600"/>
                </a:lnTo>
                <a:lnTo>
                  <a:pt x="1752600" y="3810000"/>
                </a:lnTo>
                <a:lnTo>
                  <a:pt x="1524000" y="3810000"/>
                </a:lnTo>
                <a:lnTo>
                  <a:pt x="1524000" y="3657600"/>
                </a:lnTo>
                <a:lnTo>
                  <a:pt x="2126456" y="3657600"/>
                </a:lnTo>
                <a:lnTo>
                  <a:pt x="2126456" y="3810000"/>
                </a:lnTo>
                <a:lnTo>
                  <a:pt x="1905000" y="3810000"/>
                </a:lnTo>
                <a:lnTo>
                  <a:pt x="1905000" y="4419600"/>
                </a:lnTo>
                <a:lnTo>
                  <a:pt x="2126456" y="4419600"/>
                </a:lnTo>
                <a:lnTo>
                  <a:pt x="2494359" y="4419600"/>
                </a:lnTo>
                <a:lnTo>
                  <a:pt x="2494359" y="4419599"/>
                </a:lnTo>
                <a:lnTo>
                  <a:pt x="3401616" y="4419599"/>
                </a:lnTo>
                <a:lnTo>
                  <a:pt x="3401616" y="4419600"/>
                </a:lnTo>
                <a:lnTo>
                  <a:pt x="3962400" y="4419600"/>
                </a:lnTo>
                <a:lnTo>
                  <a:pt x="3962400" y="4221956"/>
                </a:lnTo>
                <a:lnTo>
                  <a:pt x="3962400" y="4139406"/>
                </a:lnTo>
                <a:lnTo>
                  <a:pt x="3962400" y="3999706"/>
                </a:lnTo>
                <a:lnTo>
                  <a:pt x="3962400" y="3917156"/>
                </a:lnTo>
                <a:lnTo>
                  <a:pt x="3962400" y="3777456"/>
                </a:lnTo>
                <a:lnTo>
                  <a:pt x="3962400" y="3694906"/>
                </a:lnTo>
                <a:lnTo>
                  <a:pt x="3962400" y="3555206"/>
                </a:lnTo>
                <a:lnTo>
                  <a:pt x="3962400" y="3472656"/>
                </a:lnTo>
                <a:lnTo>
                  <a:pt x="3962400" y="3332956"/>
                </a:lnTo>
                <a:lnTo>
                  <a:pt x="3962400" y="3250406"/>
                </a:lnTo>
                <a:lnTo>
                  <a:pt x="3962400" y="3110706"/>
                </a:lnTo>
                <a:lnTo>
                  <a:pt x="3962400" y="3028156"/>
                </a:lnTo>
                <a:lnTo>
                  <a:pt x="3962400" y="2888456"/>
                </a:lnTo>
                <a:lnTo>
                  <a:pt x="3962400" y="2805906"/>
                </a:lnTo>
                <a:lnTo>
                  <a:pt x="3962400" y="2736056"/>
                </a:lnTo>
                <a:lnTo>
                  <a:pt x="3962400" y="2583656"/>
                </a:lnTo>
                <a:lnTo>
                  <a:pt x="3962400" y="1066800"/>
                </a:lnTo>
                <a:lnTo>
                  <a:pt x="2895600" y="1066800"/>
                </a:lnTo>
                <a:lnTo>
                  <a:pt x="2895600" y="2290762"/>
                </a:lnTo>
                <a:lnTo>
                  <a:pt x="2895600" y="2362200"/>
                </a:lnTo>
                <a:lnTo>
                  <a:pt x="2895600" y="3626644"/>
                </a:lnTo>
                <a:lnTo>
                  <a:pt x="2743200" y="3626644"/>
                </a:lnTo>
                <a:lnTo>
                  <a:pt x="2743200" y="2362200"/>
                </a:lnTo>
                <a:lnTo>
                  <a:pt x="2743200" y="2290762"/>
                </a:lnTo>
                <a:lnTo>
                  <a:pt x="2743200" y="990600"/>
                </a:lnTo>
                <a:lnTo>
                  <a:pt x="2743200" y="762000"/>
                </a:lnTo>
                <a:close/>
                <a:moveTo>
                  <a:pt x="2057400" y="203225"/>
                </a:moveTo>
                <a:lnTo>
                  <a:pt x="1752600" y="609600"/>
                </a:lnTo>
                <a:lnTo>
                  <a:pt x="2362200" y="609600"/>
                </a:lnTo>
                <a:close/>
                <a:moveTo>
                  <a:pt x="3508629" y="187376"/>
                </a:moveTo>
                <a:cubicBezTo>
                  <a:pt x="3487979" y="220675"/>
                  <a:pt x="3477158" y="258165"/>
                  <a:pt x="3476320" y="297713"/>
                </a:cubicBezTo>
                <a:cubicBezTo>
                  <a:pt x="3474949" y="360197"/>
                  <a:pt x="3498647" y="418947"/>
                  <a:pt x="3542843" y="463220"/>
                </a:cubicBezTo>
                <a:lnTo>
                  <a:pt x="3650590" y="571043"/>
                </a:lnTo>
                <a:cubicBezTo>
                  <a:pt x="3725189" y="645566"/>
                  <a:pt x="3839566" y="656920"/>
                  <a:pt x="3926129" y="604875"/>
                </a:cubicBezTo>
                <a:close/>
                <a:moveTo>
                  <a:pt x="3505200" y="0"/>
                </a:moveTo>
                <a:cubicBezTo>
                  <a:pt x="3525469" y="0"/>
                  <a:pt x="3544824" y="8001"/>
                  <a:pt x="3559073" y="22326"/>
                </a:cubicBezTo>
                <a:lnTo>
                  <a:pt x="3810000" y="273253"/>
                </a:lnTo>
                <a:lnTo>
                  <a:pt x="3984726" y="98526"/>
                </a:lnTo>
                <a:lnTo>
                  <a:pt x="4092473" y="206273"/>
                </a:lnTo>
                <a:lnTo>
                  <a:pt x="3917747" y="381000"/>
                </a:lnTo>
                <a:lnTo>
                  <a:pt x="4092473" y="555726"/>
                </a:lnTo>
                <a:cubicBezTo>
                  <a:pt x="4122267" y="585444"/>
                  <a:pt x="4122267" y="633603"/>
                  <a:pt x="4092549" y="663397"/>
                </a:cubicBezTo>
                <a:lnTo>
                  <a:pt x="4077309" y="678713"/>
                </a:lnTo>
                <a:cubicBezTo>
                  <a:pt x="4003548" y="752399"/>
                  <a:pt x="3906774" y="789203"/>
                  <a:pt x="3810000" y="789203"/>
                </a:cubicBezTo>
                <a:cubicBezTo>
                  <a:pt x="3730523" y="789203"/>
                  <a:pt x="3651961" y="762990"/>
                  <a:pt x="3585286" y="713460"/>
                </a:cubicBezTo>
                <a:lnTo>
                  <a:pt x="3505200" y="793547"/>
                </a:lnTo>
                <a:lnTo>
                  <a:pt x="3505200" y="914400"/>
                </a:lnTo>
                <a:lnTo>
                  <a:pt x="4038600" y="914400"/>
                </a:lnTo>
                <a:cubicBezTo>
                  <a:pt x="4080739" y="914400"/>
                  <a:pt x="4114800" y="948537"/>
                  <a:pt x="4114800" y="990600"/>
                </a:cubicBezTo>
                <a:lnTo>
                  <a:pt x="4114800" y="2583656"/>
                </a:lnTo>
                <a:lnTo>
                  <a:pt x="4114800" y="2736056"/>
                </a:lnTo>
                <a:lnTo>
                  <a:pt x="4114800" y="2805906"/>
                </a:lnTo>
                <a:lnTo>
                  <a:pt x="4114800" y="2888456"/>
                </a:lnTo>
                <a:lnTo>
                  <a:pt x="4114800" y="3028156"/>
                </a:lnTo>
                <a:lnTo>
                  <a:pt x="4114800" y="3110706"/>
                </a:lnTo>
                <a:lnTo>
                  <a:pt x="4114800" y="3250406"/>
                </a:lnTo>
                <a:lnTo>
                  <a:pt x="4114800" y="3332956"/>
                </a:lnTo>
                <a:lnTo>
                  <a:pt x="4114800" y="3472656"/>
                </a:lnTo>
                <a:lnTo>
                  <a:pt x="4114800" y="3555206"/>
                </a:lnTo>
                <a:lnTo>
                  <a:pt x="4114800" y="3694906"/>
                </a:lnTo>
                <a:lnTo>
                  <a:pt x="4114800" y="3777456"/>
                </a:lnTo>
                <a:lnTo>
                  <a:pt x="4114800" y="3917156"/>
                </a:lnTo>
                <a:lnTo>
                  <a:pt x="4114800" y="3999706"/>
                </a:lnTo>
                <a:lnTo>
                  <a:pt x="4114800" y="4139406"/>
                </a:lnTo>
                <a:lnTo>
                  <a:pt x="4114800" y="4221956"/>
                </a:lnTo>
                <a:lnTo>
                  <a:pt x="4114800" y="4444206"/>
                </a:lnTo>
                <a:lnTo>
                  <a:pt x="4114800" y="4495800"/>
                </a:lnTo>
                <a:cubicBezTo>
                  <a:pt x="4114800" y="4537862"/>
                  <a:pt x="4080739" y="4572000"/>
                  <a:pt x="4038600" y="4572000"/>
                </a:cubicBezTo>
                <a:lnTo>
                  <a:pt x="3045619" y="4572000"/>
                </a:lnTo>
                <a:lnTo>
                  <a:pt x="3045619" y="4571999"/>
                </a:lnTo>
                <a:lnTo>
                  <a:pt x="2783682" y="4571999"/>
                </a:lnTo>
                <a:lnTo>
                  <a:pt x="2783682" y="4572000"/>
                </a:lnTo>
                <a:lnTo>
                  <a:pt x="2126456" y="4572000"/>
                </a:lnTo>
                <a:lnTo>
                  <a:pt x="1876425" y="4572000"/>
                </a:lnTo>
                <a:lnTo>
                  <a:pt x="1828800" y="4572000"/>
                </a:lnTo>
                <a:lnTo>
                  <a:pt x="1295400" y="4572000"/>
                </a:lnTo>
                <a:lnTo>
                  <a:pt x="76200" y="4572000"/>
                </a:lnTo>
                <a:cubicBezTo>
                  <a:pt x="34061" y="4572000"/>
                  <a:pt x="0" y="4537862"/>
                  <a:pt x="0" y="4495800"/>
                </a:cubicBezTo>
                <a:lnTo>
                  <a:pt x="0" y="1600200"/>
                </a:lnTo>
                <a:cubicBezTo>
                  <a:pt x="0" y="1558137"/>
                  <a:pt x="34061" y="1524000"/>
                  <a:pt x="76200" y="1524000"/>
                </a:cubicBezTo>
                <a:lnTo>
                  <a:pt x="609600" y="1524000"/>
                </a:lnTo>
                <a:lnTo>
                  <a:pt x="609600" y="914400"/>
                </a:lnTo>
                <a:lnTo>
                  <a:pt x="762000" y="914400"/>
                </a:lnTo>
                <a:lnTo>
                  <a:pt x="762000" y="1524000"/>
                </a:lnTo>
                <a:lnTo>
                  <a:pt x="1219200" y="1524000"/>
                </a:lnTo>
                <a:lnTo>
                  <a:pt x="1219200" y="685800"/>
                </a:lnTo>
                <a:cubicBezTo>
                  <a:pt x="1219200" y="643737"/>
                  <a:pt x="1253261" y="609600"/>
                  <a:pt x="1295400" y="609600"/>
                </a:cubicBezTo>
                <a:lnTo>
                  <a:pt x="1562100" y="609600"/>
                </a:lnTo>
                <a:lnTo>
                  <a:pt x="1996440" y="30480"/>
                </a:lnTo>
                <a:cubicBezTo>
                  <a:pt x="2025167" y="-7925"/>
                  <a:pt x="2089632" y="-7925"/>
                  <a:pt x="2118360" y="30480"/>
                </a:cubicBezTo>
                <a:lnTo>
                  <a:pt x="2552700" y="609600"/>
                </a:lnTo>
                <a:lnTo>
                  <a:pt x="2819400" y="609600"/>
                </a:lnTo>
                <a:cubicBezTo>
                  <a:pt x="2861539" y="609600"/>
                  <a:pt x="2895600" y="643737"/>
                  <a:pt x="2895600" y="685800"/>
                </a:cubicBezTo>
                <a:lnTo>
                  <a:pt x="2895600" y="914400"/>
                </a:lnTo>
                <a:lnTo>
                  <a:pt x="3352800" y="914400"/>
                </a:lnTo>
                <a:lnTo>
                  <a:pt x="3352800" y="762000"/>
                </a:lnTo>
                <a:cubicBezTo>
                  <a:pt x="3352800" y="741807"/>
                  <a:pt x="3360801" y="722376"/>
                  <a:pt x="3375126" y="708126"/>
                </a:cubicBezTo>
                <a:lnTo>
                  <a:pt x="3473653" y="609600"/>
                </a:lnTo>
                <a:lnTo>
                  <a:pt x="3435020" y="570966"/>
                </a:lnTo>
                <a:cubicBezTo>
                  <a:pt x="3362173" y="498195"/>
                  <a:pt x="3321710" y="397383"/>
                  <a:pt x="3323920" y="294437"/>
                </a:cubicBezTo>
                <a:cubicBezTo>
                  <a:pt x="3326054" y="191643"/>
                  <a:pt x="3368726" y="96926"/>
                  <a:pt x="3444011" y="27889"/>
                </a:cubicBezTo>
                <a:cubicBezTo>
                  <a:pt x="3456280" y="16688"/>
                  <a:pt x="3474644" y="0"/>
                  <a:pt x="3505200" y="0"/>
                </a:cubicBezTo>
                <a:close/>
              </a:path>
            </a:pathLst>
          </a:custGeom>
          <a:solidFill>
            <a:srgbClr val="007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47" name="Freeform: Shape 61">
            <a:extLst>
              <a:ext uri="{FF2B5EF4-FFF2-40B4-BE49-F238E27FC236}">
                <a16:creationId xmlns:a16="http://schemas.microsoft.com/office/drawing/2014/main" xmlns="" id="{428E0204-0952-4E86-A3F4-C1C4F84DD0AE}"/>
              </a:ext>
            </a:extLst>
          </p:cNvPr>
          <p:cNvSpPr>
            <a:spLocks noChangeAspect="1"/>
          </p:cNvSpPr>
          <p:nvPr/>
        </p:nvSpPr>
        <p:spPr>
          <a:xfrm>
            <a:off x="295061" y="3518531"/>
            <a:ext cx="384051" cy="426720"/>
          </a:xfrm>
          <a:custGeom>
            <a:avLst/>
            <a:gdLst>
              <a:gd name="connsiteX0" fmla="*/ 2876550 w 4114828"/>
              <a:gd name="connsiteY0" fmla="*/ 3990975 h 4572000"/>
              <a:gd name="connsiteX1" fmla="*/ 2876550 w 4114828"/>
              <a:gd name="connsiteY1" fmla="*/ 4143375 h 4572000"/>
              <a:gd name="connsiteX2" fmla="*/ 3028950 w 4114828"/>
              <a:gd name="connsiteY2" fmla="*/ 4143375 h 4572000"/>
              <a:gd name="connsiteX3" fmla="*/ 3028950 w 4114828"/>
              <a:gd name="connsiteY3" fmla="*/ 3990975 h 4572000"/>
              <a:gd name="connsiteX4" fmla="*/ 3495675 w 4114828"/>
              <a:gd name="connsiteY4" fmla="*/ 3990974 h 4572000"/>
              <a:gd name="connsiteX5" fmla="*/ 3495675 w 4114828"/>
              <a:gd name="connsiteY5" fmla="*/ 4143374 h 4572000"/>
              <a:gd name="connsiteX6" fmla="*/ 3648075 w 4114828"/>
              <a:gd name="connsiteY6" fmla="*/ 4143374 h 4572000"/>
              <a:gd name="connsiteX7" fmla="*/ 3648075 w 4114828"/>
              <a:gd name="connsiteY7" fmla="*/ 3990974 h 4572000"/>
              <a:gd name="connsiteX8" fmla="*/ 2800350 w 4114828"/>
              <a:gd name="connsiteY8" fmla="*/ 3838575 h 4572000"/>
              <a:gd name="connsiteX9" fmla="*/ 3105150 w 4114828"/>
              <a:gd name="connsiteY9" fmla="*/ 3838575 h 4572000"/>
              <a:gd name="connsiteX10" fmla="*/ 3181350 w 4114828"/>
              <a:gd name="connsiteY10" fmla="*/ 3914775 h 4572000"/>
              <a:gd name="connsiteX11" fmla="*/ 3181350 w 4114828"/>
              <a:gd name="connsiteY11" fmla="*/ 4219575 h 4572000"/>
              <a:gd name="connsiteX12" fmla="*/ 3105150 w 4114828"/>
              <a:gd name="connsiteY12" fmla="*/ 4295775 h 4572000"/>
              <a:gd name="connsiteX13" fmla="*/ 2800350 w 4114828"/>
              <a:gd name="connsiteY13" fmla="*/ 4295775 h 4572000"/>
              <a:gd name="connsiteX14" fmla="*/ 2724150 w 4114828"/>
              <a:gd name="connsiteY14" fmla="*/ 4219575 h 4572000"/>
              <a:gd name="connsiteX15" fmla="*/ 2724150 w 4114828"/>
              <a:gd name="connsiteY15" fmla="*/ 3914775 h 4572000"/>
              <a:gd name="connsiteX16" fmla="*/ 2800350 w 4114828"/>
              <a:gd name="connsiteY16" fmla="*/ 3838575 h 4572000"/>
              <a:gd name="connsiteX17" fmla="*/ 3419475 w 4114828"/>
              <a:gd name="connsiteY17" fmla="*/ 3838574 h 4572000"/>
              <a:gd name="connsiteX18" fmla="*/ 3724275 w 4114828"/>
              <a:gd name="connsiteY18" fmla="*/ 3838574 h 4572000"/>
              <a:gd name="connsiteX19" fmla="*/ 3800475 w 4114828"/>
              <a:gd name="connsiteY19" fmla="*/ 3914774 h 4572000"/>
              <a:gd name="connsiteX20" fmla="*/ 3800475 w 4114828"/>
              <a:gd name="connsiteY20" fmla="*/ 4219574 h 4572000"/>
              <a:gd name="connsiteX21" fmla="*/ 3724275 w 4114828"/>
              <a:gd name="connsiteY21" fmla="*/ 4295774 h 4572000"/>
              <a:gd name="connsiteX22" fmla="*/ 3419475 w 4114828"/>
              <a:gd name="connsiteY22" fmla="*/ 4295774 h 4572000"/>
              <a:gd name="connsiteX23" fmla="*/ 3343275 w 4114828"/>
              <a:gd name="connsiteY23" fmla="*/ 4219574 h 4572000"/>
              <a:gd name="connsiteX24" fmla="*/ 3343275 w 4114828"/>
              <a:gd name="connsiteY24" fmla="*/ 3914774 h 4572000"/>
              <a:gd name="connsiteX25" fmla="*/ 3419475 w 4114828"/>
              <a:gd name="connsiteY25" fmla="*/ 3838574 h 4572000"/>
              <a:gd name="connsiteX26" fmla="*/ 914400 w 4114828"/>
              <a:gd name="connsiteY26" fmla="*/ 3657600 h 4572000"/>
              <a:gd name="connsiteX27" fmla="*/ 1066800 w 4114828"/>
              <a:gd name="connsiteY27" fmla="*/ 3657600 h 4572000"/>
              <a:gd name="connsiteX28" fmla="*/ 1066800 w 4114828"/>
              <a:gd name="connsiteY28" fmla="*/ 3810000 h 4572000"/>
              <a:gd name="connsiteX29" fmla="*/ 914400 w 4114828"/>
              <a:gd name="connsiteY29" fmla="*/ 3810000 h 4572000"/>
              <a:gd name="connsiteX30" fmla="*/ 609600 w 4114828"/>
              <a:gd name="connsiteY30" fmla="*/ 3657600 h 4572000"/>
              <a:gd name="connsiteX31" fmla="*/ 762000 w 4114828"/>
              <a:gd name="connsiteY31" fmla="*/ 3657600 h 4572000"/>
              <a:gd name="connsiteX32" fmla="*/ 762000 w 4114828"/>
              <a:gd name="connsiteY32" fmla="*/ 3810000 h 4572000"/>
              <a:gd name="connsiteX33" fmla="*/ 609600 w 4114828"/>
              <a:gd name="connsiteY33" fmla="*/ 3810000 h 4572000"/>
              <a:gd name="connsiteX34" fmla="*/ 304800 w 4114828"/>
              <a:gd name="connsiteY34" fmla="*/ 3657600 h 4572000"/>
              <a:gd name="connsiteX35" fmla="*/ 457200 w 4114828"/>
              <a:gd name="connsiteY35" fmla="*/ 3657600 h 4572000"/>
              <a:gd name="connsiteX36" fmla="*/ 457200 w 4114828"/>
              <a:gd name="connsiteY36" fmla="*/ 3810000 h 4572000"/>
              <a:gd name="connsiteX37" fmla="*/ 304800 w 4114828"/>
              <a:gd name="connsiteY37" fmla="*/ 3810000 h 4572000"/>
              <a:gd name="connsiteX38" fmla="*/ 3505200 w 4114828"/>
              <a:gd name="connsiteY38" fmla="*/ 3409950 h 4572000"/>
              <a:gd name="connsiteX39" fmla="*/ 3505200 w 4114828"/>
              <a:gd name="connsiteY39" fmla="*/ 3562350 h 4572000"/>
              <a:gd name="connsiteX40" fmla="*/ 3657600 w 4114828"/>
              <a:gd name="connsiteY40" fmla="*/ 3562350 h 4572000"/>
              <a:gd name="connsiteX41" fmla="*/ 3657600 w 4114828"/>
              <a:gd name="connsiteY41" fmla="*/ 3409950 h 4572000"/>
              <a:gd name="connsiteX42" fmla="*/ 3200400 w 4114828"/>
              <a:gd name="connsiteY42" fmla="*/ 3409950 h 4572000"/>
              <a:gd name="connsiteX43" fmla="*/ 3200400 w 4114828"/>
              <a:gd name="connsiteY43" fmla="*/ 3562350 h 4572000"/>
              <a:gd name="connsiteX44" fmla="*/ 3352800 w 4114828"/>
              <a:gd name="connsiteY44" fmla="*/ 3562350 h 4572000"/>
              <a:gd name="connsiteX45" fmla="*/ 3352800 w 4114828"/>
              <a:gd name="connsiteY45" fmla="*/ 3409950 h 4572000"/>
              <a:gd name="connsiteX46" fmla="*/ 3124200 w 4114828"/>
              <a:gd name="connsiteY46" fmla="*/ 3257550 h 4572000"/>
              <a:gd name="connsiteX47" fmla="*/ 3733800 w 4114828"/>
              <a:gd name="connsiteY47" fmla="*/ 3257550 h 4572000"/>
              <a:gd name="connsiteX48" fmla="*/ 3810000 w 4114828"/>
              <a:gd name="connsiteY48" fmla="*/ 3333750 h 4572000"/>
              <a:gd name="connsiteX49" fmla="*/ 3810000 w 4114828"/>
              <a:gd name="connsiteY49" fmla="*/ 3638550 h 4572000"/>
              <a:gd name="connsiteX50" fmla="*/ 3733800 w 4114828"/>
              <a:gd name="connsiteY50" fmla="*/ 3714750 h 4572000"/>
              <a:gd name="connsiteX51" fmla="*/ 3124200 w 4114828"/>
              <a:gd name="connsiteY51" fmla="*/ 3714750 h 4572000"/>
              <a:gd name="connsiteX52" fmla="*/ 3048000 w 4114828"/>
              <a:gd name="connsiteY52" fmla="*/ 3638550 h 4572000"/>
              <a:gd name="connsiteX53" fmla="*/ 3048000 w 4114828"/>
              <a:gd name="connsiteY53" fmla="*/ 3333750 h 4572000"/>
              <a:gd name="connsiteX54" fmla="*/ 3124200 w 4114828"/>
              <a:gd name="connsiteY54" fmla="*/ 3257550 h 4572000"/>
              <a:gd name="connsiteX55" fmla="*/ 1676400 w 4114828"/>
              <a:gd name="connsiteY55" fmla="*/ 3200400 h 4572000"/>
              <a:gd name="connsiteX56" fmla="*/ 1676400 w 4114828"/>
              <a:gd name="connsiteY56" fmla="*/ 3352800 h 4572000"/>
              <a:gd name="connsiteX57" fmla="*/ 1828800 w 4114828"/>
              <a:gd name="connsiteY57" fmla="*/ 3352800 h 4572000"/>
              <a:gd name="connsiteX58" fmla="*/ 1828800 w 4114828"/>
              <a:gd name="connsiteY58" fmla="*/ 3200400 h 4572000"/>
              <a:gd name="connsiteX59" fmla="*/ 762000 w 4114828"/>
              <a:gd name="connsiteY59" fmla="*/ 3200400 h 4572000"/>
              <a:gd name="connsiteX60" fmla="*/ 762000 w 4114828"/>
              <a:gd name="connsiteY60" fmla="*/ 3352800 h 4572000"/>
              <a:gd name="connsiteX61" fmla="*/ 914400 w 4114828"/>
              <a:gd name="connsiteY61" fmla="*/ 3352800 h 4572000"/>
              <a:gd name="connsiteX62" fmla="*/ 914400 w 4114828"/>
              <a:gd name="connsiteY62" fmla="*/ 3200400 h 4572000"/>
              <a:gd name="connsiteX63" fmla="*/ 457200 w 4114828"/>
              <a:gd name="connsiteY63" fmla="*/ 3200400 h 4572000"/>
              <a:gd name="connsiteX64" fmla="*/ 457200 w 4114828"/>
              <a:gd name="connsiteY64" fmla="*/ 3352800 h 4572000"/>
              <a:gd name="connsiteX65" fmla="*/ 609600 w 4114828"/>
              <a:gd name="connsiteY65" fmla="*/ 3352800 h 4572000"/>
              <a:gd name="connsiteX66" fmla="*/ 609600 w 4114828"/>
              <a:gd name="connsiteY66" fmla="*/ 3200400 h 4572000"/>
              <a:gd name="connsiteX67" fmla="*/ 2295525 w 4114828"/>
              <a:gd name="connsiteY67" fmla="*/ 3200399 h 4572000"/>
              <a:gd name="connsiteX68" fmla="*/ 2295525 w 4114828"/>
              <a:gd name="connsiteY68" fmla="*/ 3352799 h 4572000"/>
              <a:gd name="connsiteX69" fmla="*/ 2447925 w 4114828"/>
              <a:gd name="connsiteY69" fmla="*/ 3352799 h 4572000"/>
              <a:gd name="connsiteX70" fmla="*/ 2447925 w 4114828"/>
              <a:gd name="connsiteY70" fmla="*/ 3200399 h 4572000"/>
              <a:gd name="connsiteX71" fmla="*/ 1600200 w 4114828"/>
              <a:gd name="connsiteY71" fmla="*/ 3048000 h 4572000"/>
              <a:gd name="connsiteX72" fmla="*/ 1905000 w 4114828"/>
              <a:gd name="connsiteY72" fmla="*/ 3048000 h 4572000"/>
              <a:gd name="connsiteX73" fmla="*/ 1981200 w 4114828"/>
              <a:gd name="connsiteY73" fmla="*/ 3124200 h 4572000"/>
              <a:gd name="connsiteX74" fmla="*/ 1981200 w 4114828"/>
              <a:gd name="connsiteY74" fmla="*/ 3429000 h 4572000"/>
              <a:gd name="connsiteX75" fmla="*/ 1905000 w 4114828"/>
              <a:gd name="connsiteY75" fmla="*/ 3505200 h 4572000"/>
              <a:gd name="connsiteX76" fmla="*/ 1600200 w 4114828"/>
              <a:gd name="connsiteY76" fmla="*/ 3505200 h 4572000"/>
              <a:gd name="connsiteX77" fmla="*/ 1524000 w 4114828"/>
              <a:gd name="connsiteY77" fmla="*/ 3429000 h 4572000"/>
              <a:gd name="connsiteX78" fmla="*/ 1524000 w 4114828"/>
              <a:gd name="connsiteY78" fmla="*/ 3124200 h 4572000"/>
              <a:gd name="connsiteX79" fmla="*/ 1600200 w 4114828"/>
              <a:gd name="connsiteY79" fmla="*/ 3048000 h 4572000"/>
              <a:gd name="connsiteX80" fmla="*/ 381000 w 4114828"/>
              <a:gd name="connsiteY80" fmla="*/ 3048000 h 4572000"/>
              <a:gd name="connsiteX81" fmla="*/ 990600 w 4114828"/>
              <a:gd name="connsiteY81" fmla="*/ 3048000 h 4572000"/>
              <a:gd name="connsiteX82" fmla="*/ 1066800 w 4114828"/>
              <a:gd name="connsiteY82" fmla="*/ 3124200 h 4572000"/>
              <a:gd name="connsiteX83" fmla="*/ 1066800 w 4114828"/>
              <a:gd name="connsiteY83" fmla="*/ 3429000 h 4572000"/>
              <a:gd name="connsiteX84" fmla="*/ 990600 w 4114828"/>
              <a:gd name="connsiteY84" fmla="*/ 3505200 h 4572000"/>
              <a:gd name="connsiteX85" fmla="*/ 381000 w 4114828"/>
              <a:gd name="connsiteY85" fmla="*/ 3505200 h 4572000"/>
              <a:gd name="connsiteX86" fmla="*/ 304800 w 4114828"/>
              <a:gd name="connsiteY86" fmla="*/ 3429000 h 4572000"/>
              <a:gd name="connsiteX87" fmla="*/ 304800 w 4114828"/>
              <a:gd name="connsiteY87" fmla="*/ 3124200 h 4572000"/>
              <a:gd name="connsiteX88" fmla="*/ 381000 w 4114828"/>
              <a:gd name="connsiteY88" fmla="*/ 3048000 h 4572000"/>
              <a:gd name="connsiteX89" fmla="*/ 2219325 w 4114828"/>
              <a:gd name="connsiteY89" fmla="*/ 3047999 h 4572000"/>
              <a:gd name="connsiteX90" fmla="*/ 2524125 w 4114828"/>
              <a:gd name="connsiteY90" fmla="*/ 3047999 h 4572000"/>
              <a:gd name="connsiteX91" fmla="*/ 2600325 w 4114828"/>
              <a:gd name="connsiteY91" fmla="*/ 3124199 h 4572000"/>
              <a:gd name="connsiteX92" fmla="*/ 2600325 w 4114828"/>
              <a:gd name="connsiteY92" fmla="*/ 3428999 h 4572000"/>
              <a:gd name="connsiteX93" fmla="*/ 2524125 w 4114828"/>
              <a:gd name="connsiteY93" fmla="*/ 3505199 h 4572000"/>
              <a:gd name="connsiteX94" fmla="*/ 2219325 w 4114828"/>
              <a:gd name="connsiteY94" fmla="*/ 3505199 h 4572000"/>
              <a:gd name="connsiteX95" fmla="*/ 2143125 w 4114828"/>
              <a:gd name="connsiteY95" fmla="*/ 3428999 h 4572000"/>
              <a:gd name="connsiteX96" fmla="*/ 2143125 w 4114828"/>
              <a:gd name="connsiteY96" fmla="*/ 3124199 h 4572000"/>
              <a:gd name="connsiteX97" fmla="*/ 2219325 w 4114828"/>
              <a:gd name="connsiteY97" fmla="*/ 3047999 h 4572000"/>
              <a:gd name="connsiteX98" fmla="*/ 3505200 w 4114828"/>
              <a:gd name="connsiteY98" fmla="*/ 2800350 h 4572000"/>
              <a:gd name="connsiteX99" fmla="*/ 3505200 w 4114828"/>
              <a:gd name="connsiteY99" fmla="*/ 2952750 h 4572000"/>
              <a:gd name="connsiteX100" fmla="*/ 3657600 w 4114828"/>
              <a:gd name="connsiteY100" fmla="*/ 2952750 h 4572000"/>
              <a:gd name="connsiteX101" fmla="*/ 3657600 w 4114828"/>
              <a:gd name="connsiteY101" fmla="*/ 2800350 h 4572000"/>
              <a:gd name="connsiteX102" fmla="*/ 3200400 w 4114828"/>
              <a:gd name="connsiteY102" fmla="*/ 2800350 h 4572000"/>
              <a:gd name="connsiteX103" fmla="*/ 3200400 w 4114828"/>
              <a:gd name="connsiteY103" fmla="*/ 2952750 h 4572000"/>
              <a:gd name="connsiteX104" fmla="*/ 3352800 w 4114828"/>
              <a:gd name="connsiteY104" fmla="*/ 2952750 h 4572000"/>
              <a:gd name="connsiteX105" fmla="*/ 3352800 w 4114828"/>
              <a:gd name="connsiteY105" fmla="*/ 2800350 h 4572000"/>
              <a:gd name="connsiteX106" fmla="*/ 3124200 w 4114828"/>
              <a:gd name="connsiteY106" fmla="*/ 2647950 h 4572000"/>
              <a:gd name="connsiteX107" fmla="*/ 3733800 w 4114828"/>
              <a:gd name="connsiteY107" fmla="*/ 2647950 h 4572000"/>
              <a:gd name="connsiteX108" fmla="*/ 3810000 w 4114828"/>
              <a:gd name="connsiteY108" fmla="*/ 2724150 h 4572000"/>
              <a:gd name="connsiteX109" fmla="*/ 3810000 w 4114828"/>
              <a:gd name="connsiteY109" fmla="*/ 3028950 h 4572000"/>
              <a:gd name="connsiteX110" fmla="*/ 3733800 w 4114828"/>
              <a:gd name="connsiteY110" fmla="*/ 3105150 h 4572000"/>
              <a:gd name="connsiteX111" fmla="*/ 3124200 w 4114828"/>
              <a:gd name="connsiteY111" fmla="*/ 3105150 h 4572000"/>
              <a:gd name="connsiteX112" fmla="*/ 3048000 w 4114828"/>
              <a:gd name="connsiteY112" fmla="*/ 3028950 h 4572000"/>
              <a:gd name="connsiteX113" fmla="*/ 3048000 w 4114828"/>
              <a:gd name="connsiteY113" fmla="*/ 2724150 h 4572000"/>
              <a:gd name="connsiteX114" fmla="*/ 3124200 w 4114828"/>
              <a:gd name="connsiteY114" fmla="*/ 2647950 h 4572000"/>
              <a:gd name="connsiteX115" fmla="*/ 762000 w 4114828"/>
              <a:gd name="connsiteY115" fmla="*/ 2590800 h 4572000"/>
              <a:gd name="connsiteX116" fmla="*/ 762000 w 4114828"/>
              <a:gd name="connsiteY116" fmla="*/ 2743200 h 4572000"/>
              <a:gd name="connsiteX117" fmla="*/ 914400 w 4114828"/>
              <a:gd name="connsiteY117" fmla="*/ 2743200 h 4572000"/>
              <a:gd name="connsiteX118" fmla="*/ 914400 w 4114828"/>
              <a:gd name="connsiteY118" fmla="*/ 2590800 h 4572000"/>
              <a:gd name="connsiteX119" fmla="*/ 457200 w 4114828"/>
              <a:gd name="connsiteY119" fmla="*/ 2590800 h 4572000"/>
              <a:gd name="connsiteX120" fmla="*/ 457200 w 4114828"/>
              <a:gd name="connsiteY120" fmla="*/ 2743200 h 4572000"/>
              <a:gd name="connsiteX121" fmla="*/ 609600 w 4114828"/>
              <a:gd name="connsiteY121" fmla="*/ 2743200 h 4572000"/>
              <a:gd name="connsiteX122" fmla="*/ 609600 w 4114828"/>
              <a:gd name="connsiteY122" fmla="*/ 2590800 h 4572000"/>
              <a:gd name="connsiteX123" fmla="*/ 381000 w 4114828"/>
              <a:gd name="connsiteY123" fmla="*/ 2438400 h 4572000"/>
              <a:gd name="connsiteX124" fmla="*/ 990600 w 4114828"/>
              <a:gd name="connsiteY124" fmla="*/ 2438400 h 4572000"/>
              <a:gd name="connsiteX125" fmla="*/ 1066800 w 4114828"/>
              <a:gd name="connsiteY125" fmla="*/ 2514600 h 4572000"/>
              <a:gd name="connsiteX126" fmla="*/ 1066800 w 4114828"/>
              <a:gd name="connsiteY126" fmla="*/ 2819400 h 4572000"/>
              <a:gd name="connsiteX127" fmla="*/ 990600 w 4114828"/>
              <a:gd name="connsiteY127" fmla="*/ 2895600 h 4572000"/>
              <a:gd name="connsiteX128" fmla="*/ 381000 w 4114828"/>
              <a:gd name="connsiteY128" fmla="*/ 2895600 h 4572000"/>
              <a:gd name="connsiteX129" fmla="*/ 304800 w 4114828"/>
              <a:gd name="connsiteY129" fmla="*/ 2819400 h 4572000"/>
              <a:gd name="connsiteX130" fmla="*/ 304800 w 4114828"/>
              <a:gd name="connsiteY130" fmla="*/ 2514600 h 4572000"/>
              <a:gd name="connsiteX131" fmla="*/ 381000 w 4114828"/>
              <a:gd name="connsiteY131" fmla="*/ 2438400 h 4572000"/>
              <a:gd name="connsiteX132" fmla="*/ 2286000 w 4114828"/>
              <a:gd name="connsiteY132" fmla="*/ 2286000 h 4572000"/>
              <a:gd name="connsiteX133" fmla="*/ 2286000 w 4114828"/>
              <a:gd name="connsiteY133" fmla="*/ 2438400 h 4572000"/>
              <a:gd name="connsiteX134" fmla="*/ 2438400 w 4114828"/>
              <a:gd name="connsiteY134" fmla="*/ 2438400 h 4572000"/>
              <a:gd name="connsiteX135" fmla="*/ 2438400 w 4114828"/>
              <a:gd name="connsiteY135" fmla="*/ 2286000 h 4572000"/>
              <a:gd name="connsiteX136" fmla="*/ 1676400 w 4114828"/>
              <a:gd name="connsiteY136" fmla="*/ 2286000 h 4572000"/>
              <a:gd name="connsiteX137" fmla="*/ 1676400 w 4114828"/>
              <a:gd name="connsiteY137" fmla="*/ 2438400 h 4572000"/>
              <a:gd name="connsiteX138" fmla="*/ 1828800 w 4114828"/>
              <a:gd name="connsiteY138" fmla="*/ 2438400 h 4572000"/>
              <a:gd name="connsiteX139" fmla="*/ 1828800 w 4114828"/>
              <a:gd name="connsiteY139" fmla="*/ 2286000 h 4572000"/>
              <a:gd name="connsiteX140" fmla="*/ 2209800 w 4114828"/>
              <a:gd name="connsiteY140" fmla="*/ 2133600 h 4572000"/>
              <a:gd name="connsiteX141" fmla="*/ 2514600 w 4114828"/>
              <a:gd name="connsiteY141" fmla="*/ 2133600 h 4572000"/>
              <a:gd name="connsiteX142" fmla="*/ 2590800 w 4114828"/>
              <a:gd name="connsiteY142" fmla="*/ 2209800 h 4572000"/>
              <a:gd name="connsiteX143" fmla="*/ 2590800 w 4114828"/>
              <a:gd name="connsiteY143" fmla="*/ 2514600 h 4572000"/>
              <a:gd name="connsiteX144" fmla="*/ 2514600 w 4114828"/>
              <a:gd name="connsiteY144" fmla="*/ 2590800 h 4572000"/>
              <a:gd name="connsiteX145" fmla="*/ 2209800 w 4114828"/>
              <a:gd name="connsiteY145" fmla="*/ 2590800 h 4572000"/>
              <a:gd name="connsiteX146" fmla="*/ 2133600 w 4114828"/>
              <a:gd name="connsiteY146" fmla="*/ 2514600 h 4572000"/>
              <a:gd name="connsiteX147" fmla="*/ 2133600 w 4114828"/>
              <a:gd name="connsiteY147" fmla="*/ 2209800 h 4572000"/>
              <a:gd name="connsiteX148" fmla="*/ 2209800 w 4114828"/>
              <a:gd name="connsiteY148" fmla="*/ 2133600 h 4572000"/>
              <a:gd name="connsiteX149" fmla="*/ 1600200 w 4114828"/>
              <a:gd name="connsiteY149" fmla="*/ 2133600 h 4572000"/>
              <a:gd name="connsiteX150" fmla="*/ 1905000 w 4114828"/>
              <a:gd name="connsiteY150" fmla="*/ 2133600 h 4572000"/>
              <a:gd name="connsiteX151" fmla="*/ 1981200 w 4114828"/>
              <a:gd name="connsiteY151" fmla="*/ 2209800 h 4572000"/>
              <a:gd name="connsiteX152" fmla="*/ 1981200 w 4114828"/>
              <a:gd name="connsiteY152" fmla="*/ 2514600 h 4572000"/>
              <a:gd name="connsiteX153" fmla="*/ 1905000 w 4114828"/>
              <a:gd name="connsiteY153" fmla="*/ 2590800 h 4572000"/>
              <a:gd name="connsiteX154" fmla="*/ 1600200 w 4114828"/>
              <a:gd name="connsiteY154" fmla="*/ 2590800 h 4572000"/>
              <a:gd name="connsiteX155" fmla="*/ 1524000 w 4114828"/>
              <a:gd name="connsiteY155" fmla="*/ 2514600 h 4572000"/>
              <a:gd name="connsiteX156" fmla="*/ 1524000 w 4114828"/>
              <a:gd name="connsiteY156" fmla="*/ 2209800 h 4572000"/>
              <a:gd name="connsiteX157" fmla="*/ 1600200 w 4114828"/>
              <a:gd name="connsiteY157" fmla="*/ 2133600 h 4572000"/>
              <a:gd name="connsiteX158" fmla="*/ 3505200 w 4114828"/>
              <a:gd name="connsiteY158" fmla="*/ 1981200 h 4572000"/>
              <a:gd name="connsiteX159" fmla="*/ 3505200 w 4114828"/>
              <a:gd name="connsiteY159" fmla="*/ 2133600 h 4572000"/>
              <a:gd name="connsiteX160" fmla="*/ 3657600 w 4114828"/>
              <a:gd name="connsiteY160" fmla="*/ 2133600 h 4572000"/>
              <a:gd name="connsiteX161" fmla="*/ 3657600 w 4114828"/>
              <a:gd name="connsiteY161" fmla="*/ 1981200 h 4572000"/>
              <a:gd name="connsiteX162" fmla="*/ 3200400 w 4114828"/>
              <a:gd name="connsiteY162" fmla="*/ 1981200 h 4572000"/>
              <a:gd name="connsiteX163" fmla="*/ 3200400 w 4114828"/>
              <a:gd name="connsiteY163" fmla="*/ 2133600 h 4572000"/>
              <a:gd name="connsiteX164" fmla="*/ 3352800 w 4114828"/>
              <a:gd name="connsiteY164" fmla="*/ 2133600 h 4572000"/>
              <a:gd name="connsiteX165" fmla="*/ 3352800 w 4114828"/>
              <a:gd name="connsiteY165" fmla="*/ 1981200 h 4572000"/>
              <a:gd name="connsiteX166" fmla="*/ 762000 w 4114828"/>
              <a:gd name="connsiteY166" fmla="*/ 1981200 h 4572000"/>
              <a:gd name="connsiteX167" fmla="*/ 762000 w 4114828"/>
              <a:gd name="connsiteY167" fmla="*/ 2133600 h 4572000"/>
              <a:gd name="connsiteX168" fmla="*/ 914400 w 4114828"/>
              <a:gd name="connsiteY168" fmla="*/ 2133600 h 4572000"/>
              <a:gd name="connsiteX169" fmla="*/ 914400 w 4114828"/>
              <a:gd name="connsiteY169" fmla="*/ 1981200 h 4572000"/>
              <a:gd name="connsiteX170" fmla="*/ 457200 w 4114828"/>
              <a:gd name="connsiteY170" fmla="*/ 1981200 h 4572000"/>
              <a:gd name="connsiteX171" fmla="*/ 457200 w 4114828"/>
              <a:gd name="connsiteY171" fmla="*/ 2133600 h 4572000"/>
              <a:gd name="connsiteX172" fmla="*/ 609600 w 4114828"/>
              <a:gd name="connsiteY172" fmla="*/ 2133600 h 4572000"/>
              <a:gd name="connsiteX173" fmla="*/ 609600 w 4114828"/>
              <a:gd name="connsiteY173" fmla="*/ 1981200 h 4572000"/>
              <a:gd name="connsiteX174" fmla="*/ 3124200 w 4114828"/>
              <a:gd name="connsiteY174" fmla="*/ 1828800 h 4572000"/>
              <a:gd name="connsiteX175" fmla="*/ 3733800 w 4114828"/>
              <a:gd name="connsiteY175" fmla="*/ 1828800 h 4572000"/>
              <a:gd name="connsiteX176" fmla="*/ 3810000 w 4114828"/>
              <a:gd name="connsiteY176" fmla="*/ 1905000 h 4572000"/>
              <a:gd name="connsiteX177" fmla="*/ 3810000 w 4114828"/>
              <a:gd name="connsiteY177" fmla="*/ 2209800 h 4572000"/>
              <a:gd name="connsiteX178" fmla="*/ 3733800 w 4114828"/>
              <a:gd name="connsiteY178" fmla="*/ 2286000 h 4572000"/>
              <a:gd name="connsiteX179" fmla="*/ 3124200 w 4114828"/>
              <a:gd name="connsiteY179" fmla="*/ 2286000 h 4572000"/>
              <a:gd name="connsiteX180" fmla="*/ 3048000 w 4114828"/>
              <a:gd name="connsiteY180" fmla="*/ 2209800 h 4572000"/>
              <a:gd name="connsiteX181" fmla="*/ 3048000 w 4114828"/>
              <a:gd name="connsiteY181" fmla="*/ 1905000 h 4572000"/>
              <a:gd name="connsiteX182" fmla="*/ 3124200 w 4114828"/>
              <a:gd name="connsiteY182" fmla="*/ 1828800 h 4572000"/>
              <a:gd name="connsiteX183" fmla="*/ 381000 w 4114828"/>
              <a:gd name="connsiteY183" fmla="*/ 1828800 h 4572000"/>
              <a:gd name="connsiteX184" fmla="*/ 990600 w 4114828"/>
              <a:gd name="connsiteY184" fmla="*/ 1828800 h 4572000"/>
              <a:gd name="connsiteX185" fmla="*/ 1066800 w 4114828"/>
              <a:gd name="connsiteY185" fmla="*/ 1905000 h 4572000"/>
              <a:gd name="connsiteX186" fmla="*/ 1066800 w 4114828"/>
              <a:gd name="connsiteY186" fmla="*/ 2209800 h 4572000"/>
              <a:gd name="connsiteX187" fmla="*/ 990600 w 4114828"/>
              <a:gd name="connsiteY187" fmla="*/ 2286000 h 4572000"/>
              <a:gd name="connsiteX188" fmla="*/ 381000 w 4114828"/>
              <a:gd name="connsiteY188" fmla="*/ 2286000 h 4572000"/>
              <a:gd name="connsiteX189" fmla="*/ 304800 w 4114828"/>
              <a:gd name="connsiteY189" fmla="*/ 2209800 h 4572000"/>
              <a:gd name="connsiteX190" fmla="*/ 304800 w 4114828"/>
              <a:gd name="connsiteY190" fmla="*/ 1905000 h 4572000"/>
              <a:gd name="connsiteX191" fmla="*/ 381000 w 4114828"/>
              <a:gd name="connsiteY191" fmla="*/ 1828800 h 4572000"/>
              <a:gd name="connsiteX192" fmla="*/ 2286000 w 4114828"/>
              <a:gd name="connsiteY192" fmla="*/ 1676400 h 4572000"/>
              <a:gd name="connsiteX193" fmla="*/ 2286000 w 4114828"/>
              <a:gd name="connsiteY193" fmla="*/ 1828800 h 4572000"/>
              <a:gd name="connsiteX194" fmla="*/ 2438400 w 4114828"/>
              <a:gd name="connsiteY194" fmla="*/ 1828800 h 4572000"/>
              <a:gd name="connsiteX195" fmla="*/ 2438400 w 4114828"/>
              <a:gd name="connsiteY195" fmla="*/ 1676400 h 4572000"/>
              <a:gd name="connsiteX196" fmla="*/ 1676400 w 4114828"/>
              <a:gd name="connsiteY196" fmla="*/ 1676400 h 4572000"/>
              <a:gd name="connsiteX197" fmla="*/ 1676400 w 4114828"/>
              <a:gd name="connsiteY197" fmla="*/ 1828800 h 4572000"/>
              <a:gd name="connsiteX198" fmla="*/ 1828800 w 4114828"/>
              <a:gd name="connsiteY198" fmla="*/ 1828800 h 4572000"/>
              <a:gd name="connsiteX199" fmla="*/ 1828800 w 4114828"/>
              <a:gd name="connsiteY199" fmla="*/ 1676400 h 4572000"/>
              <a:gd name="connsiteX200" fmla="*/ 152400 w 4114828"/>
              <a:gd name="connsiteY200" fmla="*/ 1676400 h 4572000"/>
              <a:gd name="connsiteX201" fmla="*/ 152400 w 4114828"/>
              <a:gd name="connsiteY201" fmla="*/ 4419600 h 4572000"/>
              <a:gd name="connsiteX202" fmla="*/ 1219200 w 4114828"/>
              <a:gd name="connsiteY202" fmla="*/ 4419600 h 4572000"/>
              <a:gd name="connsiteX203" fmla="*/ 1219200 w 4114828"/>
              <a:gd name="connsiteY203" fmla="*/ 1676400 h 4572000"/>
              <a:gd name="connsiteX204" fmla="*/ 2209800 w 4114828"/>
              <a:gd name="connsiteY204" fmla="*/ 1524000 h 4572000"/>
              <a:gd name="connsiteX205" fmla="*/ 2514600 w 4114828"/>
              <a:gd name="connsiteY205" fmla="*/ 1524000 h 4572000"/>
              <a:gd name="connsiteX206" fmla="*/ 2590800 w 4114828"/>
              <a:gd name="connsiteY206" fmla="*/ 1600200 h 4572000"/>
              <a:gd name="connsiteX207" fmla="*/ 2590800 w 4114828"/>
              <a:gd name="connsiteY207" fmla="*/ 1905000 h 4572000"/>
              <a:gd name="connsiteX208" fmla="*/ 2514600 w 4114828"/>
              <a:gd name="connsiteY208" fmla="*/ 1981200 h 4572000"/>
              <a:gd name="connsiteX209" fmla="*/ 2209800 w 4114828"/>
              <a:gd name="connsiteY209" fmla="*/ 1981200 h 4572000"/>
              <a:gd name="connsiteX210" fmla="*/ 2133600 w 4114828"/>
              <a:gd name="connsiteY210" fmla="*/ 1905000 h 4572000"/>
              <a:gd name="connsiteX211" fmla="*/ 2133600 w 4114828"/>
              <a:gd name="connsiteY211" fmla="*/ 1600200 h 4572000"/>
              <a:gd name="connsiteX212" fmla="*/ 2209800 w 4114828"/>
              <a:gd name="connsiteY212" fmla="*/ 1524000 h 4572000"/>
              <a:gd name="connsiteX213" fmla="*/ 1600200 w 4114828"/>
              <a:gd name="connsiteY213" fmla="*/ 1524000 h 4572000"/>
              <a:gd name="connsiteX214" fmla="*/ 1905000 w 4114828"/>
              <a:gd name="connsiteY214" fmla="*/ 1524000 h 4572000"/>
              <a:gd name="connsiteX215" fmla="*/ 1981200 w 4114828"/>
              <a:gd name="connsiteY215" fmla="*/ 1600200 h 4572000"/>
              <a:gd name="connsiteX216" fmla="*/ 1981200 w 4114828"/>
              <a:gd name="connsiteY216" fmla="*/ 1905000 h 4572000"/>
              <a:gd name="connsiteX217" fmla="*/ 1905000 w 4114828"/>
              <a:gd name="connsiteY217" fmla="*/ 1981200 h 4572000"/>
              <a:gd name="connsiteX218" fmla="*/ 1600200 w 4114828"/>
              <a:gd name="connsiteY218" fmla="*/ 1981200 h 4572000"/>
              <a:gd name="connsiteX219" fmla="*/ 1524000 w 4114828"/>
              <a:gd name="connsiteY219" fmla="*/ 1905000 h 4572000"/>
              <a:gd name="connsiteX220" fmla="*/ 1524000 w 4114828"/>
              <a:gd name="connsiteY220" fmla="*/ 1600200 h 4572000"/>
              <a:gd name="connsiteX221" fmla="*/ 1600200 w 4114828"/>
              <a:gd name="connsiteY221" fmla="*/ 1524000 h 4572000"/>
              <a:gd name="connsiteX222" fmla="*/ 3505200 w 4114828"/>
              <a:gd name="connsiteY222" fmla="*/ 1371600 h 4572000"/>
              <a:gd name="connsiteX223" fmla="*/ 3505200 w 4114828"/>
              <a:gd name="connsiteY223" fmla="*/ 1524000 h 4572000"/>
              <a:gd name="connsiteX224" fmla="*/ 3657600 w 4114828"/>
              <a:gd name="connsiteY224" fmla="*/ 1524000 h 4572000"/>
              <a:gd name="connsiteX225" fmla="*/ 3657600 w 4114828"/>
              <a:gd name="connsiteY225" fmla="*/ 1371600 h 4572000"/>
              <a:gd name="connsiteX226" fmla="*/ 3200400 w 4114828"/>
              <a:gd name="connsiteY226" fmla="*/ 1371600 h 4572000"/>
              <a:gd name="connsiteX227" fmla="*/ 3200400 w 4114828"/>
              <a:gd name="connsiteY227" fmla="*/ 1524000 h 4572000"/>
              <a:gd name="connsiteX228" fmla="*/ 3352800 w 4114828"/>
              <a:gd name="connsiteY228" fmla="*/ 1524000 h 4572000"/>
              <a:gd name="connsiteX229" fmla="*/ 3352800 w 4114828"/>
              <a:gd name="connsiteY229" fmla="*/ 1371600 h 4572000"/>
              <a:gd name="connsiteX230" fmla="*/ 3124200 w 4114828"/>
              <a:gd name="connsiteY230" fmla="*/ 1219200 h 4572000"/>
              <a:gd name="connsiteX231" fmla="*/ 3733800 w 4114828"/>
              <a:gd name="connsiteY231" fmla="*/ 1219200 h 4572000"/>
              <a:gd name="connsiteX232" fmla="*/ 3810000 w 4114828"/>
              <a:gd name="connsiteY232" fmla="*/ 1295400 h 4572000"/>
              <a:gd name="connsiteX233" fmla="*/ 3810000 w 4114828"/>
              <a:gd name="connsiteY233" fmla="*/ 1600200 h 4572000"/>
              <a:gd name="connsiteX234" fmla="*/ 3733800 w 4114828"/>
              <a:gd name="connsiteY234" fmla="*/ 1676400 h 4572000"/>
              <a:gd name="connsiteX235" fmla="*/ 3124200 w 4114828"/>
              <a:gd name="connsiteY235" fmla="*/ 1676400 h 4572000"/>
              <a:gd name="connsiteX236" fmla="*/ 3048000 w 4114828"/>
              <a:gd name="connsiteY236" fmla="*/ 1600200 h 4572000"/>
              <a:gd name="connsiteX237" fmla="*/ 3048000 w 4114828"/>
              <a:gd name="connsiteY237" fmla="*/ 1295400 h 4572000"/>
              <a:gd name="connsiteX238" fmla="*/ 3124200 w 4114828"/>
              <a:gd name="connsiteY238" fmla="*/ 1219200 h 4572000"/>
              <a:gd name="connsiteX239" fmla="*/ 2286000 w 4114828"/>
              <a:gd name="connsiteY239" fmla="*/ 1066800 h 4572000"/>
              <a:gd name="connsiteX240" fmla="*/ 2286000 w 4114828"/>
              <a:gd name="connsiteY240" fmla="*/ 1219200 h 4572000"/>
              <a:gd name="connsiteX241" fmla="*/ 2438400 w 4114828"/>
              <a:gd name="connsiteY241" fmla="*/ 1219200 h 4572000"/>
              <a:gd name="connsiteX242" fmla="*/ 2438400 w 4114828"/>
              <a:gd name="connsiteY242" fmla="*/ 1066800 h 4572000"/>
              <a:gd name="connsiteX243" fmla="*/ 1676400 w 4114828"/>
              <a:gd name="connsiteY243" fmla="*/ 1066800 h 4572000"/>
              <a:gd name="connsiteX244" fmla="*/ 1676400 w 4114828"/>
              <a:gd name="connsiteY244" fmla="*/ 1219200 h 4572000"/>
              <a:gd name="connsiteX245" fmla="*/ 1828800 w 4114828"/>
              <a:gd name="connsiteY245" fmla="*/ 1219200 h 4572000"/>
              <a:gd name="connsiteX246" fmla="*/ 1828800 w 4114828"/>
              <a:gd name="connsiteY246" fmla="*/ 1066800 h 4572000"/>
              <a:gd name="connsiteX247" fmla="*/ 2209800 w 4114828"/>
              <a:gd name="connsiteY247" fmla="*/ 914400 h 4572000"/>
              <a:gd name="connsiteX248" fmla="*/ 2514600 w 4114828"/>
              <a:gd name="connsiteY248" fmla="*/ 914400 h 4572000"/>
              <a:gd name="connsiteX249" fmla="*/ 2590800 w 4114828"/>
              <a:gd name="connsiteY249" fmla="*/ 990600 h 4572000"/>
              <a:gd name="connsiteX250" fmla="*/ 2590800 w 4114828"/>
              <a:gd name="connsiteY250" fmla="*/ 1295400 h 4572000"/>
              <a:gd name="connsiteX251" fmla="*/ 2514600 w 4114828"/>
              <a:gd name="connsiteY251" fmla="*/ 1371600 h 4572000"/>
              <a:gd name="connsiteX252" fmla="*/ 2209800 w 4114828"/>
              <a:gd name="connsiteY252" fmla="*/ 1371600 h 4572000"/>
              <a:gd name="connsiteX253" fmla="*/ 2133600 w 4114828"/>
              <a:gd name="connsiteY253" fmla="*/ 1295400 h 4572000"/>
              <a:gd name="connsiteX254" fmla="*/ 2133600 w 4114828"/>
              <a:gd name="connsiteY254" fmla="*/ 990600 h 4572000"/>
              <a:gd name="connsiteX255" fmla="*/ 2209800 w 4114828"/>
              <a:gd name="connsiteY255" fmla="*/ 914400 h 4572000"/>
              <a:gd name="connsiteX256" fmla="*/ 1600200 w 4114828"/>
              <a:gd name="connsiteY256" fmla="*/ 914400 h 4572000"/>
              <a:gd name="connsiteX257" fmla="*/ 1905000 w 4114828"/>
              <a:gd name="connsiteY257" fmla="*/ 914400 h 4572000"/>
              <a:gd name="connsiteX258" fmla="*/ 1981200 w 4114828"/>
              <a:gd name="connsiteY258" fmla="*/ 990600 h 4572000"/>
              <a:gd name="connsiteX259" fmla="*/ 1981200 w 4114828"/>
              <a:gd name="connsiteY259" fmla="*/ 1295400 h 4572000"/>
              <a:gd name="connsiteX260" fmla="*/ 1905000 w 4114828"/>
              <a:gd name="connsiteY260" fmla="*/ 1371600 h 4572000"/>
              <a:gd name="connsiteX261" fmla="*/ 1600200 w 4114828"/>
              <a:gd name="connsiteY261" fmla="*/ 1371600 h 4572000"/>
              <a:gd name="connsiteX262" fmla="*/ 1524000 w 4114828"/>
              <a:gd name="connsiteY262" fmla="*/ 1295400 h 4572000"/>
              <a:gd name="connsiteX263" fmla="*/ 1524000 w 4114828"/>
              <a:gd name="connsiteY263" fmla="*/ 990600 h 4572000"/>
              <a:gd name="connsiteX264" fmla="*/ 1600200 w 4114828"/>
              <a:gd name="connsiteY264" fmla="*/ 914400 h 4572000"/>
              <a:gd name="connsiteX265" fmla="*/ 1371600 w 4114828"/>
              <a:gd name="connsiteY265" fmla="*/ 762000 h 4572000"/>
              <a:gd name="connsiteX266" fmla="*/ 1371600 w 4114828"/>
              <a:gd name="connsiteY266" fmla="*/ 1600200 h 4572000"/>
              <a:gd name="connsiteX267" fmla="*/ 1371600 w 4114828"/>
              <a:gd name="connsiteY267" fmla="*/ 4419600 h 4572000"/>
              <a:gd name="connsiteX268" fmla="*/ 1752600 w 4114828"/>
              <a:gd name="connsiteY268" fmla="*/ 4419600 h 4572000"/>
              <a:gd name="connsiteX269" fmla="*/ 1752600 w 4114828"/>
              <a:gd name="connsiteY269" fmla="*/ 3810000 h 4572000"/>
              <a:gd name="connsiteX270" fmla="*/ 1524000 w 4114828"/>
              <a:gd name="connsiteY270" fmla="*/ 3810000 h 4572000"/>
              <a:gd name="connsiteX271" fmla="*/ 1524000 w 4114828"/>
              <a:gd name="connsiteY271" fmla="*/ 3657600 h 4572000"/>
              <a:gd name="connsiteX272" fmla="*/ 2126456 w 4114828"/>
              <a:gd name="connsiteY272" fmla="*/ 3657600 h 4572000"/>
              <a:gd name="connsiteX273" fmla="*/ 2126456 w 4114828"/>
              <a:gd name="connsiteY273" fmla="*/ 3810000 h 4572000"/>
              <a:gd name="connsiteX274" fmla="*/ 1905000 w 4114828"/>
              <a:gd name="connsiteY274" fmla="*/ 3810000 h 4572000"/>
              <a:gd name="connsiteX275" fmla="*/ 1905000 w 4114828"/>
              <a:gd name="connsiteY275" fmla="*/ 4419600 h 4572000"/>
              <a:gd name="connsiteX276" fmla="*/ 2126456 w 4114828"/>
              <a:gd name="connsiteY276" fmla="*/ 4419600 h 4572000"/>
              <a:gd name="connsiteX277" fmla="*/ 2494359 w 4114828"/>
              <a:gd name="connsiteY277" fmla="*/ 4419600 h 4572000"/>
              <a:gd name="connsiteX278" fmla="*/ 2494359 w 4114828"/>
              <a:gd name="connsiteY278" fmla="*/ 4419599 h 4572000"/>
              <a:gd name="connsiteX279" fmla="*/ 3401616 w 4114828"/>
              <a:gd name="connsiteY279" fmla="*/ 4419599 h 4572000"/>
              <a:gd name="connsiteX280" fmla="*/ 3401616 w 4114828"/>
              <a:gd name="connsiteY280" fmla="*/ 4419600 h 4572000"/>
              <a:gd name="connsiteX281" fmla="*/ 3962400 w 4114828"/>
              <a:gd name="connsiteY281" fmla="*/ 4419600 h 4572000"/>
              <a:gd name="connsiteX282" fmla="*/ 3962400 w 4114828"/>
              <a:gd name="connsiteY282" fmla="*/ 4221956 h 4572000"/>
              <a:gd name="connsiteX283" fmla="*/ 3962400 w 4114828"/>
              <a:gd name="connsiteY283" fmla="*/ 4139406 h 4572000"/>
              <a:gd name="connsiteX284" fmla="*/ 3962400 w 4114828"/>
              <a:gd name="connsiteY284" fmla="*/ 3999706 h 4572000"/>
              <a:gd name="connsiteX285" fmla="*/ 3962400 w 4114828"/>
              <a:gd name="connsiteY285" fmla="*/ 3917156 h 4572000"/>
              <a:gd name="connsiteX286" fmla="*/ 3962400 w 4114828"/>
              <a:gd name="connsiteY286" fmla="*/ 3777456 h 4572000"/>
              <a:gd name="connsiteX287" fmla="*/ 3962400 w 4114828"/>
              <a:gd name="connsiteY287" fmla="*/ 3694906 h 4572000"/>
              <a:gd name="connsiteX288" fmla="*/ 3962400 w 4114828"/>
              <a:gd name="connsiteY288" fmla="*/ 3555206 h 4572000"/>
              <a:gd name="connsiteX289" fmla="*/ 3962400 w 4114828"/>
              <a:gd name="connsiteY289" fmla="*/ 3472656 h 4572000"/>
              <a:gd name="connsiteX290" fmla="*/ 3962400 w 4114828"/>
              <a:gd name="connsiteY290" fmla="*/ 3332956 h 4572000"/>
              <a:gd name="connsiteX291" fmla="*/ 3962400 w 4114828"/>
              <a:gd name="connsiteY291" fmla="*/ 3250406 h 4572000"/>
              <a:gd name="connsiteX292" fmla="*/ 3962400 w 4114828"/>
              <a:gd name="connsiteY292" fmla="*/ 3110706 h 4572000"/>
              <a:gd name="connsiteX293" fmla="*/ 3962400 w 4114828"/>
              <a:gd name="connsiteY293" fmla="*/ 3028156 h 4572000"/>
              <a:gd name="connsiteX294" fmla="*/ 3962400 w 4114828"/>
              <a:gd name="connsiteY294" fmla="*/ 2888456 h 4572000"/>
              <a:gd name="connsiteX295" fmla="*/ 3962400 w 4114828"/>
              <a:gd name="connsiteY295" fmla="*/ 2805906 h 4572000"/>
              <a:gd name="connsiteX296" fmla="*/ 3962400 w 4114828"/>
              <a:gd name="connsiteY296" fmla="*/ 2736056 h 4572000"/>
              <a:gd name="connsiteX297" fmla="*/ 3962400 w 4114828"/>
              <a:gd name="connsiteY297" fmla="*/ 2583656 h 4572000"/>
              <a:gd name="connsiteX298" fmla="*/ 3962400 w 4114828"/>
              <a:gd name="connsiteY298" fmla="*/ 1066800 h 4572000"/>
              <a:gd name="connsiteX299" fmla="*/ 2895600 w 4114828"/>
              <a:gd name="connsiteY299" fmla="*/ 1066800 h 4572000"/>
              <a:gd name="connsiteX300" fmla="*/ 2895600 w 4114828"/>
              <a:gd name="connsiteY300" fmla="*/ 2290762 h 4572000"/>
              <a:gd name="connsiteX301" fmla="*/ 2895600 w 4114828"/>
              <a:gd name="connsiteY301" fmla="*/ 2362200 h 4572000"/>
              <a:gd name="connsiteX302" fmla="*/ 2895600 w 4114828"/>
              <a:gd name="connsiteY302" fmla="*/ 3626644 h 4572000"/>
              <a:gd name="connsiteX303" fmla="*/ 2743200 w 4114828"/>
              <a:gd name="connsiteY303" fmla="*/ 3626644 h 4572000"/>
              <a:gd name="connsiteX304" fmla="*/ 2743200 w 4114828"/>
              <a:gd name="connsiteY304" fmla="*/ 2362200 h 4572000"/>
              <a:gd name="connsiteX305" fmla="*/ 2743200 w 4114828"/>
              <a:gd name="connsiteY305" fmla="*/ 2290762 h 4572000"/>
              <a:gd name="connsiteX306" fmla="*/ 2743200 w 4114828"/>
              <a:gd name="connsiteY306" fmla="*/ 990600 h 4572000"/>
              <a:gd name="connsiteX307" fmla="*/ 2743200 w 4114828"/>
              <a:gd name="connsiteY307" fmla="*/ 762000 h 4572000"/>
              <a:gd name="connsiteX308" fmla="*/ 2057400 w 4114828"/>
              <a:gd name="connsiteY308" fmla="*/ 203225 h 4572000"/>
              <a:gd name="connsiteX309" fmla="*/ 1752600 w 4114828"/>
              <a:gd name="connsiteY309" fmla="*/ 609600 h 4572000"/>
              <a:gd name="connsiteX310" fmla="*/ 2362200 w 4114828"/>
              <a:gd name="connsiteY310" fmla="*/ 609600 h 4572000"/>
              <a:gd name="connsiteX311" fmla="*/ 3508629 w 4114828"/>
              <a:gd name="connsiteY311" fmla="*/ 187376 h 4572000"/>
              <a:gd name="connsiteX312" fmla="*/ 3476320 w 4114828"/>
              <a:gd name="connsiteY312" fmla="*/ 297713 h 4572000"/>
              <a:gd name="connsiteX313" fmla="*/ 3542843 w 4114828"/>
              <a:gd name="connsiteY313" fmla="*/ 463220 h 4572000"/>
              <a:gd name="connsiteX314" fmla="*/ 3650590 w 4114828"/>
              <a:gd name="connsiteY314" fmla="*/ 571043 h 4572000"/>
              <a:gd name="connsiteX315" fmla="*/ 3926129 w 4114828"/>
              <a:gd name="connsiteY315" fmla="*/ 604875 h 4572000"/>
              <a:gd name="connsiteX316" fmla="*/ 3505200 w 4114828"/>
              <a:gd name="connsiteY316" fmla="*/ 0 h 4572000"/>
              <a:gd name="connsiteX317" fmla="*/ 3559073 w 4114828"/>
              <a:gd name="connsiteY317" fmla="*/ 22326 h 4572000"/>
              <a:gd name="connsiteX318" fmla="*/ 3810000 w 4114828"/>
              <a:gd name="connsiteY318" fmla="*/ 273253 h 4572000"/>
              <a:gd name="connsiteX319" fmla="*/ 3984726 w 4114828"/>
              <a:gd name="connsiteY319" fmla="*/ 98526 h 4572000"/>
              <a:gd name="connsiteX320" fmla="*/ 4092473 w 4114828"/>
              <a:gd name="connsiteY320" fmla="*/ 206273 h 4572000"/>
              <a:gd name="connsiteX321" fmla="*/ 3917747 w 4114828"/>
              <a:gd name="connsiteY321" fmla="*/ 381000 h 4572000"/>
              <a:gd name="connsiteX322" fmla="*/ 4092473 w 4114828"/>
              <a:gd name="connsiteY322" fmla="*/ 555726 h 4572000"/>
              <a:gd name="connsiteX323" fmla="*/ 4092549 w 4114828"/>
              <a:gd name="connsiteY323" fmla="*/ 663397 h 4572000"/>
              <a:gd name="connsiteX324" fmla="*/ 4077309 w 4114828"/>
              <a:gd name="connsiteY324" fmla="*/ 678713 h 4572000"/>
              <a:gd name="connsiteX325" fmla="*/ 3810000 w 4114828"/>
              <a:gd name="connsiteY325" fmla="*/ 789203 h 4572000"/>
              <a:gd name="connsiteX326" fmla="*/ 3585286 w 4114828"/>
              <a:gd name="connsiteY326" fmla="*/ 713460 h 4572000"/>
              <a:gd name="connsiteX327" fmla="*/ 3505200 w 4114828"/>
              <a:gd name="connsiteY327" fmla="*/ 793547 h 4572000"/>
              <a:gd name="connsiteX328" fmla="*/ 3505200 w 4114828"/>
              <a:gd name="connsiteY328" fmla="*/ 914400 h 4572000"/>
              <a:gd name="connsiteX329" fmla="*/ 4038600 w 4114828"/>
              <a:gd name="connsiteY329" fmla="*/ 914400 h 4572000"/>
              <a:gd name="connsiteX330" fmla="*/ 4114800 w 4114828"/>
              <a:gd name="connsiteY330" fmla="*/ 990600 h 4572000"/>
              <a:gd name="connsiteX331" fmla="*/ 4114800 w 4114828"/>
              <a:gd name="connsiteY331" fmla="*/ 2583656 h 4572000"/>
              <a:gd name="connsiteX332" fmla="*/ 4114800 w 4114828"/>
              <a:gd name="connsiteY332" fmla="*/ 2736056 h 4572000"/>
              <a:gd name="connsiteX333" fmla="*/ 4114800 w 4114828"/>
              <a:gd name="connsiteY333" fmla="*/ 2805906 h 4572000"/>
              <a:gd name="connsiteX334" fmla="*/ 4114800 w 4114828"/>
              <a:gd name="connsiteY334" fmla="*/ 2888456 h 4572000"/>
              <a:gd name="connsiteX335" fmla="*/ 4114800 w 4114828"/>
              <a:gd name="connsiteY335" fmla="*/ 3028156 h 4572000"/>
              <a:gd name="connsiteX336" fmla="*/ 4114800 w 4114828"/>
              <a:gd name="connsiteY336" fmla="*/ 3110706 h 4572000"/>
              <a:gd name="connsiteX337" fmla="*/ 4114800 w 4114828"/>
              <a:gd name="connsiteY337" fmla="*/ 3250406 h 4572000"/>
              <a:gd name="connsiteX338" fmla="*/ 4114800 w 4114828"/>
              <a:gd name="connsiteY338" fmla="*/ 3332956 h 4572000"/>
              <a:gd name="connsiteX339" fmla="*/ 4114800 w 4114828"/>
              <a:gd name="connsiteY339" fmla="*/ 3472656 h 4572000"/>
              <a:gd name="connsiteX340" fmla="*/ 4114800 w 4114828"/>
              <a:gd name="connsiteY340" fmla="*/ 3555206 h 4572000"/>
              <a:gd name="connsiteX341" fmla="*/ 4114800 w 4114828"/>
              <a:gd name="connsiteY341" fmla="*/ 3694906 h 4572000"/>
              <a:gd name="connsiteX342" fmla="*/ 4114800 w 4114828"/>
              <a:gd name="connsiteY342" fmla="*/ 3777456 h 4572000"/>
              <a:gd name="connsiteX343" fmla="*/ 4114800 w 4114828"/>
              <a:gd name="connsiteY343" fmla="*/ 3917156 h 4572000"/>
              <a:gd name="connsiteX344" fmla="*/ 4114800 w 4114828"/>
              <a:gd name="connsiteY344" fmla="*/ 3999706 h 4572000"/>
              <a:gd name="connsiteX345" fmla="*/ 4114800 w 4114828"/>
              <a:gd name="connsiteY345" fmla="*/ 4139406 h 4572000"/>
              <a:gd name="connsiteX346" fmla="*/ 4114800 w 4114828"/>
              <a:gd name="connsiteY346" fmla="*/ 4221956 h 4572000"/>
              <a:gd name="connsiteX347" fmla="*/ 4114800 w 4114828"/>
              <a:gd name="connsiteY347" fmla="*/ 4444206 h 4572000"/>
              <a:gd name="connsiteX348" fmla="*/ 4114800 w 4114828"/>
              <a:gd name="connsiteY348" fmla="*/ 4495800 h 4572000"/>
              <a:gd name="connsiteX349" fmla="*/ 4038600 w 4114828"/>
              <a:gd name="connsiteY349" fmla="*/ 4572000 h 4572000"/>
              <a:gd name="connsiteX350" fmla="*/ 3045619 w 4114828"/>
              <a:gd name="connsiteY350" fmla="*/ 4572000 h 4572000"/>
              <a:gd name="connsiteX351" fmla="*/ 3045619 w 4114828"/>
              <a:gd name="connsiteY351" fmla="*/ 4571999 h 4572000"/>
              <a:gd name="connsiteX352" fmla="*/ 2783682 w 4114828"/>
              <a:gd name="connsiteY352" fmla="*/ 4571999 h 4572000"/>
              <a:gd name="connsiteX353" fmla="*/ 2783682 w 4114828"/>
              <a:gd name="connsiteY353" fmla="*/ 4572000 h 4572000"/>
              <a:gd name="connsiteX354" fmla="*/ 2126456 w 4114828"/>
              <a:gd name="connsiteY354" fmla="*/ 4572000 h 4572000"/>
              <a:gd name="connsiteX355" fmla="*/ 1876425 w 4114828"/>
              <a:gd name="connsiteY355" fmla="*/ 4572000 h 4572000"/>
              <a:gd name="connsiteX356" fmla="*/ 1828800 w 4114828"/>
              <a:gd name="connsiteY356" fmla="*/ 4572000 h 4572000"/>
              <a:gd name="connsiteX357" fmla="*/ 1295400 w 4114828"/>
              <a:gd name="connsiteY357" fmla="*/ 4572000 h 4572000"/>
              <a:gd name="connsiteX358" fmla="*/ 76200 w 4114828"/>
              <a:gd name="connsiteY358" fmla="*/ 4572000 h 4572000"/>
              <a:gd name="connsiteX359" fmla="*/ 0 w 4114828"/>
              <a:gd name="connsiteY359" fmla="*/ 4495800 h 4572000"/>
              <a:gd name="connsiteX360" fmla="*/ 0 w 4114828"/>
              <a:gd name="connsiteY360" fmla="*/ 1600200 h 4572000"/>
              <a:gd name="connsiteX361" fmla="*/ 76200 w 4114828"/>
              <a:gd name="connsiteY361" fmla="*/ 1524000 h 4572000"/>
              <a:gd name="connsiteX362" fmla="*/ 609600 w 4114828"/>
              <a:gd name="connsiteY362" fmla="*/ 1524000 h 4572000"/>
              <a:gd name="connsiteX363" fmla="*/ 609600 w 4114828"/>
              <a:gd name="connsiteY363" fmla="*/ 914400 h 4572000"/>
              <a:gd name="connsiteX364" fmla="*/ 762000 w 4114828"/>
              <a:gd name="connsiteY364" fmla="*/ 914400 h 4572000"/>
              <a:gd name="connsiteX365" fmla="*/ 762000 w 4114828"/>
              <a:gd name="connsiteY365" fmla="*/ 1524000 h 4572000"/>
              <a:gd name="connsiteX366" fmla="*/ 1219200 w 4114828"/>
              <a:gd name="connsiteY366" fmla="*/ 1524000 h 4572000"/>
              <a:gd name="connsiteX367" fmla="*/ 1219200 w 4114828"/>
              <a:gd name="connsiteY367" fmla="*/ 685800 h 4572000"/>
              <a:gd name="connsiteX368" fmla="*/ 1295400 w 4114828"/>
              <a:gd name="connsiteY368" fmla="*/ 609600 h 4572000"/>
              <a:gd name="connsiteX369" fmla="*/ 1562100 w 4114828"/>
              <a:gd name="connsiteY369" fmla="*/ 609600 h 4572000"/>
              <a:gd name="connsiteX370" fmla="*/ 1996440 w 4114828"/>
              <a:gd name="connsiteY370" fmla="*/ 30480 h 4572000"/>
              <a:gd name="connsiteX371" fmla="*/ 2118360 w 4114828"/>
              <a:gd name="connsiteY371" fmla="*/ 30480 h 4572000"/>
              <a:gd name="connsiteX372" fmla="*/ 2552700 w 4114828"/>
              <a:gd name="connsiteY372" fmla="*/ 609600 h 4572000"/>
              <a:gd name="connsiteX373" fmla="*/ 2819400 w 4114828"/>
              <a:gd name="connsiteY373" fmla="*/ 609600 h 4572000"/>
              <a:gd name="connsiteX374" fmla="*/ 2895600 w 4114828"/>
              <a:gd name="connsiteY374" fmla="*/ 685800 h 4572000"/>
              <a:gd name="connsiteX375" fmla="*/ 2895600 w 4114828"/>
              <a:gd name="connsiteY375" fmla="*/ 914400 h 4572000"/>
              <a:gd name="connsiteX376" fmla="*/ 3352800 w 4114828"/>
              <a:gd name="connsiteY376" fmla="*/ 914400 h 4572000"/>
              <a:gd name="connsiteX377" fmla="*/ 3352800 w 4114828"/>
              <a:gd name="connsiteY377" fmla="*/ 762000 h 4572000"/>
              <a:gd name="connsiteX378" fmla="*/ 3375126 w 4114828"/>
              <a:gd name="connsiteY378" fmla="*/ 708126 h 4572000"/>
              <a:gd name="connsiteX379" fmla="*/ 3473653 w 4114828"/>
              <a:gd name="connsiteY379" fmla="*/ 609600 h 4572000"/>
              <a:gd name="connsiteX380" fmla="*/ 3435020 w 4114828"/>
              <a:gd name="connsiteY380" fmla="*/ 570966 h 4572000"/>
              <a:gd name="connsiteX381" fmla="*/ 3323920 w 4114828"/>
              <a:gd name="connsiteY381" fmla="*/ 294437 h 4572000"/>
              <a:gd name="connsiteX382" fmla="*/ 3444011 w 4114828"/>
              <a:gd name="connsiteY382" fmla="*/ 27889 h 4572000"/>
              <a:gd name="connsiteX383" fmla="*/ 3505200 w 4114828"/>
              <a:gd name="connsiteY383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4114828" h="4572000">
                <a:moveTo>
                  <a:pt x="2876550" y="3990975"/>
                </a:moveTo>
                <a:lnTo>
                  <a:pt x="2876550" y="4143375"/>
                </a:lnTo>
                <a:lnTo>
                  <a:pt x="3028950" y="4143375"/>
                </a:lnTo>
                <a:lnTo>
                  <a:pt x="3028950" y="3990975"/>
                </a:lnTo>
                <a:close/>
                <a:moveTo>
                  <a:pt x="3495675" y="3990974"/>
                </a:moveTo>
                <a:lnTo>
                  <a:pt x="3495675" y="4143374"/>
                </a:lnTo>
                <a:lnTo>
                  <a:pt x="3648075" y="4143374"/>
                </a:lnTo>
                <a:lnTo>
                  <a:pt x="3648075" y="3990974"/>
                </a:lnTo>
                <a:close/>
                <a:moveTo>
                  <a:pt x="2800350" y="3838575"/>
                </a:moveTo>
                <a:lnTo>
                  <a:pt x="3105150" y="3838575"/>
                </a:lnTo>
                <a:cubicBezTo>
                  <a:pt x="3147288" y="3838575"/>
                  <a:pt x="3181350" y="3872712"/>
                  <a:pt x="3181350" y="3914775"/>
                </a:cubicBezTo>
                <a:lnTo>
                  <a:pt x="3181350" y="4219575"/>
                </a:lnTo>
                <a:cubicBezTo>
                  <a:pt x="3181350" y="4261637"/>
                  <a:pt x="3147288" y="4295775"/>
                  <a:pt x="3105150" y="4295775"/>
                </a:cubicBezTo>
                <a:lnTo>
                  <a:pt x="2800350" y="4295775"/>
                </a:lnTo>
                <a:cubicBezTo>
                  <a:pt x="2758211" y="4295775"/>
                  <a:pt x="2724150" y="4261637"/>
                  <a:pt x="2724150" y="4219575"/>
                </a:cubicBezTo>
                <a:lnTo>
                  <a:pt x="2724150" y="3914775"/>
                </a:lnTo>
                <a:cubicBezTo>
                  <a:pt x="2724150" y="3872712"/>
                  <a:pt x="2758211" y="3838575"/>
                  <a:pt x="2800350" y="3838575"/>
                </a:cubicBezTo>
                <a:close/>
                <a:moveTo>
                  <a:pt x="3419475" y="3838574"/>
                </a:moveTo>
                <a:lnTo>
                  <a:pt x="3724275" y="3838574"/>
                </a:lnTo>
                <a:cubicBezTo>
                  <a:pt x="3766413" y="3838574"/>
                  <a:pt x="3800475" y="3872711"/>
                  <a:pt x="3800475" y="3914774"/>
                </a:cubicBezTo>
                <a:lnTo>
                  <a:pt x="3800475" y="4219574"/>
                </a:lnTo>
                <a:cubicBezTo>
                  <a:pt x="3800475" y="4261636"/>
                  <a:pt x="3766413" y="4295774"/>
                  <a:pt x="3724275" y="4295774"/>
                </a:cubicBezTo>
                <a:lnTo>
                  <a:pt x="3419475" y="4295774"/>
                </a:lnTo>
                <a:cubicBezTo>
                  <a:pt x="3377336" y="4295774"/>
                  <a:pt x="3343275" y="4261636"/>
                  <a:pt x="3343275" y="4219574"/>
                </a:cubicBezTo>
                <a:lnTo>
                  <a:pt x="3343275" y="3914774"/>
                </a:lnTo>
                <a:cubicBezTo>
                  <a:pt x="3343275" y="3872711"/>
                  <a:pt x="3377336" y="3838574"/>
                  <a:pt x="3419475" y="3838574"/>
                </a:cubicBezTo>
                <a:close/>
                <a:moveTo>
                  <a:pt x="914400" y="3657600"/>
                </a:moveTo>
                <a:lnTo>
                  <a:pt x="1066800" y="3657600"/>
                </a:lnTo>
                <a:lnTo>
                  <a:pt x="1066800" y="3810000"/>
                </a:lnTo>
                <a:lnTo>
                  <a:pt x="914400" y="3810000"/>
                </a:lnTo>
                <a:close/>
                <a:moveTo>
                  <a:pt x="609600" y="3657600"/>
                </a:moveTo>
                <a:lnTo>
                  <a:pt x="762000" y="3657600"/>
                </a:lnTo>
                <a:lnTo>
                  <a:pt x="762000" y="3810000"/>
                </a:lnTo>
                <a:lnTo>
                  <a:pt x="609600" y="3810000"/>
                </a:lnTo>
                <a:close/>
                <a:moveTo>
                  <a:pt x="304800" y="3657600"/>
                </a:moveTo>
                <a:lnTo>
                  <a:pt x="457200" y="3657600"/>
                </a:lnTo>
                <a:lnTo>
                  <a:pt x="457200" y="3810000"/>
                </a:lnTo>
                <a:lnTo>
                  <a:pt x="304800" y="3810000"/>
                </a:lnTo>
                <a:close/>
                <a:moveTo>
                  <a:pt x="3505200" y="3409950"/>
                </a:moveTo>
                <a:lnTo>
                  <a:pt x="3505200" y="3562350"/>
                </a:lnTo>
                <a:lnTo>
                  <a:pt x="3657600" y="3562350"/>
                </a:lnTo>
                <a:lnTo>
                  <a:pt x="3657600" y="3409950"/>
                </a:lnTo>
                <a:close/>
                <a:moveTo>
                  <a:pt x="3200400" y="3409950"/>
                </a:moveTo>
                <a:lnTo>
                  <a:pt x="3200400" y="3562350"/>
                </a:lnTo>
                <a:lnTo>
                  <a:pt x="3352800" y="3562350"/>
                </a:lnTo>
                <a:lnTo>
                  <a:pt x="3352800" y="3409950"/>
                </a:lnTo>
                <a:close/>
                <a:moveTo>
                  <a:pt x="3124200" y="3257550"/>
                </a:moveTo>
                <a:lnTo>
                  <a:pt x="3733800" y="3257550"/>
                </a:lnTo>
                <a:cubicBezTo>
                  <a:pt x="3775938" y="3257550"/>
                  <a:pt x="3810000" y="3291687"/>
                  <a:pt x="3810000" y="3333750"/>
                </a:cubicBezTo>
                <a:lnTo>
                  <a:pt x="3810000" y="3638550"/>
                </a:lnTo>
                <a:cubicBezTo>
                  <a:pt x="3810000" y="3680612"/>
                  <a:pt x="3775938" y="3714750"/>
                  <a:pt x="3733800" y="3714750"/>
                </a:cubicBezTo>
                <a:lnTo>
                  <a:pt x="3124200" y="3714750"/>
                </a:lnTo>
                <a:cubicBezTo>
                  <a:pt x="3082061" y="3714750"/>
                  <a:pt x="3048000" y="3680612"/>
                  <a:pt x="3048000" y="3638550"/>
                </a:cubicBezTo>
                <a:lnTo>
                  <a:pt x="3048000" y="3333750"/>
                </a:lnTo>
                <a:cubicBezTo>
                  <a:pt x="3048000" y="3291687"/>
                  <a:pt x="3082061" y="3257550"/>
                  <a:pt x="3124200" y="3257550"/>
                </a:cubicBezTo>
                <a:close/>
                <a:moveTo>
                  <a:pt x="1676400" y="3200400"/>
                </a:moveTo>
                <a:lnTo>
                  <a:pt x="1676400" y="3352800"/>
                </a:lnTo>
                <a:lnTo>
                  <a:pt x="1828800" y="3352800"/>
                </a:lnTo>
                <a:lnTo>
                  <a:pt x="1828800" y="3200400"/>
                </a:lnTo>
                <a:close/>
                <a:moveTo>
                  <a:pt x="762000" y="3200400"/>
                </a:moveTo>
                <a:lnTo>
                  <a:pt x="762000" y="3352800"/>
                </a:lnTo>
                <a:lnTo>
                  <a:pt x="914400" y="3352800"/>
                </a:lnTo>
                <a:lnTo>
                  <a:pt x="914400" y="3200400"/>
                </a:lnTo>
                <a:close/>
                <a:moveTo>
                  <a:pt x="457200" y="3200400"/>
                </a:moveTo>
                <a:lnTo>
                  <a:pt x="457200" y="3352800"/>
                </a:lnTo>
                <a:lnTo>
                  <a:pt x="609600" y="3352800"/>
                </a:lnTo>
                <a:lnTo>
                  <a:pt x="609600" y="3200400"/>
                </a:lnTo>
                <a:close/>
                <a:moveTo>
                  <a:pt x="2295525" y="3200399"/>
                </a:moveTo>
                <a:lnTo>
                  <a:pt x="2295525" y="3352799"/>
                </a:lnTo>
                <a:lnTo>
                  <a:pt x="2447925" y="3352799"/>
                </a:lnTo>
                <a:lnTo>
                  <a:pt x="2447925" y="3200399"/>
                </a:lnTo>
                <a:close/>
                <a:moveTo>
                  <a:pt x="1600200" y="3048000"/>
                </a:moveTo>
                <a:lnTo>
                  <a:pt x="1905000" y="3048000"/>
                </a:lnTo>
                <a:cubicBezTo>
                  <a:pt x="1947138" y="3048000"/>
                  <a:pt x="1981200" y="3082137"/>
                  <a:pt x="1981200" y="3124200"/>
                </a:cubicBezTo>
                <a:lnTo>
                  <a:pt x="1981200" y="3429000"/>
                </a:lnTo>
                <a:cubicBezTo>
                  <a:pt x="1981200" y="3471062"/>
                  <a:pt x="1947138" y="3505200"/>
                  <a:pt x="1905000" y="3505200"/>
                </a:cubicBezTo>
                <a:lnTo>
                  <a:pt x="1600200" y="3505200"/>
                </a:lnTo>
                <a:cubicBezTo>
                  <a:pt x="1558061" y="3505200"/>
                  <a:pt x="1524000" y="3471062"/>
                  <a:pt x="1524000" y="3429000"/>
                </a:cubicBezTo>
                <a:lnTo>
                  <a:pt x="1524000" y="3124200"/>
                </a:lnTo>
                <a:cubicBezTo>
                  <a:pt x="1524000" y="3082137"/>
                  <a:pt x="1558061" y="3048000"/>
                  <a:pt x="1600200" y="3048000"/>
                </a:cubicBezTo>
                <a:close/>
                <a:moveTo>
                  <a:pt x="381000" y="3048000"/>
                </a:moveTo>
                <a:lnTo>
                  <a:pt x="990600" y="3048000"/>
                </a:lnTo>
                <a:cubicBezTo>
                  <a:pt x="1032738" y="3048000"/>
                  <a:pt x="1066800" y="3082137"/>
                  <a:pt x="1066800" y="3124200"/>
                </a:cubicBezTo>
                <a:lnTo>
                  <a:pt x="1066800" y="3429000"/>
                </a:lnTo>
                <a:cubicBezTo>
                  <a:pt x="1066800" y="3471062"/>
                  <a:pt x="1032738" y="3505200"/>
                  <a:pt x="990600" y="3505200"/>
                </a:cubicBezTo>
                <a:lnTo>
                  <a:pt x="381000" y="3505200"/>
                </a:lnTo>
                <a:cubicBezTo>
                  <a:pt x="338861" y="3505200"/>
                  <a:pt x="304800" y="3471062"/>
                  <a:pt x="304800" y="3429000"/>
                </a:cubicBezTo>
                <a:lnTo>
                  <a:pt x="304800" y="3124200"/>
                </a:lnTo>
                <a:cubicBezTo>
                  <a:pt x="304800" y="3082137"/>
                  <a:pt x="338861" y="3048000"/>
                  <a:pt x="381000" y="3048000"/>
                </a:cubicBezTo>
                <a:close/>
                <a:moveTo>
                  <a:pt x="2219325" y="3047999"/>
                </a:moveTo>
                <a:lnTo>
                  <a:pt x="2524125" y="3047999"/>
                </a:lnTo>
                <a:cubicBezTo>
                  <a:pt x="2566263" y="3047999"/>
                  <a:pt x="2600325" y="3082136"/>
                  <a:pt x="2600325" y="3124199"/>
                </a:cubicBezTo>
                <a:lnTo>
                  <a:pt x="2600325" y="3428999"/>
                </a:lnTo>
                <a:cubicBezTo>
                  <a:pt x="2600325" y="3471061"/>
                  <a:pt x="2566263" y="3505199"/>
                  <a:pt x="2524125" y="3505199"/>
                </a:cubicBezTo>
                <a:lnTo>
                  <a:pt x="2219325" y="3505199"/>
                </a:lnTo>
                <a:cubicBezTo>
                  <a:pt x="2177186" y="3505199"/>
                  <a:pt x="2143125" y="3471061"/>
                  <a:pt x="2143125" y="3428999"/>
                </a:cubicBezTo>
                <a:lnTo>
                  <a:pt x="2143125" y="3124199"/>
                </a:lnTo>
                <a:cubicBezTo>
                  <a:pt x="2143125" y="3082136"/>
                  <a:pt x="2177186" y="3047999"/>
                  <a:pt x="2219325" y="3047999"/>
                </a:cubicBezTo>
                <a:close/>
                <a:moveTo>
                  <a:pt x="3505200" y="2800350"/>
                </a:moveTo>
                <a:lnTo>
                  <a:pt x="3505200" y="2952750"/>
                </a:lnTo>
                <a:lnTo>
                  <a:pt x="3657600" y="2952750"/>
                </a:lnTo>
                <a:lnTo>
                  <a:pt x="3657600" y="2800350"/>
                </a:lnTo>
                <a:close/>
                <a:moveTo>
                  <a:pt x="3200400" y="2800350"/>
                </a:moveTo>
                <a:lnTo>
                  <a:pt x="3200400" y="2952750"/>
                </a:lnTo>
                <a:lnTo>
                  <a:pt x="3352800" y="2952750"/>
                </a:lnTo>
                <a:lnTo>
                  <a:pt x="3352800" y="2800350"/>
                </a:lnTo>
                <a:close/>
                <a:moveTo>
                  <a:pt x="3124200" y="2647950"/>
                </a:moveTo>
                <a:lnTo>
                  <a:pt x="3733800" y="2647950"/>
                </a:lnTo>
                <a:cubicBezTo>
                  <a:pt x="3775938" y="2647950"/>
                  <a:pt x="3810000" y="2682087"/>
                  <a:pt x="3810000" y="2724150"/>
                </a:cubicBezTo>
                <a:lnTo>
                  <a:pt x="3810000" y="3028950"/>
                </a:lnTo>
                <a:cubicBezTo>
                  <a:pt x="3810000" y="3071012"/>
                  <a:pt x="3775938" y="3105150"/>
                  <a:pt x="3733800" y="3105150"/>
                </a:cubicBezTo>
                <a:lnTo>
                  <a:pt x="3124200" y="3105150"/>
                </a:lnTo>
                <a:cubicBezTo>
                  <a:pt x="3082061" y="3105150"/>
                  <a:pt x="3048000" y="3071012"/>
                  <a:pt x="3048000" y="3028950"/>
                </a:cubicBezTo>
                <a:lnTo>
                  <a:pt x="3048000" y="2724150"/>
                </a:lnTo>
                <a:cubicBezTo>
                  <a:pt x="3048000" y="2682087"/>
                  <a:pt x="3082061" y="2647950"/>
                  <a:pt x="3124200" y="2647950"/>
                </a:cubicBezTo>
                <a:close/>
                <a:moveTo>
                  <a:pt x="762000" y="2590800"/>
                </a:moveTo>
                <a:lnTo>
                  <a:pt x="762000" y="2743200"/>
                </a:lnTo>
                <a:lnTo>
                  <a:pt x="914400" y="2743200"/>
                </a:lnTo>
                <a:lnTo>
                  <a:pt x="914400" y="2590800"/>
                </a:lnTo>
                <a:close/>
                <a:moveTo>
                  <a:pt x="457200" y="2590800"/>
                </a:moveTo>
                <a:lnTo>
                  <a:pt x="457200" y="2743200"/>
                </a:lnTo>
                <a:lnTo>
                  <a:pt x="609600" y="2743200"/>
                </a:lnTo>
                <a:lnTo>
                  <a:pt x="609600" y="2590800"/>
                </a:lnTo>
                <a:close/>
                <a:moveTo>
                  <a:pt x="381000" y="2438400"/>
                </a:moveTo>
                <a:lnTo>
                  <a:pt x="990600" y="2438400"/>
                </a:lnTo>
                <a:cubicBezTo>
                  <a:pt x="1032738" y="2438400"/>
                  <a:pt x="1066800" y="2472537"/>
                  <a:pt x="1066800" y="2514600"/>
                </a:cubicBezTo>
                <a:lnTo>
                  <a:pt x="1066800" y="2819400"/>
                </a:lnTo>
                <a:cubicBezTo>
                  <a:pt x="1066800" y="2861462"/>
                  <a:pt x="1032738" y="2895600"/>
                  <a:pt x="990600" y="2895600"/>
                </a:cubicBezTo>
                <a:lnTo>
                  <a:pt x="381000" y="2895600"/>
                </a:lnTo>
                <a:cubicBezTo>
                  <a:pt x="338861" y="2895600"/>
                  <a:pt x="304800" y="2861462"/>
                  <a:pt x="304800" y="2819400"/>
                </a:cubicBezTo>
                <a:lnTo>
                  <a:pt x="304800" y="2514600"/>
                </a:lnTo>
                <a:cubicBezTo>
                  <a:pt x="304800" y="2472537"/>
                  <a:pt x="338861" y="2438400"/>
                  <a:pt x="381000" y="2438400"/>
                </a:cubicBezTo>
                <a:close/>
                <a:moveTo>
                  <a:pt x="2286000" y="2286000"/>
                </a:moveTo>
                <a:lnTo>
                  <a:pt x="2286000" y="2438400"/>
                </a:lnTo>
                <a:lnTo>
                  <a:pt x="2438400" y="2438400"/>
                </a:lnTo>
                <a:lnTo>
                  <a:pt x="2438400" y="2286000"/>
                </a:lnTo>
                <a:close/>
                <a:moveTo>
                  <a:pt x="1676400" y="2286000"/>
                </a:moveTo>
                <a:lnTo>
                  <a:pt x="1676400" y="2438400"/>
                </a:lnTo>
                <a:lnTo>
                  <a:pt x="1828800" y="2438400"/>
                </a:lnTo>
                <a:lnTo>
                  <a:pt x="1828800" y="2286000"/>
                </a:lnTo>
                <a:close/>
                <a:moveTo>
                  <a:pt x="2209800" y="2133600"/>
                </a:moveTo>
                <a:lnTo>
                  <a:pt x="2514600" y="2133600"/>
                </a:lnTo>
                <a:cubicBezTo>
                  <a:pt x="2556738" y="2133600"/>
                  <a:pt x="2590800" y="2167737"/>
                  <a:pt x="2590800" y="2209800"/>
                </a:cubicBezTo>
                <a:lnTo>
                  <a:pt x="2590800" y="2514600"/>
                </a:lnTo>
                <a:cubicBezTo>
                  <a:pt x="2590800" y="2556662"/>
                  <a:pt x="2556738" y="2590800"/>
                  <a:pt x="2514600" y="2590800"/>
                </a:cubicBezTo>
                <a:lnTo>
                  <a:pt x="2209800" y="2590800"/>
                </a:lnTo>
                <a:cubicBezTo>
                  <a:pt x="2167661" y="2590800"/>
                  <a:pt x="2133600" y="2556662"/>
                  <a:pt x="2133600" y="2514600"/>
                </a:cubicBezTo>
                <a:lnTo>
                  <a:pt x="2133600" y="2209800"/>
                </a:lnTo>
                <a:cubicBezTo>
                  <a:pt x="2133600" y="2167737"/>
                  <a:pt x="2167661" y="2133600"/>
                  <a:pt x="2209800" y="2133600"/>
                </a:cubicBezTo>
                <a:close/>
                <a:moveTo>
                  <a:pt x="1600200" y="2133600"/>
                </a:moveTo>
                <a:lnTo>
                  <a:pt x="1905000" y="2133600"/>
                </a:lnTo>
                <a:cubicBezTo>
                  <a:pt x="1947138" y="2133600"/>
                  <a:pt x="1981200" y="2167737"/>
                  <a:pt x="1981200" y="2209800"/>
                </a:cubicBezTo>
                <a:lnTo>
                  <a:pt x="1981200" y="2514600"/>
                </a:lnTo>
                <a:cubicBezTo>
                  <a:pt x="1981200" y="2556662"/>
                  <a:pt x="1947138" y="2590800"/>
                  <a:pt x="1905000" y="2590800"/>
                </a:cubicBezTo>
                <a:lnTo>
                  <a:pt x="1600200" y="2590800"/>
                </a:lnTo>
                <a:cubicBezTo>
                  <a:pt x="1558061" y="2590800"/>
                  <a:pt x="1524000" y="2556662"/>
                  <a:pt x="1524000" y="2514600"/>
                </a:cubicBezTo>
                <a:lnTo>
                  <a:pt x="1524000" y="2209800"/>
                </a:lnTo>
                <a:cubicBezTo>
                  <a:pt x="1524000" y="2167737"/>
                  <a:pt x="1558061" y="2133600"/>
                  <a:pt x="1600200" y="2133600"/>
                </a:cubicBezTo>
                <a:close/>
                <a:moveTo>
                  <a:pt x="3505200" y="1981200"/>
                </a:moveTo>
                <a:lnTo>
                  <a:pt x="3505200" y="2133600"/>
                </a:lnTo>
                <a:lnTo>
                  <a:pt x="3657600" y="2133600"/>
                </a:lnTo>
                <a:lnTo>
                  <a:pt x="3657600" y="1981200"/>
                </a:lnTo>
                <a:close/>
                <a:moveTo>
                  <a:pt x="3200400" y="1981200"/>
                </a:moveTo>
                <a:lnTo>
                  <a:pt x="3200400" y="2133600"/>
                </a:lnTo>
                <a:lnTo>
                  <a:pt x="3352800" y="2133600"/>
                </a:lnTo>
                <a:lnTo>
                  <a:pt x="3352800" y="1981200"/>
                </a:lnTo>
                <a:close/>
                <a:moveTo>
                  <a:pt x="762000" y="1981200"/>
                </a:moveTo>
                <a:lnTo>
                  <a:pt x="762000" y="2133600"/>
                </a:lnTo>
                <a:lnTo>
                  <a:pt x="914400" y="2133600"/>
                </a:lnTo>
                <a:lnTo>
                  <a:pt x="914400" y="1981200"/>
                </a:lnTo>
                <a:close/>
                <a:moveTo>
                  <a:pt x="457200" y="1981200"/>
                </a:moveTo>
                <a:lnTo>
                  <a:pt x="457200" y="2133600"/>
                </a:lnTo>
                <a:lnTo>
                  <a:pt x="609600" y="2133600"/>
                </a:lnTo>
                <a:lnTo>
                  <a:pt x="609600" y="1981200"/>
                </a:lnTo>
                <a:close/>
                <a:moveTo>
                  <a:pt x="3124200" y="1828800"/>
                </a:moveTo>
                <a:lnTo>
                  <a:pt x="3733800" y="1828800"/>
                </a:lnTo>
                <a:cubicBezTo>
                  <a:pt x="3775938" y="1828800"/>
                  <a:pt x="3810000" y="1862937"/>
                  <a:pt x="3810000" y="1905000"/>
                </a:cubicBezTo>
                <a:lnTo>
                  <a:pt x="3810000" y="2209800"/>
                </a:lnTo>
                <a:cubicBezTo>
                  <a:pt x="3810000" y="2251862"/>
                  <a:pt x="3775938" y="2286000"/>
                  <a:pt x="3733800" y="2286000"/>
                </a:cubicBezTo>
                <a:lnTo>
                  <a:pt x="3124200" y="2286000"/>
                </a:lnTo>
                <a:cubicBezTo>
                  <a:pt x="3082061" y="2286000"/>
                  <a:pt x="3048000" y="2251862"/>
                  <a:pt x="3048000" y="2209800"/>
                </a:cubicBezTo>
                <a:lnTo>
                  <a:pt x="3048000" y="1905000"/>
                </a:lnTo>
                <a:cubicBezTo>
                  <a:pt x="3048000" y="1862937"/>
                  <a:pt x="3082061" y="1828800"/>
                  <a:pt x="3124200" y="1828800"/>
                </a:cubicBezTo>
                <a:close/>
                <a:moveTo>
                  <a:pt x="381000" y="1828800"/>
                </a:moveTo>
                <a:lnTo>
                  <a:pt x="990600" y="1828800"/>
                </a:lnTo>
                <a:cubicBezTo>
                  <a:pt x="1032738" y="1828800"/>
                  <a:pt x="1066800" y="1862937"/>
                  <a:pt x="1066800" y="1905000"/>
                </a:cubicBezTo>
                <a:lnTo>
                  <a:pt x="1066800" y="2209800"/>
                </a:lnTo>
                <a:cubicBezTo>
                  <a:pt x="1066800" y="2251862"/>
                  <a:pt x="1032738" y="2286000"/>
                  <a:pt x="990600" y="2286000"/>
                </a:cubicBezTo>
                <a:lnTo>
                  <a:pt x="381000" y="2286000"/>
                </a:lnTo>
                <a:cubicBezTo>
                  <a:pt x="338861" y="2286000"/>
                  <a:pt x="304800" y="2251862"/>
                  <a:pt x="304800" y="2209800"/>
                </a:cubicBezTo>
                <a:lnTo>
                  <a:pt x="304800" y="1905000"/>
                </a:lnTo>
                <a:cubicBezTo>
                  <a:pt x="304800" y="1862937"/>
                  <a:pt x="338861" y="1828800"/>
                  <a:pt x="381000" y="1828800"/>
                </a:cubicBezTo>
                <a:close/>
                <a:moveTo>
                  <a:pt x="2286000" y="1676400"/>
                </a:moveTo>
                <a:lnTo>
                  <a:pt x="2286000" y="1828800"/>
                </a:lnTo>
                <a:lnTo>
                  <a:pt x="2438400" y="1828800"/>
                </a:lnTo>
                <a:lnTo>
                  <a:pt x="2438400" y="1676400"/>
                </a:lnTo>
                <a:close/>
                <a:moveTo>
                  <a:pt x="1676400" y="1676400"/>
                </a:moveTo>
                <a:lnTo>
                  <a:pt x="1676400" y="1828800"/>
                </a:lnTo>
                <a:lnTo>
                  <a:pt x="1828800" y="1828800"/>
                </a:lnTo>
                <a:lnTo>
                  <a:pt x="1828800" y="1676400"/>
                </a:lnTo>
                <a:close/>
                <a:moveTo>
                  <a:pt x="152400" y="1676400"/>
                </a:moveTo>
                <a:lnTo>
                  <a:pt x="152400" y="4419600"/>
                </a:lnTo>
                <a:lnTo>
                  <a:pt x="1219200" y="4419600"/>
                </a:lnTo>
                <a:lnTo>
                  <a:pt x="1219200" y="1676400"/>
                </a:lnTo>
                <a:close/>
                <a:moveTo>
                  <a:pt x="2209800" y="1524000"/>
                </a:moveTo>
                <a:lnTo>
                  <a:pt x="2514600" y="1524000"/>
                </a:lnTo>
                <a:cubicBezTo>
                  <a:pt x="2556738" y="1524000"/>
                  <a:pt x="2590800" y="1558137"/>
                  <a:pt x="2590800" y="1600200"/>
                </a:cubicBezTo>
                <a:lnTo>
                  <a:pt x="2590800" y="1905000"/>
                </a:lnTo>
                <a:cubicBezTo>
                  <a:pt x="2590800" y="1947062"/>
                  <a:pt x="2556738" y="1981200"/>
                  <a:pt x="2514600" y="1981200"/>
                </a:cubicBezTo>
                <a:lnTo>
                  <a:pt x="2209800" y="1981200"/>
                </a:lnTo>
                <a:cubicBezTo>
                  <a:pt x="2167661" y="1981200"/>
                  <a:pt x="2133600" y="1947062"/>
                  <a:pt x="2133600" y="1905000"/>
                </a:cubicBezTo>
                <a:lnTo>
                  <a:pt x="2133600" y="1600200"/>
                </a:lnTo>
                <a:cubicBezTo>
                  <a:pt x="2133600" y="1558137"/>
                  <a:pt x="2167661" y="1524000"/>
                  <a:pt x="2209800" y="1524000"/>
                </a:cubicBezTo>
                <a:close/>
                <a:moveTo>
                  <a:pt x="1600200" y="1524000"/>
                </a:moveTo>
                <a:lnTo>
                  <a:pt x="1905000" y="1524000"/>
                </a:lnTo>
                <a:cubicBezTo>
                  <a:pt x="1947138" y="1524000"/>
                  <a:pt x="1981200" y="1558137"/>
                  <a:pt x="1981200" y="1600200"/>
                </a:cubicBezTo>
                <a:lnTo>
                  <a:pt x="1981200" y="1905000"/>
                </a:lnTo>
                <a:cubicBezTo>
                  <a:pt x="1981200" y="1947062"/>
                  <a:pt x="1947138" y="1981200"/>
                  <a:pt x="1905000" y="1981200"/>
                </a:cubicBezTo>
                <a:lnTo>
                  <a:pt x="1600200" y="1981200"/>
                </a:lnTo>
                <a:cubicBezTo>
                  <a:pt x="1558061" y="1981200"/>
                  <a:pt x="1524000" y="1947062"/>
                  <a:pt x="1524000" y="1905000"/>
                </a:cubicBezTo>
                <a:lnTo>
                  <a:pt x="1524000" y="1600200"/>
                </a:lnTo>
                <a:cubicBezTo>
                  <a:pt x="1524000" y="1558137"/>
                  <a:pt x="1558061" y="1524000"/>
                  <a:pt x="1600200" y="1524000"/>
                </a:cubicBezTo>
                <a:close/>
                <a:moveTo>
                  <a:pt x="3505200" y="1371600"/>
                </a:moveTo>
                <a:lnTo>
                  <a:pt x="3505200" y="1524000"/>
                </a:lnTo>
                <a:lnTo>
                  <a:pt x="3657600" y="1524000"/>
                </a:lnTo>
                <a:lnTo>
                  <a:pt x="3657600" y="1371600"/>
                </a:lnTo>
                <a:close/>
                <a:moveTo>
                  <a:pt x="3200400" y="1371600"/>
                </a:moveTo>
                <a:lnTo>
                  <a:pt x="3200400" y="1524000"/>
                </a:lnTo>
                <a:lnTo>
                  <a:pt x="3352800" y="1524000"/>
                </a:lnTo>
                <a:lnTo>
                  <a:pt x="3352800" y="1371600"/>
                </a:lnTo>
                <a:close/>
                <a:moveTo>
                  <a:pt x="3124200" y="1219200"/>
                </a:moveTo>
                <a:lnTo>
                  <a:pt x="3733800" y="1219200"/>
                </a:lnTo>
                <a:cubicBezTo>
                  <a:pt x="3775938" y="1219200"/>
                  <a:pt x="3810000" y="1253337"/>
                  <a:pt x="3810000" y="1295400"/>
                </a:cubicBezTo>
                <a:lnTo>
                  <a:pt x="3810000" y="1600200"/>
                </a:lnTo>
                <a:cubicBezTo>
                  <a:pt x="3810000" y="1642262"/>
                  <a:pt x="3775938" y="1676400"/>
                  <a:pt x="3733800" y="1676400"/>
                </a:cubicBezTo>
                <a:lnTo>
                  <a:pt x="3124200" y="1676400"/>
                </a:lnTo>
                <a:cubicBezTo>
                  <a:pt x="3082061" y="1676400"/>
                  <a:pt x="3048000" y="1642262"/>
                  <a:pt x="3048000" y="1600200"/>
                </a:cubicBezTo>
                <a:lnTo>
                  <a:pt x="3048000" y="1295400"/>
                </a:lnTo>
                <a:cubicBezTo>
                  <a:pt x="3048000" y="1253337"/>
                  <a:pt x="3082061" y="1219200"/>
                  <a:pt x="3124200" y="1219200"/>
                </a:cubicBezTo>
                <a:close/>
                <a:moveTo>
                  <a:pt x="2286000" y="1066800"/>
                </a:moveTo>
                <a:lnTo>
                  <a:pt x="2286000" y="1219200"/>
                </a:lnTo>
                <a:lnTo>
                  <a:pt x="2438400" y="1219200"/>
                </a:lnTo>
                <a:lnTo>
                  <a:pt x="2438400" y="1066800"/>
                </a:lnTo>
                <a:close/>
                <a:moveTo>
                  <a:pt x="1676400" y="1066800"/>
                </a:moveTo>
                <a:lnTo>
                  <a:pt x="1676400" y="1219200"/>
                </a:lnTo>
                <a:lnTo>
                  <a:pt x="1828800" y="1219200"/>
                </a:lnTo>
                <a:lnTo>
                  <a:pt x="1828800" y="1066800"/>
                </a:lnTo>
                <a:close/>
                <a:moveTo>
                  <a:pt x="2209800" y="914400"/>
                </a:moveTo>
                <a:lnTo>
                  <a:pt x="2514600" y="914400"/>
                </a:lnTo>
                <a:cubicBezTo>
                  <a:pt x="2556738" y="914400"/>
                  <a:pt x="2590800" y="948537"/>
                  <a:pt x="2590800" y="990600"/>
                </a:cubicBezTo>
                <a:lnTo>
                  <a:pt x="2590800" y="1295400"/>
                </a:lnTo>
                <a:cubicBezTo>
                  <a:pt x="2590800" y="1337462"/>
                  <a:pt x="2556738" y="1371600"/>
                  <a:pt x="2514600" y="1371600"/>
                </a:cubicBezTo>
                <a:lnTo>
                  <a:pt x="2209800" y="1371600"/>
                </a:lnTo>
                <a:cubicBezTo>
                  <a:pt x="2167661" y="1371600"/>
                  <a:pt x="2133600" y="1337462"/>
                  <a:pt x="2133600" y="1295400"/>
                </a:cubicBezTo>
                <a:lnTo>
                  <a:pt x="2133600" y="990600"/>
                </a:lnTo>
                <a:cubicBezTo>
                  <a:pt x="2133600" y="948537"/>
                  <a:pt x="2167661" y="914400"/>
                  <a:pt x="2209800" y="914400"/>
                </a:cubicBezTo>
                <a:close/>
                <a:moveTo>
                  <a:pt x="1600200" y="914400"/>
                </a:moveTo>
                <a:lnTo>
                  <a:pt x="1905000" y="914400"/>
                </a:lnTo>
                <a:cubicBezTo>
                  <a:pt x="1947138" y="914400"/>
                  <a:pt x="1981200" y="948537"/>
                  <a:pt x="1981200" y="990600"/>
                </a:cubicBezTo>
                <a:lnTo>
                  <a:pt x="1981200" y="1295400"/>
                </a:lnTo>
                <a:cubicBezTo>
                  <a:pt x="1981200" y="1337462"/>
                  <a:pt x="1947138" y="1371600"/>
                  <a:pt x="1905000" y="1371600"/>
                </a:cubicBezTo>
                <a:lnTo>
                  <a:pt x="1600200" y="1371600"/>
                </a:lnTo>
                <a:cubicBezTo>
                  <a:pt x="1558061" y="1371600"/>
                  <a:pt x="1524000" y="1337462"/>
                  <a:pt x="1524000" y="1295400"/>
                </a:cubicBezTo>
                <a:lnTo>
                  <a:pt x="1524000" y="990600"/>
                </a:lnTo>
                <a:cubicBezTo>
                  <a:pt x="1524000" y="948537"/>
                  <a:pt x="1558061" y="914400"/>
                  <a:pt x="1600200" y="914400"/>
                </a:cubicBezTo>
                <a:close/>
                <a:moveTo>
                  <a:pt x="1371600" y="762000"/>
                </a:moveTo>
                <a:lnTo>
                  <a:pt x="1371600" y="1600200"/>
                </a:lnTo>
                <a:lnTo>
                  <a:pt x="1371600" y="4419600"/>
                </a:lnTo>
                <a:lnTo>
                  <a:pt x="1752600" y="4419600"/>
                </a:lnTo>
                <a:lnTo>
                  <a:pt x="1752600" y="3810000"/>
                </a:lnTo>
                <a:lnTo>
                  <a:pt x="1524000" y="3810000"/>
                </a:lnTo>
                <a:lnTo>
                  <a:pt x="1524000" y="3657600"/>
                </a:lnTo>
                <a:lnTo>
                  <a:pt x="2126456" y="3657600"/>
                </a:lnTo>
                <a:lnTo>
                  <a:pt x="2126456" y="3810000"/>
                </a:lnTo>
                <a:lnTo>
                  <a:pt x="1905000" y="3810000"/>
                </a:lnTo>
                <a:lnTo>
                  <a:pt x="1905000" y="4419600"/>
                </a:lnTo>
                <a:lnTo>
                  <a:pt x="2126456" y="4419600"/>
                </a:lnTo>
                <a:lnTo>
                  <a:pt x="2494359" y="4419600"/>
                </a:lnTo>
                <a:lnTo>
                  <a:pt x="2494359" y="4419599"/>
                </a:lnTo>
                <a:lnTo>
                  <a:pt x="3401616" y="4419599"/>
                </a:lnTo>
                <a:lnTo>
                  <a:pt x="3401616" y="4419600"/>
                </a:lnTo>
                <a:lnTo>
                  <a:pt x="3962400" y="4419600"/>
                </a:lnTo>
                <a:lnTo>
                  <a:pt x="3962400" y="4221956"/>
                </a:lnTo>
                <a:lnTo>
                  <a:pt x="3962400" y="4139406"/>
                </a:lnTo>
                <a:lnTo>
                  <a:pt x="3962400" y="3999706"/>
                </a:lnTo>
                <a:lnTo>
                  <a:pt x="3962400" y="3917156"/>
                </a:lnTo>
                <a:lnTo>
                  <a:pt x="3962400" y="3777456"/>
                </a:lnTo>
                <a:lnTo>
                  <a:pt x="3962400" y="3694906"/>
                </a:lnTo>
                <a:lnTo>
                  <a:pt x="3962400" y="3555206"/>
                </a:lnTo>
                <a:lnTo>
                  <a:pt x="3962400" y="3472656"/>
                </a:lnTo>
                <a:lnTo>
                  <a:pt x="3962400" y="3332956"/>
                </a:lnTo>
                <a:lnTo>
                  <a:pt x="3962400" y="3250406"/>
                </a:lnTo>
                <a:lnTo>
                  <a:pt x="3962400" y="3110706"/>
                </a:lnTo>
                <a:lnTo>
                  <a:pt x="3962400" y="3028156"/>
                </a:lnTo>
                <a:lnTo>
                  <a:pt x="3962400" y="2888456"/>
                </a:lnTo>
                <a:lnTo>
                  <a:pt x="3962400" y="2805906"/>
                </a:lnTo>
                <a:lnTo>
                  <a:pt x="3962400" y="2736056"/>
                </a:lnTo>
                <a:lnTo>
                  <a:pt x="3962400" y="2583656"/>
                </a:lnTo>
                <a:lnTo>
                  <a:pt x="3962400" y="1066800"/>
                </a:lnTo>
                <a:lnTo>
                  <a:pt x="2895600" y="1066800"/>
                </a:lnTo>
                <a:lnTo>
                  <a:pt x="2895600" y="2290762"/>
                </a:lnTo>
                <a:lnTo>
                  <a:pt x="2895600" y="2362200"/>
                </a:lnTo>
                <a:lnTo>
                  <a:pt x="2895600" y="3626644"/>
                </a:lnTo>
                <a:lnTo>
                  <a:pt x="2743200" y="3626644"/>
                </a:lnTo>
                <a:lnTo>
                  <a:pt x="2743200" y="2362200"/>
                </a:lnTo>
                <a:lnTo>
                  <a:pt x="2743200" y="2290762"/>
                </a:lnTo>
                <a:lnTo>
                  <a:pt x="2743200" y="990600"/>
                </a:lnTo>
                <a:lnTo>
                  <a:pt x="2743200" y="762000"/>
                </a:lnTo>
                <a:close/>
                <a:moveTo>
                  <a:pt x="2057400" y="203225"/>
                </a:moveTo>
                <a:lnTo>
                  <a:pt x="1752600" y="609600"/>
                </a:lnTo>
                <a:lnTo>
                  <a:pt x="2362200" y="609600"/>
                </a:lnTo>
                <a:close/>
                <a:moveTo>
                  <a:pt x="3508629" y="187376"/>
                </a:moveTo>
                <a:cubicBezTo>
                  <a:pt x="3487979" y="220675"/>
                  <a:pt x="3477158" y="258165"/>
                  <a:pt x="3476320" y="297713"/>
                </a:cubicBezTo>
                <a:cubicBezTo>
                  <a:pt x="3474949" y="360197"/>
                  <a:pt x="3498647" y="418947"/>
                  <a:pt x="3542843" y="463220"/>
                </a:cubicBezTo>
                <a:lnTo>
                  <a:pt x="3650590" y="571043"/>
                </a:lnTo>
                <a:cubicBezTo>
                  <a:pt x="3725189" y="645566"/>
                  <a:pt x="3839566" y="656920"/>
                  <a:pt x="3926129" y="604875"/>
                </a:cubicBezTo>
                <a:close/>
                <a:moveTo>
                  <a:pt x="3505200" y="0"/>
                </a:moveTo>
                <a:cubicBezTo>
                  <a:pt x="3525469" y="0"/>
                  <a:pt x="3544824" y="8001"/>
                  <a:pt x="3559073" y="22326"/>
                </a:cubicBezTo>
                <a:lnTo>
                  <a:pt x="3810000" y="273253"/>
                </a:lnTo>
                <a:lnTo>
                  <a:pt x="3984726" y="98526"/>
                </a:lnTo>
                <a:lnTo>
                  <a:pt x="4092473" y="206273"/>
                </a:lnTo>
                <a:lnTo>
                  <a:pt x="3917747" y="381000"/>
                </a:lnTo>
                <a:lnTo>
                  <a:pt x="4092473" y="555726"/>
                </a:lnTo>
                <a:cubicBezTo>
                  <a:pt x="4122267" y="585444"/>
                  <a:pt x="4122267" y="633603"/>
                  <a:pt x="4092549" y="663397"/>
                </a:cubicBezTo>
                <a:lnTo>
                  <a:pt x="4077309" y="678713"/>
                </a:lnTo>
                <a:cubicBezTo>
                  <a:pt x="4003548" y="752399"/>
                  <a:pt x="3906774" y="789203"/>
                  <a:pt x="3810000" y="789203"/>
                </a:cubicBezTo>
                <a:cubicBezTo>
                  <a:pt x="3730523" y="789203"/>
                  <a:pt x="3651961" y="762990"/>
                  <a:pt x="3585286" y="713460"/>
                </a:cubicBezTo>
                <a:lnTo>
                  <a:pt x="3505200" y="793547"/>
                </a:lnTo>
                <a:lnTo>
                  <a:pt x="3505200" y="914400"/>
                </a:lnTo>
                <a:lnTo>
                  <a:pt x="4038600" y="914400"/>
                </a:lnTo>
                <a:cubicBezTo>
                  <a:pt x="4080739" y="914400"/>
                  <a:pt x="4114800" y="948537"/>
                  <a:pt x="4114800" y="990600"/>
                </a:cubicBezTo>
                <a:lnTo>
                  <a:pt x="4114800" y="2583656"/>
                </a:lnTo>
                <a:lnTo>
                  <a:pt x="4114800" y="2736056"/>
                </a:lnTo>
                <a:lnTo>
                  <a:pt x="4114800" y="2805906"/>
                </a:lnTo>
                <a:lnTo>
                  <a:pt x="4114800" y="2888456"/>
                </a:lnTo>
                <a:lnTo>
                  <a:pt x="4114800" y="3028156"/>
                </a:lnTo>
                <a:lnTo>
                  <a:pt x="4114800" y="3110706"/>
                </a:lnTo>
                <a:lnTo>
                  <a:pt x="4114800" y="3250406"/>
                </a:lnTo>
                <a:lnTo>
                  <a:pt x="4114800" y="3332956"/>
                </a:lnTo>
                <a:lnTo>
                  <a:pt x="4114800" y="3472656"/>
                </a:lnTo>
                <a:lnTo>
                  <a:pt x="4114800" y="3555206"/>
                </a:lnTo>
                <a:lnTo>
                  <a:pt x="4114800" y="3694906"/>
                </a:lnTo>
                <a:lnTo>
                  <a:pt x="4114800" y="3777456"/>
                </a:lnTo>
                <a:lnTo>
                  <a:pt x="4114800" y="3917156"/>
                </a:lnTo>
                <a:lnTo>
                  <a:pt x="4114800" y="3999706"/>
                </a:lnTo>
                <a:lnTo>
                  <a:pt x="4114800" y="4139406"/>
                </a:lnTo>
                <a:lnTo>
                  <a:pt x="4114800" y="4221956"/>
                </a:lnTo>
                <a:lnTo>
                  <a:pt x="4114800" y="4444206"/>
                </a:lnTo>
                <a:lnTo>
                  <a:pt x="4114800" y="4495800"/>
                </a:lnTo>
                <a:cubicBezTo>
                  <a:pt x="4114800" y="4537862"/>
                  <a:pt x="4080739" y="4572000"/>
                  <a:pt x="4038600" y="4572000"/>
                </a:cubicBezTo>
                <a:lnTo>
                  <a:pt x="3045619" y="4572000"/>
                </a:lnTo>
                <a:lnTo>
                  <a:pt x="3045619" y="4571999"/>
                </a:lnTo>
                <a:lnTo>
                  <a:pt x="2783682" y="4571999"/>
                </a:lnTo>
                <a:lnTo>
                  <a:pt x="2783682" y="4572000"/>
                </a:lnTo>
                <a:lnTo>
                  <a:pt x="2126456" y="4572000"/>
                </a:lnTo>
                <a:lnTo>
                  <a:pt x="1876425" y="4572000"/>
                </a:lnTo>
                <a:lnTo>
                  <a:pt x="1828800" y="4572000"/>
                </a:lnTo>
                <a:lnTo>
                  <a:pt x="1295400" y="4572000"/>
                </a:lnTo>
                <a:lnTo>
                  <a:pt x="76200" y="4572000"/>
                </a:lnTo>
                <a:cubicBezTo>
                  <a:pt x="34061" y="4572000"/>
                  <a:pt x="0" y="4537862"/>
                  <a:pt x="0" y="4495800"/>
                </a:cubicBezTo>
                <a:lnTo>
                  <a:pt x="0" y="1600200"/>
                </a:lnTo>
                <a:cubicBezTo>
                  <a:pt x="0" y="1558137"/>
                  <a:pt x="34061" y="1524000"/>
                  <a:pt x="76200" y="1524000"/>
                </a:cubicBezTo>
                <a:lnTo>
                  <a:pt x="609600" y="1524000"/>
                </a:lnTo>
                <a:lnTo>
                  <a:pt x="609600" y="914400"/>
                </a:lnTo>
                <a:lnTo>
                  <a:pt x="762000" y="914400"/>
                </a:lnTo>
                <a:lnTo>
                  <a:pt x="762000" y="1524000"/>
                </a:lnTo>
                <a:lnTo>
                  <a:pt x="1219200" y="1524000"/>
                </a:lnTo>
                <a:lnTo>
                  <a:pt x="1219200" y="685800"/>
                </a:lnTo>
                <a:cubicBezTo>
                  <a:pt x="1219200" y="643737"/>
                  <a:pt x="1253261" y="609600"/>
                  <a:pt x="1295400" y="609600"/>
                </a:cubicBezTo>
                <a:lnTo>
                  <a:pt x="1562100" y="609600"/>
                </a:lnTo>
                <a:lnTo>
                  <a:pt x="1996440" y="30480"/>
                </a:lnTo>
                <a:cubicBezTo>
                  <a:pt x="2025167" y="-7925"/>
                  <a:pt x="2089632" y="-7925"/>
                  <a:pt x="2118360" y="30480"/>
                </a:cubicBezTo>
                <a:lnTo>
                  <a:pt x="2552700" y="609600"/>
                </a:lnTo>
                <a:lnTo>
                  <a:pt x="2819400" y="609600"/>
                </a:lnTo>
                <a:cubicBezTo>
                  <a:pt x="2861539" y="609600"/>
                  <a:pt x="2895600" y="643737"/>
                  <a:pt x="2895600" y="685800"/>
                </a:cubicBezTo>
                <a:lnTo>
                  <a:pt x="2895600" y="914400"/>
                </a:lnTo>
                <a:lnTo>
                  <a:pt x="3352800" y="914400"/>
                </a:lnTo>
                <a:lnTo>
                  <a:pt x="3352800" y="762000"/>
                </a:lnTo>
                <a:cubicBezTo>
                  <a:pt x="3352800" y="741807"/>
                  <a:pt x="3360801" y="722376"/>
                  <a:pt x="3375126" y="708126"/>
                </a:cubicBezTo>
                <a:lnTo>
                  <a:pt x="3473653" y="609600"/>
                </a:lnTo>
                <a:lnTo>
                  <a:pt x="3435020" y="570966"/>
                </a:lnTo>
                <a:cubicBezTo>
                  <a:pt x="3362173" y="498195"/>
                  <a:pt x="3321710" y="397383"/>
                  <a:pt x="3323920" y="294437"/>
                </a:cubicBezTo>
                <a:cubicBezTo>
                  <a:pt x="3326054" y="191643"/>
                  <a:pt x="3368726" y="96926"/>
                  <a:pt x="3444011" y="27889"/>
                </a:cubicBezTo>
                <a:cubicBezTo>
                  <a:pt x="3456280" y="16688"/>
                  <a:pt x="3474644" y="0"/>
                  <a:pt x="3505200" y="0"/>
                </a:cubicBezTo>
                <a:close/>
              </a:path>
            </a:pathLst>
          </a:custGeom>
          <a:solidFill>
            <a:srgbClr val="007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48" name="Shape 2779">
            <a:extLst>
              <a:ext uri="{FF2B5EF4-FFF2-40B4-BE49-F238E27FC236}">
                <a16:creationId xmlns:a16="http://schemas.microsoft.com/office/drawing/2014/main" xmlns="" id="{42DD3BAC-7C3F-4A2F-84C6-108708117479}"/>
              </a:ext>
            </a:extLst>
          </p:cNvPr>
          <p:cNvSpPr/>
          <p:nvPr/>
        </p:nvSpPr>
        <p:spPr>
          <a:xfrm>
            <a:off x="3839591" y="4284541"/>
            <a:ext cx="322424" cy="383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defTabSz="2285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Source Sans Pro Light" charset="0"/>
              <a:ea typeface="Source Sans Pro Light" charset="0"/>
              <a:cs typeface="Source Sans Pro Light" charset="0"/>
              <a:sym typeface="Gill Sans"/>
            </a:endParaRPr>
          </a:p>
        </p:txBody>
      </p:sp>
      <p:sp>
        <p:nvSpPr>
          <p:cNvPr id="49" name="Shape 2779">
            <a:extLst>
              <a:ext uri="{FF2B5EF4-FFF2-40B4-BE49-F238E27FC236}">
                <a16:creationId xmlns:a16="http://schemas.microsoft.com/office/drawing/2014/main" xmlns="" id="{5AADB88E-575E-47BD-A684-5F0E548A0299}"/>
              </a:ext>
            </a:extLst>
          </p:cNvPr>
          <p:cNvSpPr/>
          <p:nvPr/>
        </p:nvSpPr>
        <p:spPr>
          <a:xfrm>
            <a:off x="303770" y="4420108"/>
            <a:ext cx="322424" cy="383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defTabSz="2285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Source Sans Pro Light" charset="0"/>
              <a:ea typeface="Source Sans Pro Light" charset="0"/>
              <a:cs typeface="Source Sans Pro Light" charset="0"/>
              <a:sym typeface="Gill San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6BC3F54B-7E45-4898-95CC-9674DAF9656D}"/>
              </a:ext>
            </a:extLst>
          </p:cNvPr>
          <p:cNvSpPr>
            <a:spLocks noChangeAspect="1"/>
          </p:cNvSpPr>
          <p:nvPr/>
        </p:nvSpPr>
        <p:spPr>
          <a:xfrm>
            <a:off x="6446764" y="1565443"/>
            <a:ext cx="300959" cy="426720"/>
          </a:xfrm>
          <a:custGeom>
            <a:avLst/>
            <a:gdLst>
              <a:gd name="connsiteX0" fmla="*/ 679616 w 3439534"/>
              <a:gd name="connsiteY0" fmla="*/ 3105152 h 4876802"/>
              <a:gd name="connsiteX1" fmla="*/ 774866 w 3439534"/>
              <a:gd name="connsiteY1" fmla="*/ 3200402 h 4876802"/>
              <a:gd name="connsiteX2" fmla="*/ 774866 w 3439534"/>
              <a:gd name="connsiteY2" fmla="*/ 4400552 h 4876802"/>
              <a:gd name="connsiteX3" fmla="*/ 679616 w 3439534"/>
              <a:gd name="connsiteY3" fmla="*/ 4495802 h 4876802"/>
              <a:gd name="connsiteX4" fmla="*/ 584366 w 3439534"/>
              <a:gd name="connsiteY4" fmla="*/ 4400552 h 4876802"/>
              <a:gd name="connsiteX5" fmla="*/ 584366 w 3439534"/>
              <a:gd name="connsiteY5" fmla="*/ 3200402 h 4876802"/>
              <a:gd name="connsiteX6" fmla="*/ 679616 w 3439534"/>
              <a:gd name="connsiteY6" fmla="*/ 3105152 h 4876802"/>
              <a:gd name="connsiteX7" fmla="*/ 679616 w 3439534"/>
              <a:gd name="connsiteY7" fmla="*/ 2724152 h 4876802"/>
              <a:gd name="connsiteX8" fmla="*/ 774866 w 3439534"/>
              <a:gd name="connsiteY8" fmla="*/ 2819402 h 4876802"/>
              <a:gd name="connsiteX9" fmla="*/ 679616 w 3439534"/>
              <a:gd name="connsiteY9" fmla="*/ 2914652 h 4876802"/>
              <a:gd name="connsiteX10" fmla="*/ 584366 w 3439534"/>
              <a:gd name="connsiteY10" fmla="*/ 2819402 h 4876802"/>
              <a:gd name="connsiteX11" fmla="*/ 679616 w 3439534"/>
              <a:gd name="connsiteY11" fmla="*/ 2724152 h 4876802"/>
              <a:gd name="connsiteX12" fmla="*/ 393866 w 3439534"/>
              <a:gd name="connsiteY12" fmla="*/ 2533652 h 4876802"/>
              <a:gd name="connsiteX13" fmla="*/ 393866 w 3439534"/>
              <a:gd name="connsiteY13" fmla="*/ 4400552 h 4876802"/>
              <a:gd name="connsiteX14" fmla="*/ 679616 w 3439534"/>
              <a:gd name="connsiteY14" fmla="*/ 4686302 h 4876802"/>
              <a:gd name="connsiteX15" fmla="*/ 2584616 w 3439534"/>
              <a:gd name="connsiteY15" fmla="*/ 4686302 h 4876802"/>
              <a:gd name="connsiteX16" fmla="*/ 2870366 w 3439534"/>
              <a:gd name="connsiteY16" fmla="*/ 4400552 h 4876802"/>
              <a:gd name="connsiteX17" fmla="*/ 2870366 w 3439534"/>
              <a:gd name="connsiteY17" fmla="*/ 2533652 h 4876802"/>
              <a:gd name="connsiteX18" fmla="*/ 298616 w 3439534"/>
              <a:gd name="connsiteY18" fmla="*/ 2152652 h 4876802"/>
              <a:gd name="connsiteX19" fmla="*/ 231283 w 3439534"/>
              <a:gd name="connsiteY19" fmla="*/ 2180579 h 4876802"/>
              <a:gd name="connsiteX20" fmla="*/ 203366 w 3439534"/>
              <a:gd name="connsiteY20" fmla="*/ 2247902 h 4876802"/>
              <a:gd name="connsiteX21" fmla="*/ 298616 w 3439534"/>
              <a:gd name="connsiteY21" fmla="*/ 2343152 h 4876802"/>
              <a:gd name="connsiteX22" fmla="*/ 2965616 w 3439534"/>
              <a:gd name="connsiteY22" fmla="*/ 2343152 h 4876802"/>
              <a:gd name="connsiteX23" fmla="*/ 3032948 w 3439534"/>
              <a:gd name="connsiteY23" fmla="*/ 2315225 h 4876802"/>
              <a:gd name="connsiteX24" fmla="*/ 3060866 w 3439534"/>
              <a:gd name="connsiteY24" fmla="*/ 2247902 h 4876802"/>
              <a:gd name="connsiteX25" fmla="*/ 2965625 w 3439534"/>
              <a:gd name="connsiteY25" fmla="*/ 2152652 h 4876802"/>
              <a:gd name="connsiteX26" fmla="*/ 2898512 w 3439534"/>
              <a:gd name="connsiteY26" fmla="*/ 2152652 h 4876802"/>
              <a:gd name="connsiteX27" fmla="*/ 2897950 w 3439534"/>
              <a:gd name="connsiteY27" fmla="*/ 2152671 h 4876802"/>
              <a:gd name="connsiteX28" fmla="*/ 2897598 w 3439534"/>
              <a:gd name="connsiteY28" fmla="*/ 2152652 h 4876802"/>
              <a:gd name="connsiteX29" fmla="*/ 2134931 w 3439534"/>
              <a:gd name="connsiteY29" fmla="*/ 2152652 h 4876802"/>
              <a:gd name="connsiteX30" fmla="*/ 2134607 w 3439534"/>
              <a:gd name="connsiteY30" fmla="*/ 2152671 h 4876802"/>
              <a:gd name="connsiteX31" fmla="*/ 2134140 w 3439534"/>
              <a:gd name="connsiteY31" fmla="*/ 2152652 h 4876802"/>
              <a:gd name="connsiteX32" fmla="*/ 1160457 w 3439534"/>
              <a:gd name="connsiteY32" fmla="*/ 2152652 h 4876802"/>
              <a:gd name="connsiteX33" fmla="*/ 1160085 w 3439534"/>
              <a:gd name="connsiteY33" fmla="*/ 2152671 h 4876802"/>
              <a:gd name="connsiteX34" fmla="*/ 1159533 w 3439534"/>
              <a:gd name="connsiteY34" fmla="*/ 2152652 h 4876802"/>
              <a:gd name="connsiteX35" fmla="*/ 2674541 w 3439534"/>
              <a:gd name="connsiteY35" fmla="*/ 1197818 h 4876802"/>
              <a:gd name="connsiteX36" fmla="*/ 2279797 w 3439534"/>
              <a:gd name="connsiteY36" fmla="*/ 1962152 h 4876802"/>
              <a:gd name="connsiteX37" fmla="*/ 2824284 w 3439534"/>
              <a:gd name="connsiteY37" fmla="*/ 1962152 h 4876802"/>
              <a:gd name="connsiteX38" fmla="*/ 2947261 w 3439534"/>
              <a:gd name="connsiteY38" fmla="*/ 1299288 h 4876802"/>
              <a:gd name="connsiteX39" fmla="*/ 2806062 w 3439534"/>
              <a:gd name="connsiteY39" fmla="*/ 1270989 h 4876802"/>
              <a:gd name="connsiteX40" fmla="*/ 2674541 w 3439534"/>
              <a:gd name="connsiteY40" fmla="*/ 1197818 h 4876802"/>
              <a:gd name="connsiteX41" fmla="*/ 787077 w 3439534"/>
              <a:gd name="connsiteY41" fmla="*/ 1004451 h 4876802"/>
              <a:gd name="connsiteX42" fmla="*/ 528625 w 3439534"/>
              <a:gd name="connsiteY42" fmla="*/ 1143964 h 4876802"/>
              <a:gd name="connsiteX43" fmla="*/ 363500 w 3439534"/>
              <a:gd name="connsiteY43" fmla="*/ 1165833 h 4876802"/>
              <a:gd name="connsiteX44" fmla="*/ 235112 w 3439534"/>
              <a:gd name="connsiteY44" fmla="*/ 1152470 h 4876802"/>
              <a:gd name="connsiteX45" fmla="*/ 335077 w 3439534"/>
              <a:gd name="connsiteY45" fmla="*/ 1525545 h 4876802"/>
              <a:gd name="connsiteX46" fmla="*/ 335420 w 3439534"/>
              <a:gd name="connsiteY46" fmla="*/ 1526850 h 4876802"/>
              <a:gd name="connsiteX47" fmla="*/ 445453 w 3439534"/>
              <a:gd name="connsiteY47" fmla="*/ 1962152 h 4876802"/>
              <a:gd name="connsiteX48" fmla="*/ 1037327 w 3439534"/>
              <a:gd name="connsiteY48" fmla="*/ 1962152 h 4876802"/>
              <a:gd name="connsiteX49" fmla="*/ 886956 w 3439534"/>
              <a:gd name="connsiteY49" fmla="*/ 1377136 h 4876802"/>
              <a:gd name="connsiteX50" fmla="*/ 321057 w 3439534"/>
              <a:gd name="connsiteY50" fmla="*/ 347121 h 4876802"/>
              <a:gd name="connsiteX51" fmla="*/ 202842 w 3439534"/>
              <a:gd name="connsiteY51" fmla="*/ 944615 h 4876802"/>
              <a:gd name="connsiteX52" fmla="*/ 479334 w 3439534"/>
              <a:gd name="connsiteY52" fmla="*/ 959950 h 4876802"/>
              <a:gd name="connsiteX53" fmla="*/ 711839 w 3439534"/>
              <a:gd name="connsiteY53" fmla="*/ 807579 h 4876802"/>
              <a:gd name="connsiteX54" fmla="*/ 3170651 w 3439534"/>
              <a:gd name="connsiteY54" fmla="*/ 259672 h 4876802"/>
              <a:gd name="connsiteX55" fmla="*/ 2700392 w 3439534"/>
              <a:gd name="connsiteY55" fmla="*/ 725740 h 4876802"/>
              <a:gd name="connsiteX56" fmla="*/ 2739016 w 3439534"/>
              <a:gd name="connsiteY56" fmla="*/ 993069 h 4876802"/>
              <a:gd name="connsiteX57" fmla="*/ 2739054 w 3439534"/>
              <a:gd name="connsiteY57" fmla="*/ 993126 h 4876802"/>
              <a:gd name="connsiteX58" fmla="*/ 2871223 w 3439534"/>
              <a:gd name="connsiteY58" fmla="*/ 1091986 h 4876802"/>
              <a:gd name="connsiteX59" fmla="*/ 3030119 w 3439534"/>
              <a:gd name="connsiteY59" fmla="*/ 1102521 h 4876802"/>
              <a:gd name="connsiteX60" fmla="*/ 3237488 w 3439534"/>
              <a:gd name="connsiteY60" fmla="*/ 921155 h 4876802"/>
              <a:gd name="connsiteX61" fmla="*/ 3170651 w 3439534"/>
              <a:gd name="connsiteY61" fmla="*/ 259672 h 4876802"/>
              <a:gd name="connsiteX62" fmla="*/ 1441616 w 3439534"/>
              <a:gd name="connsiteY62" fmla="*/ 190502 h 4876802"/>
              <a:gd name="connsiteX63" fmla="*/ 1441616 w 3439534"/>
              <a:gd name="connsiteY63" fmla="*/ 1962152 h 4876802"/>
              <a:gd name="connsiteX64" fmla="*/ 2013116 w 3439534"/>
              <a:gd name="connsiteY64" fmla="*/ 1962152 h 4876802"/>
              <a:gd name="connsiteX65" fmla="*/ 2013116 w 3439534"/>
              <a:gd name="connsiteY65" fmla="*/ 1743077 h 4876802"/>
              <a:gd name="connsiteX66" fmla="*/ 1822616 w 3439534"/>
              <a:gd name="connsiteY66" fmla="*/ 1743077 h 4876802"/>
              <a:gd name="connsiteX67" fmla="*/ 1727366 w 3439534"/>
              <a:gd name="connsiteY67" fmla="*/ 1647827 h 4876802"/>
              <a:gd name="connsiteX68" fmla="*/ 1822616 w 3439534"/>
              <a:gd name="connsiteY68" fmla="*/ 1552577 h 4876802"/>
              <a:gd name="connsiteX69" fmla="*/ 2013116 w 3439534"/>
              <a:gd name="connsiteY69" fmla="*/ 1552577 h 4876802"/>
              <a:gd name="connsiteX70" fmla="*/ 2013116 w 3439534"/>
              <a:gd name="connsiteY70" fmla="*/ 1362077 h 4876802"/>
              <a:gd name="connsiteX71" fmla="*/ 1822616 w 3439534"/>
              <a:gd name="connsiteY71" fmla="*/ 1362077 h 4876802"/>
              <a:gd name="connsiteX72" fmla="*/ 1727366 w 3439534"/>
              <a:gd name="connsiteY72" fmla="*/ 1266827 h 4876802"/>
              <a:gd name="connsiteX73" fmla="*/ 1822616 w 3439534"/>
              <a:gd name="connsiteY73" fmla="*/ 1171577 h 4876802"/>
              <a:gd name="connsiteX74" fmla="*/ 2013116 w 3439534"/>
              <a:gd name="connsiteY74" fmla="*/ 1171577 h 4876802"/>
              <a:gd name="connsiteX75" fmla="*/ 2013116 w 3439534"/>
              <a:gd name="connsiteY75" fmla="*/ 981077 h 4876802"/>
              <a:gd name="connsiteX76" fmla="*/ 1822616 w 3439534"/>
              <a:gd name="connsiteY76" fmla="*/ 981077 h 4876802"/>
              <a:gd name="connsiteX77" fmla="*/ 1727366 w 3439534"/>
              <a:gd name="connsiteY77" fmla="*/ 885827 h 4876802"/>
              <a:gd name="connsiteX78" fmla="*/ 1822616 w 3439534"/>
              <a:gd name="connsiteY78" fmla="*/ 790577 h 4876802"/>
              <a:gd name="connsiteX79" fmla="*/ 2013116 w 3439534"/>
              <a:gd name="connsiteY79" fmla="*/ 790577 h 4876802"/>
              <a:gd name="connsiteX80" fmla="*/ 2013116 w 3439534"/>
              <a:gd name="connsiteY80" fmla="*/ 600077 h 4876802"/>
              <a:gd name="connsiteX81" fmla="*/ 1822616 w 3439534"/>
              <a:gd name="connsiteY81" fmla="*/ 600077 h 4876802"/>
              <a:gd name="connsiteX82" fmla="*/ 1727366 w 3439534"/>
              <a:gd name="connsiteY82" fmla="*/ 504827 h 4876802"/>
              <a:gd name="connsiteX83" fmla="*/ 1822616 w 3439534"/>
              <a:gd name="connsiteY83" fmla="*/ 409577 h 4876802"/>
              <a:gd name="connsiteX84" fmla="*/ 2013116 w 3439534"/>
              <a:gd name="connsiteY84" fmla="*/ 409577 h 4876802"/>
              <a:gd name="connsiteX85" fmla="*/ 2013116 w 3439534"/>
              <a:gd name="connsiteY85" fmla="*/ 190502 h 4876802"/>
              <a:gd name="connsiteX86" fmla="*/ 1346366 w 3439534"/>
              <a:gd name="connsiteY86" fmla="*/ 2 h 4876802"/>
              <a:gd name="connsiteX87" fmla="*/ 2108366 w 3439534"/>
              <a:gd name="connsiteY87" fmla="*/ 2 h 4876802"/>
              <a:gd name="connsiteX88" fmla="*/ 2203616 w 3439534"/>
              <a:gd name="connsiteY88" fmla="*/ 95252 h 4876802"/>
              <a:gd name="connsiteX89" fmla="*/ 2203616 w 3439534"/>
              <a:gd name="connsiteY89" fmla="*/ 1670087 h 4876802"/>
              <a:gd name="connsiteX90" fmla="*/ 2547802 w 3439534"/>
              <a:gd name="connsiteY90" fmla="*/ 1045314 h 4876802"/>
              <a:gd name="connsiteX91" fmla="*/ 2521389 w 3439534"/>
              <a:gd name="connsiteY91" fmla="*/ 660599 h 4876802"/>
              <a:gd name="connsiteX92" fmla="*/ 3173299 w 3439534"/>
              <a:gd name="connsiteY92" fmla="*/ 18385 h 4876802"/>
              <a:gd name="connsiteX93" fmla="*/ 3261672 w 3439534"/>
              <a:gd name="connsiteY93" fmla="*/ 5574 h 4876802"/>
              <a:gd name="connsiteX94" fmla="*/ 3321813 w 3439534"/>
              <a:gd name="connsiteY94" fmla="*/ 71592 h 4876802"/>
              <a:gd name="connsiteX95" fmla="*/ 3416501 w 3439534"/>
              <a:gd name="connsiteY95" fmla="*/ 986325 h 4876802"/>
              <a:gd name="connsiteX96" fmla="*/ 3141466 w 3439534"/>
              <a:gd name="connsiteY96" fmla="*/ 1267122 h 4876802"/>
              <a:gd name="connsiteX97" fmla="*/ 3019375 w 3439534"/>
              <a:gd name="connsiteY97" fmla="*/ 1967295 h 4876802"/>
              <a:gd name="connsiteX98" fmla="*/ 3251366 w 3439534"/>
              <a:gd name="connsiteY98" fmla="*/ 2247902 h 4876802"/>
              <a:gd name="connsiteX99" fmla="*/ 3167651 w 3439534"/>
              <a:gd name="connsiteY99" fmla="*/ 2449937 h 4876802"/>
              <a:gd name="connsiteX100" fmla="*/ 3060866 w 3439534"/>
              <a:gd name="connsiteY100" fmla="*/ 2517421 h 4876802"/>
              <a:gd name="connsiteX101" fmla="*/ 3060866 w 3439534"/>
              <a:gd name="connsiteY101" fmla="*/ 4400552 h 4876802"/>
              <a:gd name="connsiteX102" fmla="*/ 2584616 w 3439534"/>
              <a:gd name="connsiteY102" fmla="*/ 4876802 h 4876802"/>
              <a:gd name="connsiteX103" fmla="*/ 679616 w 3439534"/>
              <a:gd name="connsiteY103" fmla="*/ 4876802 h 4876802"/>
              <a:gd name="connsiteX104" fmla="*/ 203366 w 3439534"/>
              <a:gd name="connsiteY104" fmla="*/ 4400552 h 4876802"/>
              <a:gd name="connsiteX105" fmla="*/ 203366 w 3439534"/>
              <a:gd name="connsiteY105" fmla="*/ 2517259 h 4876802"/>
              <a:gd name="connsiteX106" fmla="*/ 12866 w 3439534"/>
              <a:gd name="connsiteY106" fmla="*/ 2247892 h 4876802"/>
              <a:gd name="connsiteX107" fmla="*/ 96581 w 3439534"/>
              <a:gd name="connsiteY107" fmla="*/ 2045858 h 4876802"/>
              <a:gd name="connsiteX108" fmla="*/ 250029 w 3439534"/>
              <a:gd name="connsiteY108" fmla="*/ 1966324 h 4876802"/>
              <a:gd name="connsiteX109" fmla="*/ 150911 w 3439534"/>
              <a:gd name="connsiteY109" fmla="*/ 1574218 h 4876802"/>
              <a:gd name="connsiteX110" fmla="*/ 3160 w 3439534"/>
              <a:gd name="connsiteY110" fmla="*/ 1022796 h 4876802"/>
              <a:gd name="connsiteX111" fmla="*/ 1093 w 3439534"/>
              <a:gd name="connsiteY111" fmla="*/ 1012824 h 4876802"/>
              <a:gd name="connsiteX112" fmla="*/ 740 w 3439534"/>
              <a:gd name="connsiteY112" fmla="*/ 1009871 h 4876802"/>
              <a:gd name="connsiteX113" fmla="*/ 83 w 3439534"/>
              <a:gd name="connsiteY113" fmla="*/ 1002622 h 4876802"/>
              <a:gd name="connsiteX114" fmla="*/ 7 w 3439534"/>
              <a:gd name="connsiteY114" fmla="*/ 999308 h 4876802"/>
              <a:gd name="connsiteX115" fmla="*/ 178 w 3439534"/>
              <a:gd name="connsiteY115" fmla="*/ 992193 h 4876802"/>
              <a:gd name="connsiteX116" fmla="*/ 416 w 3439534"/>
              <a:gd name="connsiteY116" fmla="*/ 989021 h 4876802"/>
              <a:gd name="connsiteX117" fmla="*/ 1455 w 3439534"/>
              <a:gd name="connsiteY117" fmla="*/ 981553 h 4876802"/>
              <a:gd name="connsiteX118" fmla="*/ 1721 w 3439534"/>
              <a:gd name="connsiteY118" fmla="*/ 979639 h 4876802"/>
              <a:gd name="connsiteX119" fmla="*/ 172505 w 3439534"/>
              <a:gd name="connsiteY119" fmla="*/ 116483 h 4876802"/>
              <a:gd name="connsiteX120" fmla="*/ 241990 w 3439534"/>
              <a:gd name="connsiteY120" fmla="*/ 42779 h 4876802"/>
              <a:gd name="connsiteX121" fmla="*/ 338563 w 3439534"/>
              <a:gd name="connsiteY121" fmla="*/ 73335 h 4876802"/>
              <a:gd name="connsiteX122" fmla="*/ 903777 w 3439534"/>
              <a:gd name="connsiteY122" fmla="*/ 739323 h 4876802"/>
              <a:gd name="connsiteX123" fmla="*/ 904911 w 3439534"/>
              <a:gd name="connsiteY123" fmla="*/ 740818 h 4876802"/>
              <a:gd name="connsiteX124" fmla="*/ 909025 w 3439534"/>
              <a:gd name="connsiteY124" fmla="*/ 746248 h 4876802"/>
              <a:gd name="connsiteX125" fmla="*/ 910930 w 3439534"/>
              <a:gd name="connsiteY125" fmla="*/ 749038 h 4876802"/>
              <a:gd name="connsiteX126" fmla="*/ 914359 w 3439534"/>
              <a:gd name="connsiteY126" fmla="*/ 754791 h 4876802"/>
              <a:gd name="connsiteX127" fmla="*/ 915988 w 3439534"/>
              <a:gd name="connsiteY127" fmla="*/ 757763 h 4876802"/>
              <a:gd name="connsiteX128" fmla="*/ 918874 w 3439534"/>
              <a:gd name="connsiteY128" fmla="*/ 764097 h 4876802"/>
              <a:gd name="connsiteX129" fmla="*/ 920065 w 3439534"/>
              <a:gd name="connsiteY129" fmla="*/ 766879 h 4876802"/>
              <a:gd name="connsiteX130" fmla="*/ 923141 w 3439534"/>
              <a:gd name="connsiteY130" fmla="*/ 776251 h 4876802"/>
              <a:gd name="connsiteX131" fmla="*/ 923160 w 3439534"/>
              <a:gd name="connsiteY131" fmla="*/ 776308 h 4876802"/>
              <a:gd name="connsiteX132" fmla="*/ 1071084 w 3439534"/>
              <a:gd name="connsiteY132" fmla="*/ 1328282 h 4876802"/>
              <a:gd name="connsiteX133" fmla="*/ 1071331 w 3439534"/>
              <a:gd name="connsiteY133" fmla="*/ 1329225 h 4876802"/>
              <a:gd name="connsiteX134" fmla="*/ 1234018 w 3439534"/>
              <a:gd name="connsiteY134" fmla="*/ 1962152 h 4876802"/>
              <a:gd name="connsiteX135" fmla="*/ 1251116 w 3439534"/>
              <a:gd name="connsiteY135" fmla="*/ 1962152 h 4876802"/>
              <a:gd name="connsiteX136" fmla="*/ 1251116 w 3439534"/>
              <a:gd name="connsiteY136" fmla="*/ 95252 h 4876802"/>
              <a:gd name="connsiteX137" fmla="*/ 1346366 w 3439534"/>
              <a:gd name="connsiteY137" fmla="*/ 2 h 4876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3439534" h="4876802">
                <a:moveTo>
                  <a:pt x="679616" y="3105152"/>
                </a:moveTo>
                <a:cubicBezTo>
                  <a:pt x="732213" y="3105152"/>
                  <a:pt x="774866" y="3147795"/>
                  <a:pt x="774866" y="3200402"/>
                </a:cubicBezTo>
                <a:lnTo>
                  <a:pt x="774866" y="4400552"/>
                </a:lnTo>
                <a:cubicBezTo>
                  <a:pt x="774866" y="4453158"/>
                  <a:pt x="732222" y="4495802"/>
                  <a:pt x="679616" y="4495802"/>
                </a:cubicBezTo>
                <a:cubicBezTo>
                  <a:pt x="627009" y="4495802"/>
                  <a:pt x="584366" y="4453158"/>
                  <a:pt x="584366" y="4400552"/>
                </a:cubicBezTo>
                <a:lnTo>
                  <a:pt x="584366" y="3200402"/>
                </a:lnTo>
                <a:cubicBezTo>
                  <a:pt x="584366" y="3147795"/>
                  <a:pt x="627009" y="3105152"/>
                  <a:pt x="679616" y="3105152"/>
                </a:cubicBezTo>
                <a:close/>
                <a:moveTo>
                  <a:pt x="679616" y="2724152"/>
                </a:moveTo>
                <a:cubicBezTo>
                  <a:pt x="732194" y="2724152"/>
                  <a:pt x="774866" y="2766824"/>
                  <a:pt x="774866" y="2819402"/>
                </a:cubicBezTo>
                <a:cubicBezTo>
                  <a:pt x="774866" y="2871980"/>
                  <a:pt x="732194" y="2914652"/>
                  <a:pt x="679616" y="2914652"/>
                </a:cubicBezTo>
                <a:cubicBezTo>
                  <a:pt x="627038" y="2914652"/>
                  <a:pt x="584366" y="2871980"/>
                  <a:pt x="584366" y="2819402"/>
                </a:cubicBezTo>
                <a:cubicBezTo>
                  <a:pt x="584366" y="2766824"/>
                  <a:pt x="627038" y="2724152"/>
                  <a:pt x="679616" y="2724152"/>
                </a:cubicBezTo>
                <a:close/>
                <a:moveTo>
                  <a:pt x="393866" y="2533652"/>
                </a:moveTo>
                <a:lnTo>
                  <a:pt x="393866" y="4400552"/>
                </a:lnTo>
                <a:cubicBezTo>
                  <a:pt x="393866" y="4558115"/>
                  <a:pt x="522053" y="4686302"/>
                  <a:pt x="679616" y="4686302"/>
                </a:cubicBezTo>
                <a:lnTo>
                  <a:pt x="2584616" y="4686302"/>
                </a:lnTo>
                <a:cubicBezTo>
                  <a:pt x="2742178" y="4686302"/>
                  <a:pt x="2870366" y="4558115"/>
                  <a:pt x="2870366" y="4400552"/>
                </a:cubicBezTo>
                <a:lnTo>
                  <a:pt x="2870366" y="2533652"/>
                </a:lnTo>
                <a:close/>
                <a:moveTo>
                  <a:pt x="298616" y="2152652"/>
                </a:moveTo>
                <a:cubicBezTo>
                  <a:pt x="273203" y="2152652"/>
                  <a:pt x="249295" y="2162567"/>
                  <a:pt x="231283" y="2180579"/>
                </a:cubicBezTo>
                <a:cubicBezTo>
                  <a:pt x="213281" y="2198572"/>
                  <a:pt x="203366" y="2222489"/>
                  <a:pt x="203366" y="2247902"/>
                </a:cubicBezTo>
                <a:cubicBezTo>
                  <a:pt x="203366" y="2300423"/>
                  <a:pt x="246095" y="2343152"/>
                  <a:pt x="298616" y="2343152"/>
                </a:cubicBezTo>
                <a:lnTo>
                  <a:pt x="2965616" y="2343152"/>
                </a:lnTo>
                <a:cubicBezTo>
                  <a:pt x="2991029" y="2343152"/>
                  <a:pt x="3014936" y="2333236"/>
                  <a:pt x="3032948" y="2315225"/>
                </a:cubicBezTo>
                <a:cubicBezTo>
                  <a:pt x="3050950" y="2297232"/>
                  <a:pt x="3060866" y="2273315"/>
                  <a:pt x="3060866" y="2247902"/>
                </a:cubicBezTo>
                <a:cubicBezTo>
                  <a:pt x="3060866" y="2195381"/>
                  <a:pt x="3018127" y="2152652"/>
                  <a:pt x="2965625" y="2152652"/>
                </a:cubicBezTo>
                <a:lnTo>
                  <a:pt x="2898512" y="2152652"/>
                </a:lnTo>
                <a:cubicBezTo>
                  <a:pt x="2898322" y="2152652"/>
                  <a:pt x="2898141" y="2152671"/>
                  <a:pt x="2897950" y="2152671"/>
                </a:cubicBezTo>
                <a:cubicBezTo>
                  <a:pt x="2897836" y="2152671"/>
                  <a:pt x="2897712" y="2152652"/>
                  <a:pt x="2897598" y="2152652"/>
                </a:cubicBezTo>
                <a:lnTo>
                  <a:pt x="2134931" y="2152652"/>
                </a:lnTo>
                <a:cubicBezTo>
                  <a:pt x="2134817" y="2152652"/>
                  <a:pt x="2134712" y="2152671"/>
                  <a:pt x="2134607" y="2152671"/>
                </a:cubicBezTo>
                <a:cubicBezTo>
                  <a:pt x="2134455" y="2152671"/>
                  <a:pt x="2134293" y="2152652"/>
                  <a:pt x="2134140" y="2152652"/>
                </a:cubicBezTo>
                <a:lnTo>
                  <a:pt x="1160457" y="2152652"/>
                </a:lnTo>
                <a:cubicBezTo>
                  <a:pt x="1160333" y="2152652"/>
                  <a:pt x="1160209" y="2152671"/>
                  <a:pt x="1160085" y="2152671"/>
                </a:cubicBezTo>
                <a:cubicBezTo>
                  <a:pt x="1159904" y="2152671"/>
                  <a:pt x="1159723" y="2152652"/>
                  <a:pt x="1159533" y="2152652"/>
                </a:cubicBezTo>
                <a:close/>
                <a:moveTo>
                  <a:pt x="2674541" y="1197818"/>
                </a:moveTo>
                <a:cubicBezTo>
                  <a:pt x="2559603" y="1372478"/>
                  <a:pt x="2425253" y="1632549"/>
                  <a:pt x="2279797" y="1962152"/>
                </a:cubicBezTo>
                <a:lnTo>
                  <a:pt x="2824284" y="1962152"/>
                </a:lnTo>
                <a:cubicBezTo>
                  <a:pt x="2884406" y="1725637"/>
                  <a:pt x="2928163" y="1489197"/>
                  <a:pt x="2947261" y="1299288"/>
                </a:cubicBezTo>
                <a:cubicBezTo>
                  <a:pt x="2899417" y="1297097"/>
                  <a:pt x="2851840" y="1287649"/>
                  <a:pt x="2806062" y="1270989"/>
                </a:cubicBezTo>
                <a:cubicBezTo>
                  <a:pt x="2758171" y="1253559"/>
                  <a:pt x="2713927" y="1228803"/>
                  <a:pt x="2674541" y="1197818"/>
                </a:cubicBezTo>
                <a:close/>
                <a:moveTo>
                  <a:pt x="787077" y="1004451"/>
                </a:moveTo>
                <a:cubicBezTo>
                  <a:pt x="713982" y="1069878"/>
                  <a:pt x="626142" y="1117846"/>
                  <a:pt x="528625" y="1143964"/>
                </a:cubicBezTo>
                <a:cubicBezTo>
                  <a:pt x="474009" y="1158594"/>
                  <a:pt x="418564" y="1165833"/>
                  <a:pt x="363500" y="1165833"/>
                </a:cubicBezTo>
                <a:cubicBezTo>
                  <a:pt x="320285" y="1165833"/>
                  <a:pt x="277308" y="1161309"/>
                  <a:pt x="235112" y="1152470"/>
                </a:cubicBezTo>
                <a:lnTo>
                  <a:pt x="335077" y="1525545"/>
                </a:lnTo>
                <a:cubicBezTo>
                  <a:pt x="335201" y="1525974"/>
                  <a:pt x="335316" y="1526412"/>
                  <a:pt x="335420" y="1526850"/>
                </a:cubicBezTo>
                <a:lnTo>
                  <a:pt x="445453" y="1962152"/>
                </a:lnTo>
                <a:lnTo>
                  <a:pt x="1037327" y="1962152"/>
                </a:lnTo>
                <a:lnTo>
                  <a:pt x="886956" y="1377136"/>
                </a:lnTo>
                <a:close/>
                <a:moveTo>
                  <a:pt x="321057" y="347121"/>
                </a:moveTo>
                <a:lnTo>
                  <a:pt x="202842" y="944615"/>
                </a:lnTo>
                <a:cubicBezTo>
                  <a:pt x="290529" y="979162"/>
                  <a:pt x="386589" y="984801"/>
                  <a:pt x="479334" y="959950"/>
                </a:cubicBezTo>
                <a:cubicBezTo>
                  <a:pt x="572440" y="935014"/>
                  <a:pt x="653098" y="881788"/>
                  <a:pt x="711839" y="807579"/>
                </a:cubicBezTo>
                <a:close/>
                <a:moveTo>
                  <a:pt x="3170651" y="259672"/>
                </a:moveTo>
                <a:cubicBezTo>
                  <a:pt x="2968435" y="418673"/>
                  <a:pt x="2736092" y="627709"/>
                  <a:pt x="2700392" y="725740"/>
                </a:cubicBezTo>
                <a:cubicBezTo>
                  <a:pt x="2667655" y="815837"/>
                  <a:pt x="2682076" y="915793"/>
                  <a:pt x="2739016" y="993069"/>
                </a:cubicBezTo>
                <a:cubicBezTo>
                  <a:pt x="2739026" y="993088"/>
                  <a:pt x="2739044" y="993107"/>
                  <a:pt x="2739054" y="993126"/>
                </a:cubicBezTo>
                <a:cubicBezTo>
                  <a:pt x="2772411" y="1038455"/>
                  <a:pt x="2818121" y="1072650"/>
                  <a:pt x="2871223" y="1091986"/>
                </a:cubicBezTo>
                <a:cubicBezTo>
                  <a:pt x="2922477" y="1110626"/>
                  <a:pt x="2977417" y="1114275"/>
                  <a:pt x="3030119" y="1102521"/>
                </a:cubicBezTo>
                <a:cubicBezTo>
                  <a:pt x="3126436" y="1081261"/>
                  <a:pt x="3203874" y="1013471"/>
                  <a:pt x="3237488" y="921155"/>
                </a:cubicBezTo>
                <a:cubicBezTo>
                  <a:pt x="3273121" y="823305"/>
                  <a:pt x="3226277" y="512447"/>
                  <a:pt x="3170651" y="259672"/>
                </a:cubicBezTo>
                <a:close/>
                <a:moveTo>
                  <a:pt x="1441616" y="190502"/>
                </a:moveTo>
                <a:lnTo>
                  <a:pt x="1441616" y="1962152"/>
                </a:lnTo>
                <a:lnTo>
                  <a:pt x="2013116" y="1962152"/>
                </a:lnTo>
                <a:lnTo>
                  <a:pt x="2013116" y="1743077"/>
                </a:lnTo>
                <a:lnTo>
                  <a:pt x="1822616" y="1743077"/>
                </a:lnTo>
                <a:cubicBezTo>
                  <a:pt x="1770019" y="1743077"/>
                  <a:pt x="1727366" y="1700433"/>
                  <a:pt x="1727366" y="1647827"/>
                </a:cubicBezTo>
                <a:cubicBezTo>
                  <a:pt x="1727366" y="1595220"/>
                  <a:pt x="1770019" y="1552577"/>
                  <a:pt x="1822616" y="1552577"/>
                </a:cubicBezTo>
                <a:lnTo>
                  <a:pt x="2013116" y="1552577"/>
                </a:lnTo>
                <a:lnTo>
                  <a:pt x="2013116" y="1362077"/>
                </a:lnTo>
                <a:lnTo>
                  <a:pt x="1822616" y="1362077"/>
                </a:lnTo>
                <a:cubicBezTo>
                  <a:pt x="1770019" y="1362077"/>
                  <a:pt x="1727366" y="1319433"/>
                  <a:pt x="1727366" y="1266827"/>
                </a:cubicBezTo>
                <a:cubicBezTo>
                  <a:pt x="1727366" y="1214220"/>
                  <a:pt x="1770019" y="1171577"/>
                  <a:pt x="1822616" y="1171577"/>
                </a:cubicBezTo>
                <a:lnTo>
                  <a:pt x="2013116" y="1171577"/>
                </a:lnTo>
                <a:lnTo>
                  <a:pt x="2013116" y="981077"/>
                </a:lnTo>
                <a:lnTo>
                  <a:pt x="1822616" y="981077"/>
                </a:lnTo>
                <a:cubicBezTo>
                  <a:pt x="1770019" y="981077"/>
                  <a:pt x="1727366" y="938433"/>
                  <a:pt x="1727366" y="885827"/>
                </a:cubicBezTo>
                <a:cubicBezTo>
                  <a:pt x="1727366" y="833220"/>
                  <a:pt x="1770019" y="790577"/>
                  <a:pt x="1822616" y="790577"/>
                </a:cubicBezTo>
                <a:lnTo>
                  <a:pt x="2013116" y="790577"/>
                </a:lnTo>
                <a:lnTo>
                  <a:pt x="2013116" y="600077"/>
                </a:lnTo>
                <a:lnTo>
                  <a:pt x="1822616" y="600077"/>
                </a:lnTo>
                <a:cubicBezTo>
                  <a:pt x="1770019" y="600077"/>
                  <a:pt x="1727366" y="557433"/>
                  <a:pt x="1727366" y="504827"/>
                </a:cubicBezTo>
                <a:cubicBezTo>
                  <a:pt x="1727366" y="452220"/>
                  <a:pt x="1770019" y="409577"/>
                  <a:pt x="1822616" y="409577"/>
                </a:cubicBezTo>
                <a:lnTo>
                  <a:pt x="2013116" y="409577"/>
                </a:lnTo>
                <a:lnTo>
                  <a:pt x="2013116" y="190502"/>
                </a:lnTo>
                <a:close/>
                <a:moveTo>
                  <a:pt x="1346366" y="2"/>
                </a:moveTo>
                <a:lnTo>
                  <a:pt x="2108366" y="2"/>
                </a:lnTo>
                <a:cubicBezTo>
                  <a:pt x="2160963" y="2"/>
                  <a:pt x="2203616" y="42645"/>
                  <a:pt x="2203616" y="95252"/>
                </a:cubicBezTo>
                <a:lnTo>
                  <a:pt x="2203616" y="1670087"/>
                </a:lnTo>
                <a:cubicBezTo>
                  <a:pt x="2310067" y="1444106"/>
                  <a:pt x="2431025" y="1212820"/>
                  <a:pt x="2547802" y="1045314"/>
                </a:cubicBezTo>
                <a:cubicBezTo>
                  <a:pt x="2485565" y="927375"/>
                  <a:pt x="2475031" y="788148"/>
                  <a:pt x="2521389" y="660599"/>
                </a:cubicBezTo>
                <a:cubicBezTo>
                  <a:pt x="2599370" y="446458"/>
                  <a:pt x="3078116" y="88060"/>
                  <a:pt x="3173299" y="18385"/>
                </a:cubicBezTo>
                <a:cubicBezTo>
                  <a:pt x="3198797" y="-284"/>
                  <a:pt x="3231906" y="-5075"/>
                  <a:pt x="3261672" y="5574"/>
                </a:cubicBezTo>
                <a:cubicBezTo>
                  <a:pt x="3291428" y="16232"/>
                  <a:pt x="3313964" y="40969"/>
                  <a:pt x="3321813" y="71592"/>
                </a:cubicBezTo>
                <a:cubicBezTo>
                  <a:pt x="3351340" y="186701"/>
                  <a:pt x="3494634" y="771765"/>
                  <a:pt x="3416501" y="986325"/>
                </a:cubicBezTo>
                <a:cubicBezTo>
                  <a:pt x="3368923" y="1116989"/>
                  <a:pt x="3268625" y="1217945"/>
                  <a:pt x="3141466" y="1267122"/>
                </a:cubicBezTo>
                <a:cubicBezTo>
                  <a:pt x="3125302" y="1463966"/>
                  <a:pt x="3081506" y="1714845"/>
                  <a:pt x="3019375" y="1967295"/>
                </a:cubicBezTo>
                <a:cubicBezTo>
                  <a:pt x="3151315" y="1992527"/>
                  <a:pt x="3251366" y="2108723"/>
                  <a:pt x="3251366" y="2247902"/>
                </a:cubicBezTo>
                <a:cubicBezTo>
                  <a:pt x="3251366" y="2324197"/>
                  <a:pt x="3221638" y="2395949"/>
                  <a:pt x="3167651" y="2449937"/>
                </a:cubicBezTo>
                <a:cubicBezTo>
                  <a:pt x="3136980" y="2480598"/>
                  <a:pt x="3100566" y="2503410"/>
                  <a:pt x="3060866" y="2517421"/>
                </a:cubicBezTo>
                <a:lnTo>
                  <a:pt x="3060866" y="4400552"/>
                </a:lnTo>
                <a:cubicBezTo>
                  <a:pt x="3060866" y="4663156"/>
                  <a:pt x="2847220" y="4876802"/>
                  <a:pt x="2584616" y="4876802"/>
                </a:cubicBezTo>
                <a:lnTo>
                  <a:pt x="679616" y="4876802"/>
                </a:lnTo>
                <a:cubicBezTo>
                  <a:pt x="417011" y="4876802"/>
                  <a:pt x="203366" y="4663156"/>
                  <a:pt x="203366" y="4400552"/>
                </a:cubicBezTo>
                <a:lnTo>
                  <a:pt x="203366" y="2517259"/>
                </a:lnTo>
                <a:cubicBezTo>
                  <a:pt x="92504" y="2477940"/>
                  <a:pt x="12866" y="2372060"/>
                  <a:pt x="12866" y="2247892"/>
                </a:cubicBezTo>
                <a:cubicBezTo>
                  <a:pt x="12866" y="2171597"/>
                  <a:pt x="42603" y="2099845"/>
                  <a:pt x="96581" y="2045858"/>
                </a:cubicBezTo>
                <a:cubicBezTo>
                  <a:pt x="138919" y="2003519"/>
                  <a:pt x="192212" y="1976182"/>
                  <a:pt x="250029" y="1966324"/>
                </a:cubicBezTo>
                <a:lnTo>
                  <a:pt x="150911" y="1574218"/>
                </a:lnTo>
                <a:lnTo>
                  <a:pt x="3160" y="1022796"/>
                </a:lnTo>
                <a:cubicBezTo>
                  <a:pt x="2283" y="1019510"/>
                  <a:pt x="1617" y="1016186"/>
                  <a:pt x="1093" y="1012824"/>
                </a:cubicBezTo>
                <a:cubicBezTo>
                  <a:pt x="940" y="1011843"/>
                  <a:pt x="864" y="1010862"/>
                  <a:pt x="740" y="1009871"/>
                </a:cubicBezTo>
                <a:cubicBezTo>
                  <a:pt x="435" y="1007461"/>
                  <a:pt x="197" y="1005051"/>
                  <a:pt x="83" y="1002622"/>
                </a:cubicBezTo>
                <a:cubicBezTo>
                  <a:pt x="26" y="1001518"/>
                  <a:pt x="16" y="1000413"/>
                  <a:pt x="7" y="999308"/>
                </a:cubicBezTo>
                <a:cubicBezTo>
                  <a:pt x="-22" y="996936"/>
                  <a:pt x="35" y="994574"/>
                  <a:pt x="178" y="992193"/>
                </a:cubicBezTo>
                <a:cubicBezTo>
                  <a:pt x="245" y="991135"/>
                  <a:pt x="312" y="990078"/>
                  <a:pt x="416" y="989021"/>
                </a:cubicBezTo>
                <a:cubicBezTo>
                  <a:pt x="655" y="986525"/>
                  <a:pt x="1017" y="984039"/>
                  <a:pt x="1455" y="981553"/>
                </a:cubicBezTo>
                <a:cubicBezTo>
                  <a:pt x="1569" y="980924"/>
                  <a:pt x="1598" y="980277"/>
                  <a:pt x="1721" y="979639"/>
                </a:cubicBezTo>
                <a:lnTo>
                  <a:pt x="172505" y="116483"/>
                </a:lnTo>
                <a:cubicBezTo>
                  <a:pt x="179601" y="80612"/>
                  <a:pt x="206604" y="51970"/>
                  <a:pt x="241990" y="42779"/>
                </a:cubicBezTo>
                <a:cubicBezTo>
                  <a:pt x="277375" y="33587"/>
                  <a:pt x="314903" y="45455"/>
                  <a:pt x="338563" y="73335"/>
                </a:cubicBezTo>
                <a:lnTo>
                  <a:pt x="903777" y="739323"/>
                </a:lnTo>
                <a:cubicBezTo>
                  <a:pt x="904187" y="739799"/>
                  <a:pt x="904510" y="740332"/>
                  <a:pt x="904911" y="740818"/>
                </a:cubicBezTo>
                <a:cubicBezTo>
                  <a:pt x="906349" y="742590"/>
                  <a:pt x="907720" y="744390"/>
                  <a:pt x="909025" y="746248"/>
                </a:cubicBezTo>
                <a:cubicBezTo>
                  <a:pt x="909673" y="747171"/>
                  <a:pt x="910311" y="748095"/>
                  <a:pt x="910930" y="749038"/>
                </a:cubicBezTo>
                <a:cubicBezTo>
                  <a:pt x="912150" y="750915"/>
                  <a:pt x="913283" y="752839"/>
                  <a:pt x="914359" y="754791"/>
                </a:cubicBezTo>
                <a:cubicBezTo>
                  <a:pt x="914912" y="755782"/>
                  <a:pt x="915474" y="756754"/>
                  <a:pt x="915988" y="757763"/>
                </a:cubicBezTo>
                <a:cubicBezTo>
                  <a:pt x="917045" y="759840"/>
                  <a:pt x="917979" y="761954"/>
                  <a:pt x="918874" y="764097"/>
                </a:cubicBezTo>
                <a:cubicBezTo>
                  <a:pt x="919265" y="765031"/>
                  <a:pt x="919703" y="765936"/>
                  <a:pt x="920065" y="766879"/>
                </a:cubicBezTo>
                <a:cubicBezTo>
                  <a:pt x="921246" y="769955"/>
                  <a:pt x="922284" y="773079"/>
                  <a:pt x="923141" y="776251"/>
                </a:cubicBezTo>
                <a:cubicBezTo>
                  <a:pt x="923151" y="776270"/>
                  <a:pt x="923151" y="776289"/>
                  <a:pt x="923160" y="776308"/>
                </a:cubicBezTo>
                <a:lnTo>
                  <a:pt x="1071084" y="1328282"/>
                </a:lnTo>
                <a:cubicBezTo>
                  <a:pt x="1071169" y="1328597"/>
                  <a:pt x="1071255" y="1328911"/>
                  <a:pt x="1071331" y="1329225"/>
                </a:cubicBezTo>
                <a:lnTo>
                  <a:pt x="1234018" y="1962152"/>
                </a:lnTo>
                <a:lnTo>
                  <a:pt x="1251116" y="1962152"/>
                </a:lnTo>
                <a:lnTo>
                  <a:pt x="1251116" y="95252"/>
                </a:lnTo>
                <a:cubicBezTo>
                  <a:pt x="1251116" y="42645"/>
                  <a:pt x="1293759" y="2"/>
                  <a:pt x="1346366" y="2"/>
                </a:cubicBezTo>
                <a:close/>
              </a:path>
            </a:pathLst>
          </a:custGeom>
          <a:solidFill>
            <a:srgbClr val="007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51" name="Freeform: Shape 49">
            <a:extLst>
              <a:ext uri="{FF2B5EF4-FFF2-40B4-BE49-F238E27FC236}">
                <a16:creationId xmlns:a16="http://schemas.microsoft.com/office/drawing/2014/main" xmlns="" id="{C4C98AC1-5B78-419B-AEBD-C58C7E7B78E0}"/>
              </a:ext>
            </a:extLst>
          </p:cNvPr>
          <p:cNvSpPr>
            <a:spLocks noChangeAspect="1"/>
          </p:cNvSpPr>
          <p:nvPr/>
        </p:nvSpPr>
        <p:spPr>
          <a:xfrm>
            <a:off x="4948051" y="1552899"/>
            <a:ext cx="300959" cy="426720"/>
          </a:xfrm>
          <a:custGeom>
            <a:avLst/>
            <a:gdLst>
              <a:gd name="connsiteX0" fmla="*/ 679616 w 3439534"/>
              <a:gd name="connsiteY0" fmla="*/ 3105152 h 4876802"/>
              <a:gd name="connsiteX1" fmla="*/ 774866 w 3439534"/>
              <a:gd name="connsiteY1" fmla="*/ 3200402 h 4876802"/>
              <a:gd name="connsiteX2" fmla="*/ 774866 w 3439534"/>
              <a:gd name="connsiteY2" fmla="*/ 4400552 h 4876802"/>
              <a:gd name="connsiteX3" fmla="*/ 679616 w 3439534"/>
              <a:gd name="connsiteY3" fmla="*/ 4495802 h 4876802"/>
              <a:gd name="connsiteX4" fmla="*/ 584366 w 3439534"/>
              <a:gd name="connsiteY4" fmla="*/ 4400552 h 4876802"/>
              <a:gd name="connsiteX5" fmla="*/ 584366 w 3439534"/>
              <a:gd name="connsiteY5" fmla="*/ 3200402 h 4876802"/>
              <a:gd name="connsiteX6" fmla="*/ 679616 w 3439534"/>
              <a:gd name="connsiteY6" fmla="*/ 3105152 h 4876802"/>
              <a:gd name="connsiteX7" fmla="*/ 679616 w 3439534"/>
              <a:gd name="connsiteY7" fmla="*/ 2724152 h 4876802"/>
              <a:gd name="connsiteX8" fmla="*/ 774866 w 3439534"/>
              <a:gd name="connsiteY8" fmla="*/ 2819402 h 4876802"/>
              <a:gd name="connsiteX9" fmla="*/ 679616 w 3439534"/>
              <a:gd name="connsiteY9" fmla="*/ 2914652 h 4876802"/>
              <a:gd name="connsiteX10" fmla="*/ 584366 w 3439534"/>
              <a:gd name="connsiteY10" fmla="*/ 2819402 h 4876802"/>
              <a:gd name="connsiteX11" fmla="*/ 679616 w 3439534"/>
              <a:gd name="connsiteY11" fmla="*/ 2724152 h 4876802"/>
              <a:gd name="connsiteX12" fmla="*/ 393866 w 3439534"/>
              <a:gd name="connsiteY12" fmla="*/ 2533652 h 4876802"/>
              <a:gd name="connsiteX13" fmla="*/ 393866 w 3439534"/>
              <a:gd name="connsiteY13" fmla="*/ 4400552 h 4876802"/>
              <a:gd name="connsiteX14" fmla="*/ 679616 w 3439534"/>
              <a:gd name="connsiteY14" fmla="*/ 4686302 h 4876802"/>
              <a:gd name="connsiteX15" fmla="*/ 2584616 w 3439534"/>
              <a:gd name="connsiteY15" fmla="*/ 4686302 h 4876802"/>
              <a:gd name="connsiteX16" fmla="*/ 2870366 w 3439534"/>
              <a:gd name="connsiteY16" fmla="*/ 4400552 h 4876802"/>
              <a:gd name="connsiteX17" fmla="*/ 2870366 w 3439534"/>
              <a:gd name="connsiteY17" fmla="*/ 2533652 h 4876802"/>
              <a:gd name="connsiteX18" fmla="*/ 298616 w 3439534"/>
              <a:gd name="connsiteY18" fmla="*/ 2152652 h 4876802"/>
              <a:gd name="connsiteX19" fmla="*/ 231283 w 3439534"/>
              <a:gd name="connsiteY19" fmla="*/ 2180579 h 4876802"/>
              <a:gd name="connsiteX20" fmla="*/ 203366 w 3439534"/>
              <a:gd name="connsiteY20" fmla="*/ 2247902 h 4876802"/>
              <a:gd name="connsiteX21" fmla="*/ 298616 w 3439534"/>
              <a:gd name="connsiteY21" fmla="*/ 2343152 h 4876802"/>
              <a:gd name="connsiteX22" fmla="*/ 2965616 w 3439534"/>
              <a:gd name="connsiteY22" fmla="*/ 2343152 h 4876802"/>
              <a:gd name="connsiteX23" fmla="*/ 3032948 w 3439534"/>
              <a:gd name="connsiteY23" fmla="*/ 2315225 h 4876802"/>
              <a:gd name="connsiteX24" fmla="*/ 3060866 w 3439534"/>
              <a:gd name="connsiteY24" fmla="*/ 2247902 h 4876802"/>
              <a:gd name="connsiteX25" fmla="*/ 2965625 w 3439534"/>
              <a:gd name="connsiteY25" fmla="*/ 2152652 h 4876802"/>
              <a:gd name="connsiteX26" fmla="*/ 2898512 w 3439534"/>
              <a:gd name="connsiteY26" fmla="*/ 2152652 h 4876802"/>
              <a:gd name="connsiteX27" fmla="*/ 2897950 w 3439534"/>
              <a:gd name="connsiteY27" fmla="*/ 2152671 h 4876802"/>
              <a:gd name="connsiteX28" fmla="*/ 2897598 w 3439534"/>
              <a:gd name="connsiteY28" fmla="*/ 2152652 h 4876802"/>
              <a:gd name="connsiteX29" fmla="*/ 2134931 w 3439534"/>
              <a:gd name="connsiteY29" fmla="*/ 2152652 h 4876802"/>
              <a:gd name="connsiteX30" fmla="*/ 2134607 w 3439534"/>
              <a:gd name="connsiteY30" fmla="*/ 2152671 h 4876802"/>
              <a:gd name="connsiteX31" fmla="*/ 2134140 w 3439534"/>
              <a:gd name="connsiteY31" fmla="*/ 2152652 h 4876802"/>
              <a:gd name="connsiteX32" fmla="*/ 1160457 w 3439534"/>
              <a:gd name="connsiteY32" fmla="*/ 2152652 h 4876802"/>
              <a:gd name="connsiteX33" fmla="*/ 1160085 w 3439534"/>
              <a:gd name="connsiteY33" fmla="*/ 2152671 h 4876802"/>
              <a:gd name="connsiteX34" fmla="*/ 1159533 w 3439534"/>
              <a:gd name="connsiteY34" fmla="*/ 2152652 h 4876802"/>
              <a:gd name="connsiteX35" fmla="*/ 2674541 w 3439534"/>
              <a:gd name="connsiteY35" fmla="*/ 1197818 h 4876802"/>
              <a:gd name="connsiteX36" fmla="*/ 2279797 w 3439534"/>
              <a:gd name="connsiteY36" fmla="*/ 1962152 h 4876802"/>
              <a:gd name="connsiteX37" fmla="*/ 2824284 w 3439534"/>
              <a:gd name="connsiteY37" fmla="*/ 1962152 h 4876802"/>
              <a:gd name="connsiteX38" fmla="*/ 2947261 w 3439534"/>
              <a:gd name="connsiteY38" fmla="*/ 1299288 h 4876802"/>
              <a:gd name="connsiteX39" fmla="*/ 2806062 w 3439534"/>
              <a:gd name="connsiteY39" fmla="*/ 1270989 h 4876802"/>
              <a:gd name="connsiteX40" fmla="*/ 2674541 w 3439534"/>
              <a:gd name="connsiteY40" fmla="*/ 1197818 h 4876802"/>
              <a:gd name="connsiteX41" fmla="*/ 787077 w 3439534"/>
              <a:gd name="connsiteY41" fmla="*/ 1004451 h 4876802"/>
              <a:gd name="connsiteX42" fmla="*/ 528625 w 3439534"/>
              <a:gd name="connsiteY42" fmla="*/ 1143964 h 4876802"/>
              <a:gd name="connsiteX43" fmla="*/ 363500 w 3439534"/>
              <a:gd name="connsiteY43" fmla="*/ 1165833 h 4876802"/>
              <a:gd name="connsiteX44" fmla="*/ 235112 w 3439534"/>
              <a:gd name="connsiteY44" fmla="*/ 1152470 h 4876802"/>
              <a:gd name="connsiteX45" fmla="*/ 335077 w 3439534"/>
              <a:gd name="connsiteY45" fmla="*/ 1525545 h 4876802"/>
              <a:gd name="connsiteX46" fmla="*/ 335420 w 3439534"/>
              <a:gd name="connsiteY46" fmla="*/ 1526850 h 4876802"/>
              <a:gd name="connsiteX47" fmla="*/ 445453 w 3439534"/>
              <a:gd name="connsiteY47" fmla="*/ 1962152 h 4876802"/>
              <a:gd name="connsiteX48" fmla="*/ 1037327 w 3439534"/>
              <a:gd name="connsiteY48" fmla="*/ 1962152 h 4876802"/>
              <a:gd name="connsiteX49" fmla="*/ 886956 w 3439534"/>
              <a:gd name="connsiteY49" fmla="*/ 1377136 h 4876802"/>
              <a:gd name="connsiteX50" fmla="*/ 321057 w 3439534"/>
              <a:gd name="connsiteY50" fmla="*/ 347121 h 4876802"/>
              <a:gd name="connsiteX51" fmla="*/ 202842 w 3439534"/>
              <a:gd name="connsiteY51" fmla="*/ 944615 h 4876802"/>
              <a:gd name="connsiteX52" fmla="*/ 479334 w 3439534"/>
              <a:gd name="connsiteY52" fmla="*/ 959950 h 4876802"/>
              <a:gd name="connsiteX53" fmla="*/ 711839 w 3439534"/>
              <a:gd name="connsiteY53" fmla="*/ 807579 h 4876802"/>
              <a:gd name="connsiteX54" fmla="*/ 3170651 w 3439534"/>
              <a:gd name="connsiteY54" fmla="*/ 259672 h 4876802"/>
              <a:gd name="connsiteX55" fmla="*/ 2700392 w 3439534"/>
              <a:gd name="connsiteY55" fmla="*/ 725740 h 4876802"/>
              <a:gd name="connsiteX56" fmla="*/ 2739016 w 3439534"/>
              <a:gd name="connsiteY56" fmla="*/ 993069 h 4876802"/>
              <a:gd name="connsiteX57" fmla="*/ 2739054 w 3439534"/>
              <a:gd name="connsiteY57" fmla="*/ 993126 h 4876802"/>
              <a:gd name="connsiteX58" fmla="*/ 2871223 w 3439534"/>
              <a:gd name="connsiteY58" fmla="*/ 1091986 h 4876802"/>
              <a:gd name="connsiteX59" fmla="*/ 3030119 w 3439534"/>
              <a:gd name="connsiteY59" fmla="*/ 1102521 h 4876802"/>
              <a:gd name="connsiteX60" fmla="*/ 3237488 w 3439534"/>
              <a:gd name="connsiteY60" fmla="*/ 921155 h 4876802"/>
              <a:gd name="connsiteX61" fmla="*/ 3170651 w 3439534"/>
              <a:gd name="connsiteY61" fmla="*/ 259672 h 4876802"/>
              <a:gd name="connsiteX62" fmla="*/ 1441616 w 3439534"/>
              <a:gd name="connsiteY62" fmla="*/ 190502 h 4876802"/>
              <a:gd name="connsiteX63" fmla="*/ 1441616 w 3439534"/>
              <a:gd name="connsiteY63" fmla="*/ 1962152 h 4876802"/>
              <a:gd name="connsiteX64" fmla="*/ 2013116 w 3439534"/>
              <a:gd name="connsiteY64" fmla="*/ 1962152 h 4876802"/>
              <a:gd name="connsiteX65" fmla="*/ 2013116 w 3439534"/>
              <a:gd name="connsiteY65" fmla="*/ 1743077 h 4876802"/>
              <a:gd name="connsiteX66" fmla="*/ 1822616 w 3439534"/>
              <a:gd name="connsiteY66" fmla="*/ 1743077 h 4876802"/>
              <a:gd name="connsiteX67" fmla="*/ 1727366 w 3439534"/>
              <a:gd name="connsiteY67" fmla="*/ 1647827 h 4876802"/>
              <a:gd name="connsiteX68" fmla="*/ 1822616 w 3439534"/>
              <a:gd name="connsiteY68" fmla="*/ 1552577 h 4876802"/>
              <a:gd name="connsiteX69" fmla="*/ 2013116 w 3439534"/>
              <a:gd name="connsiteY69" fmla="*/ 1552577 h 4876802"/>
              <a:gd name="connsiteX70" fmla="*/ 2013116 w 3439534"/>
              <a:gd name="connsiteY70" fmla="*/ 1362077 h 4876802"/>
              <a:gd name="connsiteX71" fmla="*/ 1822616 w 3439534"/>
              <a:gd name="connsiteY71" fmla="*/ 1362077 h 4876802"/>
              <a:gd name="connsiteX72" fmla="*/ 1727366 w 3439534"/>
              <a:gd name="connsiteY72" fmla="*/ 1266827 h 4876802"/>
              <a:gd name="connsiteX73" fmla="*/ 1822616 w 3439534"/>
              <a:gd name="connsiteY73" fmla="*/ 1171577 h 4876802"/>
              <a:gd name="connsiteX74" fmla="*/ 2013116 w 3439534"/>
              <a:gd name="connsiteY74" fmla="*/ 1171577 h 4876802"/>
              <a:gd name="connsiteX75" fmla="*/ 2013116 w 3439534"/>
              <a:gd name="connsiteY75" fmla="*/ 981077 h 4876802"/>
              <a:gd name="connsiteX76" fmla="*/ 1822616 w 3439534"/>
              <a:gd name="connsiteY76" fmla="*/ 981077 h 4876802"/>
              <a:gd name="connsiteX77" fmla="*/ 1727366 w 3439534"/>
              <a:gd name="connsiteY77" fmla="*/ 885827 h 4876802"/>
              <a:gd name="connsiteX78" fmla="*/ 1822616 w 3439534"/>
              <a:gd name="connsiteY78" fmla="*/ 790577 h 4876802"/>
              <a:gd name="connsiteX79" fmla="*/ 2013116 w 3439534"/>
              <a:gd name="connsiteY79" fmla="*/ 790577 h 4876802"/>
              <a:gd name="connsiteX80" fmla="*/ 2013116 w 3439534"/>
              <a:gd name="connsiteY80" fmla="*/ 600077 h 4876802"/>
              <a:gd name="connsiteX81" fmla="*/ 1822616 w 3439534"/>
              <a:gd name="connsiteY81" fmla="*/ 600077 h 4876802"/>
              <a:gd name="connsiteX82" fmla="*/ 1727366 w 3439534"/>
              <a:gd name="connsiteY82" fmla="*/ 504827 h 4876802"/>
              <a:gd name="connsiteX83" fmla="*/ 1822616 w 3439534"/>
              <a:gd name="connsiteY83" fmla="*/ 409577 h 4876802"/>
              <a:gd name="connsiteX84" fmla="*/ 2013116 w 3439534"/>
              <a:gd name="connsiteY84" fmla="*/ 409577 h 4876802"/>
              <a:gd name="connsiteX85" fmla="*/ 2013116 w 3439534"/>
              <a:gd name="connsiteY85" fmla="*/ 190502 h 4876802"/>
              <a:gd name="connsiteX86" fmla="*/ 1346366 w 3439534"/>
              <a:gd name="connsiteY86" fmla="*/ 2 h 4876802"/>
              <a:gd name="connsiteX87" fmla="*/ 2108366 w 3439534"/>
              <a:gd name="connsiteY87" fmla="*/ 2 h 4876802"/>
              <a:gd name="connsiteX88" fmla="*/ 2203616 w 3439534"/>
              <a:gd name="connsiteY88" fmla="*/ 95252 h 4876802"/>
              <a:gd name="connsiteX89" fmla="*/ 2203616 w 3439534"/>
              <a:gd name="connsiteY89" fmla="*/ 1670087 h 4876802"/>
              <a:gd name="connsiteX90" fmla="*/ 2547802 w 3439534"/>
              <a:gd name="connsiteY90" fmla="*/ 1045314 h 4876802"/>
              <a:gd name="connsiteX91" fmla="*/ 2521389 w 3439534"/>
              <a:gd name="connsiteY91" fmla="*/ 660599 h 4876802"/>
              <a:gd name="connsiteX92" fmla="*/ 3173299 w 3439534"/>
              <a:gd name="connsiteY92" fmla="*/ 18385 h 4876802"/>
              <a:gd name="connsiteX93" fmla="*/ 3261672 w 3439534"/>
              <a:gd name="connsiteY93" fmla="*/ 5574 h 4876802"/>
              <a:gd name="connsiteX94" fmla="*/ 3321813 w 3439534"/>
              <a:gd name="connsiteY94" fmla="*/ 71592 h 4876802"/>
              <a:gd name="connsiteX95" fmla="*/ 3416501 w 3439534"/>
              <a:gd name="connsiteY95" fmla="*/ 986325 h 4876802"/>
              <a:gd name="connsiteX96" fmla="*/ 3141466 w 3439534"/>
              <a:gd name="connsiteY96" fmla="*/ 1267122 h 4876802"/>
              <a:gd name="connsiteX97" fmla="*/ 3019375 w 3439534"/>
              <a:gd name="connsiteY97" fmla="*/ 1967295 h 4876802"/>
              <a:gd name="connsiteX98" fmla="*/ 3251366 w 3439534"/>
              <a:gd name="connsiteY98" fmla="*/ 2247902 h 4876802"/>
              <a:gd name="connsiteX99" fmla="*/ 3167651 w 3439534"/>
              <a:gd name="connsiteY99" fmla="*/ 2449937 h 4876802"/>
              <a:gd name="connsiteX100" fmla="*/ 3060866 w 3439534"/>
              <a:gd name="connsiteY100" fmla="*/ 2517421 h 4876802"/>
              <a:gd name="connsiteX101" fmla="*/ 3060866 w 3439534"/>
              <a:gd name="connsiteY101" fmla="*/ 4400552 h 4876802"/>
              <a:gd name="connsiteX102" fmla="*/ 2584616 w 3439534"/>
              <a:gd name="connsiteY102" fmla="*/ 4876802 h 4876802"/>
              <a:gd name="connsiteX103" fmla="*/ 679616 w 3439534"/>
              <a:gd name="connsiteY103" fmla="*/ 4876802 h 4876802"/>
              <a:gd name="connsiteX104" fmla="*/ 203366 w 3439534"/>
              <a:gd name="connsiteY104" fmla="*/ 4400552 h 4876802"/>
              <a:gd name="connsiteX105" fmla="*/ 203366 w 3439534"/>
              <a:gd name="connsiteY105" fmla="*/ 2517259 h 4876802"/>
              <a:gd name="connsiteX106" fmla="*/ 12866 w 3439534"/>
              <a:gd name="connsiteY106" fmla="*/ 2247892 h 4876802"/>
              <a:gd name="connsiteX107" fmla="*/ 96581 w 3439534"/>
              <a:gd name="connsiteY107" fmla="*/ 2045858 h 4876802"/>
              <a:gd name="connsiteX108" fmla="*/ 250029 w 3439534"/>
              <a:gd name="connsiteY108" fmla="*/ 1966324 h 4876802"/>
              <a:gd name="connsiteX109" fmla="*/ 150911 w 3439534"/>
              <a:gd name="connsiteY109" fmla="*/ 1574218 h 4876802"/>
              <a:gd name="connsiteX110" fmla="*/ 3160 w 3439534"/>
              <a:gd name="connsiteY110" fmla="*/ 1022796 h 4876802"/>
              <a:gd name="connsiteX111" fmla="*/ 1093 w 3439534"/>
              <a:gd name="connsiteY111" fmla="*/ 1012824 h 4876802"/>
              <a:gd name="connsiteX112" fmla="*/ 740 w 3439534"/>
              <a:gd name="connsiteY112" fmla="*/ 1009871 h 4876802"/>
              <a:gd name="connsiteX113" fmla="*/ 83 w 3439534"/>
              <a:gd name="connsiteY113" fmla="*/ 1002622 h 4876802"/>
              <a:gd name="connsiteX114" fmla="*/ 7 w 3439534"/>
              <a:gd name="connsiteY114" fmla="*/ 999308 h 4876802"/>
              <a:gd name="connsiteX115" fmla="*/ 178 w 3439534"/>
              <a:gd name="connsiteY115" fmla="*/ 992193 h 4876802"/>
              <a:gd name="connsiteX116" fmla="*/ 416 w 3439534"/>
              <a:gd name="connsiteY116" fmla="*/ 989021 h 4876802"/>
              <a:gd name="connsiteX117" fmla="*/ 1455 w 3439534"/>
              <a:gd name="connsiteY117" fmla="*/ 981553 h 4876802"/>
              <a:gd name="connsiteX118" fmla="*/ 1721 w 3439534"/>
              <a:gd name="connsiteY118" fmla="*/ 979639 h 4876802"/>
              <a:gd name="connsiteX119" fmla="*/ 172505 w 3439534"/>
              <a:gd name="connsiteY119" fmla="*/ 116483 h 4876802"/>
              <a:gd name="connsiteX120" fmla="*/ 241990 w 3439534"/>
              <a:gd name="connsiteY120" fmla="*/ 42779 h 4876802"/>
              <a:gd name="connsiteX121" fmla="*/ 338563 w 3439534"/>
              <a:gd name="connsiteY121" fmla="*/ 73335 h 4876802"/>
              <a:gd name="connsiteX122" fmla="*/ 903777 w 3439534"/>
              <a:gd name="connsiteY122" fmla="*/ 739323 h 4876802"/>
              <a:gd name="connsiteX123" fmla="*/ 904911 w 3439534"/>
              <a:gd name="connsiteY123" fmla="*/ 740818 h 4876802"/>
              <a:gd name="connsiteX124" fmla="*/ 909025 w 3439534"/>
              <a:gd name="connsiteY124" fmla="*/ 746248 h 4876802"/>
              <a:gd name="connsiteX125" fmla="*/ 910930 w 3439534"/>
              <a:gd name="connsiteY125" fmla="*/ 749038 h 4876802"/>
              <a:gd name="connsiteX126" fmla="*/ 914359 w 3439534"/>
              <a:gd name="connsiteY126" fmla="*/ 754791 h 4876802"/>
              <a:gd name="connsiteX127" fmla="*/ 915988 w 3439534"/>
              <a:gd name="connsiteY127" fmla="*/ 757763 h 4876802"/>
              <a:gd name="connsiteX128" fmla="*/ 918874 w 3439534"/>
              <a:gd name="connsiteY128" fmla="*/ 764097 h 4876802"/>
              <a:gd name="connsiteX129" fmla="*/ 920065 w 3439534"/>
              <a:gd name="connsiteY129" fmla="*/ 766879 h 4876802"/>
              <a:gd name="connsiteX130" fmla="*/ 923141 w 3439534"/>
              <a:gd name="connsiteY130" fmla="*/ 776251 h 4876802"/>
              <a:gd name="connsiteX131" fmla="*/ 923160 w 3439534"/>
              <a:gd name="connsiteY131" fmla="*/ 776308 h 4876802"/>
              <a:gd name="connsiteX132" fmla="*/ 1071084 w 3439534"/>
              <a:gd name="connsiteY132" fmla="*/ 1328282 h 4876802"/>
              <a:gd name="connsiteX133" fmla="*/ 1071331 w 3439534"/>
              <a:gd name="connsiteY133" fmla="*/ 1329225 h 4876802"/>
              <a:gd name="connsiteX134" fmla="*/ 1234018 w 3439534"/>
              <a:gd name="connsiteY134" fmla="*/ 1962152 h 4876802"/>
              <a:gd name="connsiteX135" fmla="*/ 1251116 w 3439534"/>
              <a:gd name="connsiteY135" fmla="*/ 1962152 h 4876802"/>
              <a:gd name="connsiteX136" fmla="*/ 1251116 w 3439534"/>
              <a:gd name="connsiteY136" fmla="*/ 95252 h 4876802"/>
              <a:gd name="connsiteX137" fmla="*/ 1346366 w 3439534"/>
              <a:gd name="connsiteY137" fmla="*/ 2 h 4876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3439534" h="4876802">
                <a:moveTo>
                  <a:pt x="679616" y="3105152"/>
                </a:moveTo>
                <a:cubicBezTo>
                  <a:pt x="732213" y="3105152"/>
                  <a:pt x="774866" y="3147795"/>
                  <a:pt x="774866" y="3200402"/>
                </a:cubicBezTo>
                <a:lnTo>
                  <a:pt x="774866" y="4400552"/>
                </a:lnTo>
                <a:cubicBezTo>
                  <a:pt x="774866" y="4453158"/>
                  <a:pt x="732222" y="4495802"/>
                  <a:pt x="679616" y="4495802"/>
                </a:cubicBezTo>
                <a:cubicBezTo>
                  <a:pt x="627009" y="4495802"/>
                  <a:pt x="584366" y="4453158"/>
                  <a:pt x="584366" y="4400552"/>
                </a:cubicBezTo>
                <a:lnTo>
                  <a:pt x="584366" y="3200402"/>
                </a:lnTo>
                <a:cubicBezTo>
                  <a:pt x="584366" y="3147795"/>
                  <a:pt x="627009" y="3105152"/>
                  <a:pt x="679616" y="3105152"/>
                </a:cubicBezTo>
                <a:close/>
                <a:moveTo>
                  <a:pt x="679616" y="2724152"/>
                </a:moveTo>
                <a:cubicBezTo>
                  <a:pt x="732194" y="2724152"/>
                  <a:pt x="774866" y="2766824"/>
                  <a:pt x="774866" y="2819402"/>
                </a:cubicBezTo>
                <a:cubicBezTo>
                  <a:pt x="774866" y="2871980"/>
                  <a:pt x="732194" y="2914652"/>
                  <a:pt x="679616" y="2914652"/>
                </a:cubicBezTo>
                <a:cubicBezTo>
                  <a:pt x="627038" y="2914652"/>
                  <a:pt x="584366" y="2871980"/>
                  <a:pt x="584366" y="2819402"/>
                </a:cubicBezTo>
                <a:cubicBezTo>
                  <a:pt x="584366" y="2766824"/>
                  <a:pt x="627038" y="2724152"/>
                  <a:pt x="679616" y="2724152"/>
                </a:cubicBezTo>
                <a:close/>
                <a:moveTo>
                  <a:pt x="393866" y="2533652"/>
                </a:moveTo>
                <a:lnTo>
                  <a:pt x="393866" y="4400552"/>
                </a:lnTo>
                <a:cubicBezTo>
                  <a:pt x="393866" y="4558115"/>
                  <a:pt x="522053" y="4686302"/>
                  <a:pt x="679616" y="4686302"/>
                </a:cubicBezTo>
                <a:lnTo>
                  <a:pt x="2584616" y="4686302"/>
                </a:lnTo>
                <a:cubicBezTo>
                  <a:pt x="2742178" y="4686302"/>
                  <a:pt x="2870366" y="4558115"/>
                  <a:pt x="2870366" y="4400552"/>
                </a:cubicBezTo>
                <a:lnTo>
                  <a:pt x="2870366" y="2533652"/>
                </a:lnTo>
                <a:close/>
                <a:moveTo>
                  <a:pt x="298616" y="2152652"/>
                </a:moveTo>
                <a:cubicBezTo>
                  <a:pt x="273203" y="2152652"/>
                  <a:pt x="249295" y="2162567"/>
                  <a:pt x="231283" y="2180579"/>
                </a:cubicBezTo>
                <a:cubicBezTo>
                  <a:pt x="213281" y="2198572"/>
                  <a:pt x="203366" y="2222489"/>
                  <a:pt x="203366" y="2247902"/>
                </a:cubicBezTo>
                <a:cubicBezTo>
                  <a:pt x="203366" y="2300423"/>
                  <a:pt x="246095" y="2343152"/>
                  <a:pt x="298616" y="2343152"/>
                </a:cubicBezTo>
                <a:lnTo>
                  <a:pt x="2965616" y="2343152"/>
                </a:lnTo>
                <a:cubicBezTo>
                  <a:pt x="2991029" y="2343152"/>
                  <a:pt x="3014936" y="2333236"/>
                  <a:pt x="3032948" y="2315225"/>
                </a:cubicBezTo>
                <a:cubicBezTo>
                  <a:pt x="3050950" y="2297232"/>
                  <a:pt x="3060866" y="2273315"/>
                  <a:pt x="3060866" y="2247902"/>
                </a:cubicBezTo>
                <a:cubicBezTo>
                  <a:pt x="3060866" y="2195381"/>
                  <a:pt x="3018127" y="2152652"/>
                  <a:pt x="2965625" y="2152652"/>
                </a:cubicBezTo>
                <a:lnTo>
                  <a:pt x="2898512" y="2152652"/>
                </a:lnTo>
                <a:cubicBezTo>
                  <a:pt x="2898322" y="2152652"/>
                  <a:pt x="2898141" y="2152671"/>
                  <a:pt x="2897950" y="2152671"/>
                </a:cubicBezTo>
                <a:cubicBezTo>
                  <a:pt x="2897836" y="2152671"/>
                  <a:pt x="2897712" y="2152652"/>
                  <a:pt x="2897598" y="2152652"/>
                </a:cubicBezTo>
                <a:lnTo>
                  <a:pt x="2134931" y="2152652"/>
                </a:lnTo>
                <a:cubicBezTo>
                  <a:pt x="2134817" y="2152652"/>
                  <a:pt x="2134712" y="2152671"/>
                  <a:pt x="2134607" y="2152671"/>
                </a:cubicBezTo>
                <a:cubicBezTo>
                  <a:pt x="2134455" y="2152671"/>
                  <a:pt x="2134293" y="2152652"/>
                  <a:pt x="2134140" y="2152652"/>
                </a:cubicBezTo>
                <a:lnTo>
                  <a:pt x="1160457" y="2152652"/>
                </a:lnTo>
                <a:cubicBezTo>
                  <a:pt x="1160333" y="2152652"/>
                  <a:pt x="1160209" y="2152671"/>
                  <a:pt x="1160085" y="2152671"/>
                </a:cubicBezTo>
                <a:cubicBezTo>
                  <a:pt x="1159904" y="2152671"/>
                  <a:pt x="1159723" y="2152652"/>
                  <a:pt x="1159533" y="2152652"/>
                </a:cubicBezTo>
                <a:close/>
                <a:moveTo>
                  <a:pt x="2674541" y="1197818"/>
                </a:moveTo>
                <a:cubicBezTo>
                  <a:pt x="2559603" y="1372478"/>
                  <a:pt x="2425253" y="1632549"/>
                  <a:pt x="2279797" y="1962152"/>
                </a:cubicBezTo>
                <a:lnTo>
                  <a:pt x="2824284" y="1962152"/>
                </a:lnTo>
                <a:cubicBezTo>
                  <a:pt x="2884406" y="1725637"/>
                  <a:pt x="2928163" y="1489197"/>
                  <a:pt x="2947261" y="1299288"/>
                </a:cubicBezTo>
                <a:cubicBezTo>
                  <a:pt x="2899417" y="1297097"/>
                  <a:pt x="2851840" y="1287649"/>
                  <a:pt x="2806062" y="1270989"/>
                </a:cubicBezTo>
                <a:cubicBezTo>
                  <a:pt x="2758171" y="1253559"/>
                  <a:pt x="2713927" y="1228803"/>
                  <a:pt x="2674541" y="1197818"/>
                </a:cubicBezTo>
                <a:close/>
                <a:moveTo>
                  <a:pt x="787077" y="1004451"/>
                </a:moveTo>
                <a:cubicBezTo>
                  <a:pt x="713982" y="1069878"/>
                  <a:pt x="626142" y="1117846"/>
                  <a:pt x="528625" y="1143964"/>
                </a:cubicBezTo>
                <a:cubicBezTo>
                  <a:pt x="474009" y="1158594"/>
                  <a:pt x="418564" y="1165833"/>
                  <a:pt x="363500" y="1165833"/>
                </a:cubicBezTo>
                <a:cubicBezTo>
                  <a:pt x="320285" y="1165833"/>
                  <a:pt x="277308" y="1161309"/>
                  <a:pt x="235112" y="1152470"/>
                </a:cubicBezTo>
                <a:lnTo>
                  <a:pt x="335077" y="1525545"/>
                </a:lnTo>
                <a:cubicBezTo>
                  <a:pt x="335201" y="1525974"/>
                  <a:pt x="335316" y="1526412"/>
                  <a:pt x="335420" y="1526850"/>
                </a:cubicBezTo>
                <a:lnTo>
                  <a:pt x="445453" y="1962152"/>
                </a:lnTo>
                <a:lnTo>
                  <a:pt x="1037327" y="1962152"/>
                </a:lnTo>
                <a:lnTo>
                  <a:pt x="886956" y="1377136"/>
                </a:lnTo>
                <a:close/>
                <a:moveTo>
                  <a:pt x="321057" y="347121"/>
                </a:moveTo>
                <a:lnTo>
                  <a:pt x="202842" y="944615"/>
                </a:lnTo>
                <a:cubicBezTo>
                  <a:pt x="290529" y="979162"/>
                  <a:pt x="386589" y="984801"/>
                  <a:pt x="479334" y="959950"/>
                </a:cubicBezTo>
                <a:cubicBezTo>
                  <a:pt x="572440" y="935014"/>
                  <a:pt x="653098" y="881788"/>
                  <a:pt x="711839" y="807579"/>
                </a:cubicBezTo>
                <a:close/>
                <a:moveTo>
                  <a:pt x="3170651" y="259672"/>
                </a:moveTo>
                <a:cubicBezTo>
                  <a:pt x="2968435" y="418673"/>
                  <a:pt x="2736092" y="627709"/>
                  <a:pt x="2700392" y="725740"/>
                </a:cubicBezTo>
                <a:cubicBezTo>
                  <a:pt x="2667655" y="815837"/>
                  <a:pt x="2682076" y="915793"/>
                  <a:pt x="2739016" y="993069"/>
                </a:cubicBezTo>
                <a:cubicBezTo>
                  <a:pt x="2739026" y="993088"/>
                  <a:pt x="2739044" y="993107"/>
                  <a:pt x="2739054" y="993126"/>
                </a:cubicBezTo>
                <a:cubicBezTo>
                  <a:pt x="2772411" y="1038455"/>
                  <a:pt x="2818121" y="1072650"/>
                  <a:pt x="2871223" y="1091986"/>
                </a:cubicBezTo>
                <a:cubicBezTo>
                  <a:pt x="2922477" y="1110626"/>
                  <a:pt x="2977417" y="1114275"/>
                  <a:pt x="3030119" y="1102521"/>
                </a:cubicBezTo>
                <a:cubicBezTo>
                  <a:pt x="3126436" y="1081261"/>
                  <a:pt x="3203874" y="1013471"/>
                  <a:pt x="3237488" y="921155"/>
                </a:cubicBezTo>
                <a:cubicBezTo>
                  <a:pt x="3273121" y="823305"/>
                  <a:pt x="3226277" y="512447"/>
                  <a:pt x="3170651" y="259672"/>
                </a:cubicBezTo>
                <a:close/>
                <a:moveTo>
                  <a:pt x="1441616" y="190502"/>
                </a:moveTo>
                <a:lnTo>
                  <a:pt x="1441616" y="1962152"/>
                </a:lnTo>
                <a:lnTo>
                  <a:pt x="2013116" y="1962152"/>
                </a:lnTo>
                <a:lnTo>
                  <a:pt x="2013116" y="1743077"/>
                </a:lnTo>
                <a:lnTo>
                  <a:pt x="1822616" y="1743077"/>
                </a:lnTo>
                <a:cubicBezTo>
                  <a:pt x="1770019" y="1743077"/>
                  <a:pt x="1727366" y="1700433"/>
                  <a:pt x="1727366" y="1647827"/>
                </a:cubicBezTo>
                <a:cubicBezTo>
                  <a:pt x="1727366" y="1595220"/>
                  <a:pt x="1770019" y="1552577"/>
                  <a:pt x="1822616" y="1552577"/>
                </a:cubicBezTo>
                <a:lnTo>
                  <a:pt x="2013116" y="1552577"/>
                </a:lnTo>
                <a:lnTo>
                  <a:pt x="2013116" y="1362077"/>
                </a:lnTo>
                <a:lnTo>
                  <a:pt x="1822616" y="1362077"/>
                </a:lnTo>
                <a:cubicBezTo>
                  <a:pt x="1770019" y="1362077"/>
                  <a:pt x="1727366" y="1319433"/>
                  <a:pt x="1727366" y="1266827"/>
                </a:cubicBezTo>
                <a:cubicBezTo>
                  <a:pt x="1727366" y="1214220"/>
                  <a:pt x="1770019" y="1171577"/>
                  <a:pt x="1822616" y="1171577"/>
                </a:cubicBezTo>
                <a:lnTo>
                  <a:pt x="2013116" y="1171577"/>
                </a:lnTo>
                <a:lnTo>
                  <a:pt x="2013116" y="981077"/>
                </a:lnTo>
                <a:lnTo>
                  <a:pt x="1822616" y="981077"/>
                </a:lnTo>
                <a:cubicBezTo>
                  <a:pt x="1770019" y="981077"/>
                  <a:pt x="1727366" y="938433"/>
                  <a:pt x="1727366" y="885827"/>
                </a:cubicBezTo>
                <a:cubicBezTo>
                  <a:pt x="1727366" y="833220"/>
                  <a:pt x="1770019" y="790577"/>
                  <a:pt x="1822616" y="790577"/>
                </a:cubicBezTo>
                <a:lnTo>
                  <a:pt x="2013116" y="790577"/>
                </a:lnTo>
                <a:lnTo>
                  <a:pt x="2013116" y="600077"/>
                </a:lnTo>
                <a:lnTo>
                  <a:pt x="1822616" y="600077"/>
                </a:lnTo>
                <a:cubicBezTo>
                  <a:pt x="1770019" y="600077"/>
                  <a:pt x="1727366" y="557433"/>
                  <a:pt x="1727366" y="504827"/>
                </a:cubicBezTo>
                <a:cubicBezTo>
                  <a:pt x="1727366" y="452220"/>
                  <a:pt x="1770019" y="409577"/>
                  <a:pt x="1822616" y="409577"/>
                </a:cubicBezTo>
                <a:lnTo>
                  <a:pt x="2013116" y="409577"/>
                </a:lnTo>
                <a:lnTo>
                  <a:pt x="2013116" y="190502"/>
                </a:lnTo>
                <a:close/>
                <a:moveTo>
                  <a:pt x="1346366" y="2"/>
                </a:moveTo>
                <a:lnTo>
                  <a:pt x="2108366" y="2"/>
                </a:lnTo>
                <a:cubicBezTo>
                  <a:pt x="2160963" y="2"/>
                  <a:pt x="2203616" y="42645"/>
                  <a:pt x="2203616" y="95252"/>
                </a:cubicBezTo>
                <a:lnTo>
                  <a:pt x="2203616" y="1670087"/>
                </a:lnTo>
                <a:cubicBezTo>
                  <a:pt x="2310067" y="1444106"/>
                  <a:pt x="2431025" y="1212820"/>
                  <a:pt x="2547802" y="1045314"/>
                </a:cubicBezTo>
                <a:cubicBezTo>
                  <a:pt x="2485565" y="927375"/>
                  <a:pt x="2475031" y="788148"/>
                  <a:pt x="2521389" y="660599"/>
                </a:cubicBezTo>
                <a:cubicBezTo>
                  <a:pt x="2599370" y="446458"/>
                  <a:pt x="3078116" y="88060"/>
                  <a:pt x="3173299" y="18385"/>
                </a:cubicBezTo>
                <a:cubicBezTo>
                  <a:pt x="3198797" y="-284"/>
                  <a:pt x="3231906" y="-5075"/>
                  <a:pt x="3261672" y="5574"/>
                </a:cubicBezTo>
                <a:cubicBezTo>
                  <a:pt x="3291428" y="16232"/>
                  <a:pt x="3313964" y="40969"/>
                  <a:pt x="3321813" y="71592"/>
                </a:cubicBezTo>
                <a:cubicBezTo>
                  <a:pt x="3351340" y="186701"/>
                  <a:pt x="3494634" y="771765"/>
                  <a:pt x="3416501" y="986325"/>
                </a:cubicBezTo>
                <a:cubicBezTo>
                  <a:pt x="3368923" y="1116989"/>
                  <a:pt x="3268625" y="1217945"/>
                  <a:pt x="3141466" y="1267122"/>
                </a:cubicBezTo>
                <a:cubicBezTo>
                  <a:pt x="3125302" y="1463966"/>
                  <a:pt x="3081506" y="1714845"/>
                  <a:pt x="3019375" y="1967295"/>
                </a:cubicBezTo>
                <a:cubicBezTo>
                  <a:pt x="3151315" y="1992527"/>
                  <a:pt x="3251366" y="2108723"/>
                  <a:pt x="3251366" y="2247902"/>
                </a:cubicBezTo>
                <a:cubicBezTo>
                  <a:pt x="3251366" y="2324197"/>
                  <a:pt x="3221638" y="2395949"/>
                  <a:pt x="3167651" y="2449937"/>
                </a:cubicBezTo>
                <a:cubicBezTo>
                  <a:pt x="3136980" y="2480598"/>
                  <a:pt x="3100566" y="2503410"/>
                  <a:pt x="3060866" y="2517421"/>
                </a:cubicBezTo>
                <a:lnTo>
                  <a:pt x="3060866" y="4400552"/>
                </a:lnTo>
                <a:cubicBezTo>
                  <a:pt x="3060866" y="4663156"/>
                  <a:pt x="2847220" y="4876802"/>
                  <a:pt x="2584616" y="4876802"/>
                </a:cubicBezTo>
                <a:lnTo>
                  <a:pt x="679616" y="4876802"/>
                </a:lnTo>
                <a:cubicBezTo>
                  <a:pt x="417011" y="4876802"/>
                  <a:pt x="203366" y="4663156"/>
                  <a:pt x="203366" y="4400552"/>
                </a:cubicBezTo>
                <a:lnTo>
                  <a:pt x="203366" y="2517259"/>
                </a:lnTo>
                <a:cubicBezTo>
                  <a:pt x="92504" y="2477940"/>
                  <a:pt x="12866" y="2372060"/>
                  <a:pt x="12866" y="2247892"/>
                </a:cubicBezTo>
                <a:cubicBezTo>
                  <a:pt x="12866" y="2171597"/>
                  <a:pt x="42603" y="2099845"/>
                  <a:pt x="96581" y="2045858"/>
                </a:cubicBezTo>
                <a:cubicBezTo>
                  <a:pt x="138919" y="2003519"/>
                  <a:pt x="192212" y="1976182"/>
                  <a:pt x="250029" y="1966324"/>
                </a:cubicBezTo>
                <a:lnTo>
                  <a:pt x="150911" y="1574218"/>
                </a:lnTo>
                <a:lnTo>
                  <a:pt x="3160" y="1022796"/>
                </a:lnTo>
                <a:cubicBezTo>
                  <a:pt x="2283" y="1019510"/>
                  <a:pt x="1617" y="1016186"/>
                  <a:pt x="1093" y="1012824"/>
                </a:cubicBezTo>
                <a:cubicBezTo>
                  <a:pt x="940" y="1011843"/>
                  <a:pt x="864" y="1010862"/>
                  <a:pt x="740" y="1009871"/>
                </a:cubicBezTo>
                <a:cubicBezTo>
                  <a:pt x="435" y="1007461"/>
                  <a:pt x="197" y="1005051"/>
                  <a:pt x="83" y="1002622"/>
                </a:cubicBezTo>
                <a:cubicBezTo>
                  <a:pt x="26" y="1001518"/>
                  <a:pt x="16" y="1000413"/>
                  <a:pt x="7" y="999308"/>
                </a:cubicBezTo>
                <a:cubicBezTo>
                  <a:pt x="-22" y="996936"/>
                  <a:pt x="35" y="994574"/>
                  <a:pt x="178" y="992193"/>
                </a:cubicBezTo>
                <a:cubicBezTo>
                  <a:pt x="245" y="991135"/>
                  <a:pt x="312" y="990078"/>
                  <a:pt x="416" y="989021"/>
                </a:cubicBezTo>
                <a:cubicBezTo>
                  <a:pt x="655" y="986525"/>
                  <a:pt x="1017" y="984039"/>
                  <a:pt x="1455" y="981553"/>
                </a:cubicBezTo>
                <a:cubicBezTo>
                  <a:pt x="1569" y="980924"/>
                  <a:pt x="1598" y="980277"/>
                  <a:pt x="1721" y="979639"/>
                </a:cubicBezTo>
                <a:lnTo>
                  <a:pt x="172505" y="116483"/>
                </a:lnTo>
                <a:cubicBezTo>
                  <a:pt x="179601" y="80612"/>
                  <a:pt x="206604" y="51970"/>
                  <a:pt x="241990" y="42779"/>
                </a:cubicBezTo>
                <a:cubicBezTo>
                  <a:pt x="277375" y="33587"/>
                  <a:pt x="314903" y="45455"/>
                  <a:pt x="338563" y="73335"/>
                </a:cubicBezTo>
                <a:lnTo>
                  <a:pt x="903777" y="739323"/>
                </a:lnTo>
                <a:cubicBezTo>
                  <a:pt x="904187" y="739799"/>
                  <a:pt x="904510" y="740332"/>
                  <a:pt x="904911" y="740818"/>
                </a:cubicBezTo>
                <a:cubicBezTo>
                  <a:pt x="906349" y="742590"/>
                  <a:pt x="907720" y="744390"/>
                  <a:pt x="909025" y="746248"/>
                </a:cubicBezTo>
                <a:cubicBezTo>
                  <a:pt x="909673" y="747171"/>
                  <a:pt x="910311" y="748095"/>
                  <a:pt x="910930" y="749038"/>
                </a:cubicBezTo>
                <a:cubicBezTo>
                  <a:pt x="912150" y="750915"/>
                  <a:pt x="913283" y="752839"/>
                  <a:pt x="914359" y="754791"/>
                </a:cubicBezTo>
                <a:cubicBezTo>
                  <a:pt x="914912" y="755782"/>
                  <a:pt x="915474" y="756754"/>
                  <a:pt x="915988" y="757763"/>
                </a:cubicBezTo>
                <a:cubicBezTo>
                  <a:pt x="917045" y="759840"/>
                  <a:pt x="917979" y="761954"/>
                  <a:pt x="918874" y="764097"/>
                </a:cubicBezTo>
                <a:cubicBezTo>
                  <a:pt x="919265" y="765031"/>
                  <a:pt x="919703" y="765936"/>
                  <a:pt x="920065" y="766879"/>
                </a:cubicBezTo>
                <a:cubicBezTo>
                  <a:pt x="921246" y="769955"/>
                  <a:pt x="922284" y="773079"/>
                  <a:pt x="923141" y="776251"/>
                </a:cubicBezTo>
                <a:cubicBezTo>
                  <a:pt x="923151" y="776270"/>
                  <a:pt x="923151" y="776289"/>
                  <a:pt x="923160" y="776308"/>
                </a:cubicBezTo>
                <a:lnTo>
                  <a:pt x="1071084" y="1328282"/>
                </a:lnTo>
                <a:cubicBezTo>
                  <a:pt x="1071169" y="1328597"/>
                  <a:pt x="1071255" y="1328911"/>
                  <a:pt x="1071331" y="1329225"/>
                </a:cubicBezTo>
                <a:lnTo>
                  <a:pt x="1234018" y="1962152"/>
                </a:lnTo>
                <a:lnTo>
                  <a:pt x="1251116" y="1962152"/>
                </a:lnTo>
                <a:lnTo>
                  <a:pt x="1251116" y="95252"/>
                </a:lnTo>
                <a:cubicBezTo>
                  <a:pt x="1251116" y="42645"/>
                  <a:pt x="1293759" y="2"/>
                  <a:pt x="1346366" y="2"/>
                </a:cubicBezTo>
                <a:close/>
              </a:path>
            </a:pathLst>
          </a:custGeom>
          <a:solidFill>
            <a:srgbClr val="007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52" name="Freeform: Shape 94">
            <a:extLst>
              <a:ext uri="{FF2B5EF4-FFF2-40B4-BE49-F238E27FC236}">
                <a16:creationId xmlns:a16="http://schemas.microsoft.com/office/drawing/2014/main" xmlns="" id="{538E9A81-49D0-4053-9D8F-EC8755AA7CB4}"/>
              </a:ext>
            </a:extLst>
          </p:cNvPr>
          <p:cNvSpPr>
            <a:spLocks noChangeAspect="1"/>
          </p:cNvSpPr>
          <p:nvPr/>
        </p:nvSpPr>
        <p:spPr>
          <a:xfrm>
            <a:off x="6383884" y="2543960"/>
            <a:ext cx="426720" cy="398269"/>
          </a:xfrm>
          <a:custGeom>
            <a:avLst/>
            <a:gdLst>
              <a:gd name="connsiteX0" fmla="*/ 3657600 w 4876809"/>
              <a:gd name="connsiteY0" fmla="*/ 4145266 h 4551660"/>
              <a:gd name="connsiteX1" fmla="*/ 3738877 w 4876809"/>
              <a:gd name="connsiteY1" fmla="*/ 4226543 h 4551660"/>
              <a:gd name="connsiteX2" fmla="*/ 3738877 w 4876809"/>
              <a:gd name="connsiteY2" fmla="*/ 4470383 h 4551660"/>
              <a:gd name="connsiteX3" fmla="*/ 3657600 w 4876809"/>
              <a:gd name="connsiteY3" fmla="*/ 4551660 h 4551660"/>
              <a:gd name="connsiteX4" fmla="*/ 3576324 w 4876809"/>
              <a:gd name="connsiteY4" fmla="*/ 4470383 h 4551660"/>
              <a:gd name="connsiteX5" fmla="*/ 3576324 w 4876809"/>
              <a:gd name="connsiteY5" fmla="*/ 4226543 h 4551660"/>
              <a:gd name="connsiteX6" fmla="*/ 3657600 w 4876809"/>
              <a:gd name="connsiteY6" fmla="*/ 4145266 h 4551660"/>
              <a:gd name="connsiteX7" fmla="*/ 3913939 w 4876809"/>
              <a:gd name="connsiteY7" fmla="*/ 4064908 h 4551660"/>
              <a:gd name="connsiteX8" fmla="*/ 3980278 w 4876809"/>
              <a:gd name="connsiteY8" fmla="*/ 4125511 h 4551660"/>
              <a:gd name="connsiteX9" fmla="*/ 4061564 w 4876809"/>
              <a:gd name="connsiteY9" fmla="*/ 4450628 h 4551660"/>
              <a:gd name="connsiteX10" fmla="*/ 4002395 w 4876809"/>
              <a:gd name="connsiteY10" fmla="*/ 4549221 h 4551660"/>
              <a:gd name="connsiteX11" fmla="*/ 3982640 w 4876809"/>
              <a:gd name="connsiteY11" fmla="*/ 4551659 h 4551660"/>
              <a:gd name="connsiteX12" fmla="*/ 3903878 w 4876809"/>
              <a:gd name="connsiteY12" fmla="*/ 4490128 h 4551660"/>
              <a:gd name="connsiteX13" fmla="*/ 3822601 w 4876809"/>
              <a:gd name="connsiteY13" fmla="*/ 4165011 h 4551660"/>
              <a:gd name="connsiteX14" fmla="*/ 3881770 w 4876809"/>
              <a:gd name="connsiteY14" fmla="*/ 4066418 h 4551660"/>
              <a:gd name="connsiteX15" fmla="*/ 3913939 w 4876809"/>
              <a:gd name="connsiteY15" fmla="*/ 4064908 h 4551660"/>
              <a:gd name="connsiteX16" fmla="*/ 3401178 w 4876809"/>
              <a:gd name="connsiteY16" fmla="*/ 4064870 h 4551660"/>
              <a:gd name="connsiteX17" fmla="*/ 3433429 w 4876809"/>
              <a:gd name="connsiteY17" fmla="*/ 4066418 h 4551660"/>
              <a:gd name="connsiteX18" fmla="*/ 3492608 w 4876809"/>
              <a:gd name="connsiteY18" fmla="*/ 4165011 h 4551660"/>
              <a:gd name="connsiteX19" fmla="*/ 3411331 w 4876809"/>
              <a:gd name="connsiteY19" fmla="*/ 4490127 h 4551660"/>
              <a:gd name="connsiteX20" fmla="*/ 3332569 w 4876809"/>
              <a:gd name="connsiteY20" fmla="*/ 4551659 h 4551660"/>
              <a:gd name="connsiteX21" fmla="*/ 3312814 w 4876809"/>
              <a:gd name="connsiteY21" fmla="*/ 4549221 h 4551660"/>
              <a:gd name="connsiteX22" fmla="*/ 3253645 w 4876809"/>
              <a:gd name="connsiteY22" fmla="*/ 4450628 h 4551660"/>
              <a:gd name="connsiteX23" fmla="*/ 3334922 w 4876809"/>
              <a:gd name="connsiteY23" fmla="*/ 4125510 h 4551660"/>
              <a:gd name="connsiteX24" fmla="*/ 3401178 w 4876809"/>
              <a:gd name="connsiteY24" fmla="*/ 4064870 h 4551660"/>
              <a:gd name="connsiteX25" fmla="*/ 3657600 w 4876809"/>
              <a:gd name="connsiteY25" fmla="*/ 3738872 h 4551660"/>
              <a:gd name="connsiteX26" fmla="*/ 3576323 w 4876809"/>
              <a:gd name="connsiteY26" fmla="*/ 3820149 h 4551660"/>
              <a:gd name="connsiteX27" fmla="*/ 3657600 w 4876809"/>
              <a:gd name="connsiteY27" fmla="*/ 3901425 h 4551660"/>
              <a:gd name="connsiteX28" fmla="*/ 3738877 w 4876809"/>
              <a:gd name="connsiteY28" fmla="*/ 3820149 h 4551660"/>
              <a:gd name="connsiteX29" fmla="*/ 3657600 w 4876809"/>
              <a:gd name="connsiteY29" fmla="*/ 3738872 h 4551660"/>
              <a:gd name="connsiteX30" fmla="*/ 894093 w 4876809"/>
              <a:gd name="connsiteY30" fmla="*/ 2031992 h 4551660"/>
              <a:gd name="connsiteX31" fmla="*/ 975369 w 4876809"/>
              <a:gd name="connsiteY31" fmla="*/ 2113269 h 4551660"/>
              <a:gd name="connsiteX32" fmla="*/ 975369 w 4876809"/>
              <a:gd name="connsiteY32" fmla="*/ 2665319 h 4551660"/>
              <a:gd name="connsiteX33" fmla="*/ 2357133 w 4876809"/>
              <a:gd name="connsiteY33" fmla="*/ 3410659 h 4551660"/>
              <a:gd name="connsiteX34" fmla="*/ 2357133 w 4876809"/>
              <a:gd name="connsiteY34" fmla="*/ 2682225 h 4551660"/>
              <a:gd name="connsiteX35" fmla="*/ 2438410 w 4876809"/>
              <a:gd name="connsiteY35" fmla="*/ 2600949 h 4551660"/>
              <a:gd name="connsiteX36" fmla="*/ 2519686 w 4876809"/>
              <a:gd name="connsiteY36" fmla="*/ 2682225 h 4551660"/>
              <a:gd name="connsiteX37" fmla="*/ 2519686 w 4876809"/>
              <a:gd name="connsiteY37" fmla="*/ 3411393 h 4551660"/>
              <a:gd name="connsiteX38" fmla="*/ 3296479 w 4876809"/>
              <a:gd name="connsiteY38" fmla="*/ 3234199 h 4551660"/>
              <a:gd name="connsiteX39" fmla="*/ 3405311 w 4876809"/>
              <a:gd name="connsiteY39" fmla="*/ 3271099 h 4551660"/>
              <a:gd name="connsiteX40" fmla="*/ 3368507 w 4876809"/>
              <a:gd name="connsiteY40" fmla="*/ 3379922 h 4551660"/>
              <a:gd name="connsiteX41" fmla="*/ 2438419 w 4876809"/>
              <a:gd name="connsiteY41" fmla="*/ 3576299 h 4551660"/>
              <a:gd name="connsiteX42" fmla="*/ 818588 w 4876809"/>
              <a:gd name="connsiteY42" fmla="*/ 2712458 h 4551660"/>
              <a:gd name="connsiteX43" fmla="*/ 812816 w 4876809"/>
              <a:gd name="connsiteY43" fmla="*/ 2682225 h 4551660"/>
              <a:gd name="connsiteX44" fmla="*/ 812816 w 4876809"/>
              <a:gd name="connsiteY44" fmla="*/ 2113269 h 4551660"/>
              <a:gd name="connsiteX45" fmla="*/ 894093 w 4876809"/>
              <a:gd name="connsiteY45" fmla="*/ 2031992 h 4551660"/>
              <a:gd name="connsiteX46" fmla="*/ 81286 w 4876809"/>
              <a:gd name="connsiteY46" fmla="*/ 1219186 h 4551660"/>
              <a:gd name="connsiteX47" fmla="*/ 162563 w 4876809"/>
              <a:gd name="connsiteY47" fmla="*/ 1300463 h 4551660"/>
              <a:gd name="connsiteX48" fmla="*/ 162563 w 4876809"/>
              <a:gd name="connsiteY48" fmla="*/ 1327447 h 4551660"/>
              <a:gd name="connsiteX49" fmla="*/ 2438400 w 4876809"/>
              <a:gd name="connsiteY49" fmla="*/ 2269155 h 4551660"/>
              <a:gd name="connsiteX50" fmla="*/ 3301279 w 4876809"/>
              <a:gd name="connsiteY50" fmla="*/ 1912015 h 4551660"/>
              <a:gd name="connsiteX51" fmla="*/ 3407511 w 4876809"/>
              <a:gd name="connsiteY51" fmla="*/ 1956068 h 4551660"/>
              <a:gd name="connsiteX52" fmla="*/ 3363535 w 4876809"/>
              <a:gd name="connsiteY52" fmla="*/ 2062225 h 4551660"/>
              <a:gd name="connsiteX53" fmla="*/ 2469451 w 4876809"/>
              <a:gd name="connsiteY53" fmla="*/ 2432214 h 4551660"/>
              <a:gd name="connsiteX54" fmla="*/ 2438400 w 4876809"/>
              <a:gd name="connsiteY54" fmla="*/ 2438386 h 4551660"/>
              <a:gd name="connsiteX55" fmla="*/ 2407358 w 4876809"/>
              <a:gd name="connsiteY55" fmla="*/ 2432204 h 4551660"/>
              <a:gd name="connsiteX56" fmla="*/ 50235 w 4876809"/>
              <a:gd name="connsiteY56" fmla="*/ 1456844 h 4551660"/>
              <a:gd name="connsiteX57" fmla="*/ 0 w 4876809"/>
              <a:gd name="connsiteY57" fmla="*/ 1381739 h 4551660"/>
              <a:gd name="connsiteX58" fmla="*/ 0 w 4876809"/>
              <a:gd name="connsiteY58" fmla="*/ 1300463 h 4551660"/>
              <a:gd name="connsiteX59" fmla="*/ 81286 w 4876809"/>
              <a:gd name="connsiteY59" fmla="*/ 1219186 h 4551660"/>
              <a:gd name="connsiteX60" fmla="*/ 2438400 w 4876809"/>
              <a:gd name="connsiteY60" fmla="*/ 975346 h 4551660"/>
              <a:gd name="connsiteX61" fmla="*/ 2275837 w 4876809"/>
              <a:gd name="connsiteY61" fmla="*/ 1056622 h 4551660"/>
              <a:gd name="connsiteX62" fmla="*/ 2438400 w 4876809"/>
              <a:gd name="connsiteY62" fmla="*/ 1137899 h 4551660"/>
              <a:gd name="connsiteX63" fmla="*/ 2600963 w 4876809"/>
              <a:gd name="connsiteY63" fmla="*/ 1056622 h 4551660"/>
              <a:gd name="connsiteX64" fmla="*/ 2438400 w 4876809"/>
              <a:gd name="connsiteY64" fmla="*/ 975346 h 4551660"/>
              <a:gd name="connsiteX65" fmla="*/ 2438401 w 4876809"/>
              <a:gd name="connsiteY65" fmla="*/ 0 h 4551660"/>
              <a:gd name="connsiteX66" fmla="*/ 2469451 w 4876809"/>
              <a:gd name="connsiteY66" fmla="*/ 6158 h 4551660"/>
              <a:gd name="connsiteX67" fmla="*/ 4826660 w 4876809"/>
              <a:gd name="connsiteY67" fmla="*/ 981508 h 4551660"/>
              <a:gd name="connsiteX68" fmla="*/ 4876809 w 4876809"/>
              <a:gd name="connsiteY68" fmla="*/ 1056613 h 4551660"/>
              <a:gd name="connsiteX69" fmla="*/ 4826575 w 4876809"/>
              <a:gd name="connsiteY69" fmla="*/ 1131717 h 4551660"/>
              <a:gd name="connsiteX70" fmla="*/ 3738886 w 4876809"/>
              <a:gd name="connsiteY70" fmla="*/ 1581850 h 4551660"/>
              <a:gd name="connsiteX71" fmla="*/ 3738886 w 4876809"/>
              <a:gd name="connsiteY71" fmla="*/ 1728725 h 4551660"/>
              <a:gd name="connsiteX72" fmla="*/ 4714246 w 4876809"/>
              <a:gd name="connsiteY72" fmla="*/ 1327285 h 4551660"/>
              <a:gd name="connsiteX73" fmla="*/ 4714246 w 4876809"/>
              <a:gd name="connsiteY73" fmla="*/ 1300462 h 4551660"/>
              <a:gd name="connsiteX74" fmla="*/ 4795523 w 4876809"/>
              <a:gd name="connsiteY74" fmla="*/ 1219185 h 4551660"/>
              <a:gd name="connsiteX75" fmla="*/ 4876800 w 4876809"/>
              <a:gd name="connsiteY75" fmla="*/ 1300472 h 4551660"/>
              <a:gd name="connsiteX76" fmla="*/ 4876800 w 4876809"/>
              <a:gd name="connsiteY76" fmla="*/ 1381749 h 4551660"/>
              <a:gd name="connsiteX77" fmla="*/ 4826489 w 4876809"/>
              <a:gd name="connsiteY77" fmla="*/ 1456930 h 4551660"/>
              <a:gd name="connsiteX78" fmla="*/ 3738877 w 4876809"/>
              <a:gd name="connsiteY78" fmla="*/ 1904538 h 4551660"/>
              <a:gd name="connsiteX79" fmla="*/ 3738877 w 4876809"/>
              <a:gd name="connsiteY79" fmla="*/ 2912759 h 4551660"/>
              <a:gd name="connsiteX80" fmla="*/ 3901440 w 4876809"/>
              <a:gd name="connsiteY80" fmla="*/ 2667214 h 4551660"/>
              <a:gd name="connsiteX81" fmla="*/ 3901440 w 4876809"/>
              <a:gd name="connsiteY81" fmla="*/ 2113288 h 4551660"/>
              <a:gd name="connsiteX82" fmla="*/ 3982717 w 4876809"/>
              <a:gd name="connsiteY82" fmla="*/ 2032011 h 4551660"/>
              <a:gd name="connsiteX83" fmla="*/ 4063993 w 4876809"/>
              <a:gd name="connsiteY83" fmla="*/ 2113288 h 4551660"/>
              <a:gd name="connsiteX84" fmla="*/ 4063993 w 4876809"/>
              <a:gd name="connsiteY84" fmla="*/ 2682245 h 4551660"/>
              <a:gd name="connsiteX85" fmla="*/ 4059526 w 4876809"/>
              <a:gd name="connsiteY85" fmla="*/ 2708819 h 4551660"/>
              <a:gd name="connsiteX86" fmla="*/ 3738877 w 4876809"/>
              <a:gd name="connsiteY86" fmla="*/ 3129929 h 4551660"/>
              <a:gd name="connsiteX87" fmla="*/ 3738877 w 4876809"/>
              <a:gd name="connsiteY87" fmla="*/ 3591273 h 4551660"/>
              <a:gd name="connsiteX88" fmla="*/ 3901440 w 4876809"/>
              <a:gd name="connsiteY88" fmla="*/ 3820158 h 4551660"/>
              <a:gd name="connsiteX89" fmla="*/ 3657600 w 4876809"/>
              <a:gd name="connsiteY89" fmla="*/ 4063998 h 4551660"/>
              <a:gd name="connsiteX90" fmla="*/ 3413760 w 4876809"/>
              <a:gd name="connsiteY90" fmla="*/ 3820158 h 4551660"/>
              <a:gd name="connsiteX91" fmla="*/ 3576323 w 4876809"/>
              <a:gd name="connsiteY91" fmla="*/ 3591273 h 4551660"/>
              <a:gd name="connsiteX92" fmla="*/ 3576323 w 4876809"/>
              <a:gd name="connsiteY92" fmla="*/ 1849360 h 4551660"/>
              <a:gd name="connsiteX93" fmla="*/ 3576323 w 4876809"/>
              <a:gd name="connsiteY93" fmla="*/ 1849274 h 4551660"/>
              <a:gd name="connsiteX94" fmla="*/ 3576323 w 4876809"/>
              <a:gd name="connsiteY94" fmla="*/ 1588851 h 4551660"/>
              <a:gd name="connsiteX95" fmla="*/ 2648759 w 4876809"/>
              <a:gd name="connsiteY95" fmla="*/ 1242512 h 4551660"/>
              <a:gd name="connsiteX96" fmla="*/ 2438409 w 4876809"/>
              <a:gd name="connsiteY96" fmla="*/ 1300462 h 4551660"/>
              <a:gd name="connsiteX97" fmla="*/ 2113293 w 4876809"/>
              <a:gd name="connsiteY97" fmla="*/ 1056622 h 4551660"/>
              <a:gd name="connsiteX98" fmla="*/ 2438409 w 4876809"/>
              <a:gd name="connsiteY98" fmla="*/ 812782 h 4551660"/>
              <a:gd name="connsiteX99" fmla="*/ 2763526 w 4876809"/>
              <a:gd name="connsiteY99" fmla="*/ 1056622 h 4551660"/>
              <a:gd name="connsiteX100" fmla="*/ 2755963 w 4876809"/>
              <a:gd name="connsiteY100" fmla="*/ 1109048 h 4551660"/>
              <a:gd name="connsiteX101" fmla="*/ 3649799 w 4876809"/>
              <a:gd name="connsiteY101" fmla="*/ 1442785 h 4551660"/>
              <a:gd name="connsiteX102" fmla="*/ 4582973 w 4876809"/>
              <a:gd name="connsiteY102" fmla="*/ 1056622 h 4551660"/>
              <a:gd name="connsiteX103" fmla="*/ 2438400 w 4876809"/>
              <a:gd name="connsiteY103" fmla="*/ 169207 h 4551660"/>
              <a:gd name="connsiteX104" fmla="*/ 293827 w 4876809"/>
              <a:gd name="connsiteY104" fmla="*/ 1056622 h 4551660"/>
              <a:gd name="connsiteX105" fmla="*/ 2438400 w 4876809"/>
              <a:gd name="connsiteY105" fmla="*/ 1944038 h 4551660"/>
              <a:gd name="connsiteX106" fmla="*/ 3259664 w 4876809"/>
              <a:gd name="connsiteY106" fmla="*/ 1604281 h 4551660"/>
              <a:gd name="connsiteX107" fmla="*/ 3365821 w 4876809"/>
              <a:gd name="connsiteY107" fmla="*/ 1648258 h 4551660"/>
              <a:gd name="connsiteX108" fmla="*/ 3321767 w 4876809"/>
              <a:gd name="connsiteY108" fmla="*/ 1754414 h 4551660"/>
              <a:gd name="connsiteX109" fmla="*/ 2469461 w 4876809"/>
              <a:gd name="connsiteY109" fmla="*/ 2107087 h 4551660"/>
              <a:gd name="connsiteX110" fmla="*/ 2438409 w 4876809"/>
              <a:gd name="connsiteY110" fmla="*/ 2113269 h 4551660"/>
              <a:gd name="connsiteX111" fmla="*/ 2407358 w 4876809"/>
              <a:gd name="connsiteY111" fmla="*/ 2107087 h 4551660"/>
              <a:gd name="connsiteX112" fmla="*/ 50235 w 4876809"/>
              <a:gd name="connsiteY112" fmla="*/ 1131727 h 4551660"/>
              <a:gd name="connsiteX113" fmla="*/ 0 w 4876809"/>
              <a:gd name="connsiteY113" fmla="*/ 1056622 h 4551660"/>
              <a:gd name="connsiteX114" fmla="*/ 50235 w 4876809"/>
              <a:gd name="connsiteY114" fmla="*/ 981518 h 4551660"/>
              <a:gd name="connsiteX115" fmla="*/ 2407358 w 4876809"/>
              <a:gd name="connsiteY115" fmla="*/ 6158 h 4551660"/>
              <a:gd name="connsiteX116" fmla="*/ 2438401 w 4876809"/>
              <a:gd name="connsiteY116" fmla="*/ 0 h 455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876809" h="4551660">
                <a:moveTo>
                  <a:pt x="3657600" y="4145266"/>
                </a:moveTo>
                <a:cubicBezTo>
                  <a:pt x="3702549" y="4145266"/>
                  <a:pt x="3738877" y="4181680"/>
                  <a:pt x="3738877" y="4226543"/>
                </a:cubicBezTo>
                <a:lnTo>
                  <a:pt x="3738877" y="4470383"/>
                </a:lnTo>
                <a:cubicBezTo>
                  <a:pt x="3738877" y="4515246"/>
                  <a:pt x="3702549" y="4551660"/>
                  <a:pt x="3657600" y="4551660"/>
                </a:cubicBezTo>
                <a:cubicBezTo>
                  <a:pt x="3612652" y="4551660"/>
                  <a:pt x="3576324" y="4515246"/>
                  <a:pt x="3576324" y="4470383"/>
                </a:cubicBezTo>
                <a:lnTo>
                  <a:pt x="3576324" y="4226543"/>
                </a:lnTo>
                <a:cubicBezTo>
                  <a:pt x="3576324" y="4181680"/>
                  <a:pt x="3612652" y="4145266"/>
                  <a:pt x="3657600" y="4145266"/>
                </a:cubicBezTo>
                <a:close/>
                <a:moveTo>
                  <a:pt x="3913939" y="4064908"/>
                </a:moveTo>
                <a:cubicBezTo>
                  <a:pt x="3945195" y="4069793"/>
                  <a:pt x="3972113" y="4092900"/>
                  <a:pt x="3980278" y="4125511"/>
                </a:cubicBezTo>
                <a:lnTo>
                  <a:pt x="4061564" y="4450628"/>
                </a:lnTo>
                <a:cubicBezTo>
                  <a:pt x="4072461" y="4494271"/>
                  <a:pt x="4045962" y="4538334"/>
                  <a:pt x="4002395" y="4549221"/>
                </a:cubicBezTo>
                <a:cubicBezTo>
                  <a:pt x="3995804" y="4550926"/>
                  <a:pt x="3989146" y="4551659"/>
                  <a:pt x="3982640" y="4551659"/>
                </a:cubicBezTo>
                <a:cubicBezTo>
                  <a:pt x="3946226" y="4551659"/>
                  <a:pt x="3913146" y="4527028"/>
                  <a:pt x="3903878" y="4490128"/>
                </a:cubicBezTo>
                <a:lnTo>
                  <a:pt x="3822601" y="4165011"/>
                </a:lnTo>
                <a:cubicBezTo>
                  <a:pt x="3811704" y="4121444"/>
                  <a:pt x="3838203" y="4077305"/>
                  <a:pt x="3881770" y="4066418"/>
                </a:cubicBezTo>
                <a:cubicBezTo>
                  <a:pt x="3892619" y="4063675"/>
                  <a:pt x="3903520" y="4063279"/>
                  <a:pt x="3913939" y="4064908"/>
                </a:cubicBezTo>
                <a:close/>
                <a:moveTo>
                  <a:pt x="3401178" y="4064870"/>
                </a:moveTo>
                <a:cubicBezTo>
                  <a:pt x="3411610" y="4063246"/>
                  <a:pt x="3422537" y="4063654"/>
                  <a:pt x="3433429" y="4066418"/>
                </a:cubicBezTo>
                <a:cubicBezTo>
                  <a:pt x="3476997" y="4077314"/>
                  <a:pt x="3503496" y="4121444"/>
                  <a:pt x="3492608" y="4165011"/>
                </a:cubicBezTo>
                <a:lnTo>
                  <a:pt x="3411331" y="4490127"/>
                </a:lnTo>
                <a:cubicBezTo>
                  <a:pt x="3402064" y="4527028"/>
                  <a:pt x="3368983" y="4551659"/>
                  <a:pt x="3332569" y="4551659"/>
                </a:cubicBezTo>
                <a:cubicBezTo>
                  <a:pt x="3326064" y="4551659"/>
                  <a:pt x="3319396" y="4550926"/>
                  <a:pt x="3312814" y="4549221"/>
                </a:cubicBezTo>
                <a:cubicBezTo>
                  <a:pt x="3269247" y="4538324"/>
                  <a:pt x="3242672" y="4494271"/>
                  <a:pt x="3253645" y="4450628"/>
                </a:cubicBezTo>
                <a:lnTo>
                  <a:pt x="3334922" y="4125510"/>
                </a:lnTo>
                <a:cubicBezTo>
                  <a:pt x="3343030" y="4092892"/>
                  <a:pt x="3369880" y="4069741"/>
                  <a:pt x="3401178" y="4064870"/>
                </a:cubicBezTo>
                <a:close/>
                <a:moveTo>
                  <a:pt x="3657600" y="3738872"/>
                </a:moveTo>
                <a:cubicBezTo>
                  <a:pt x="3612737" y="3738872"/>
                  <a:pt x="3576323" y="3775362"/>
                  <a:pt x="3576323" y="3820149"/>
                </a:cubicBezTo>
                <a:cubicBezTo>
                  <a:pt x="3576323" y="3864935"/>
                  <a:pt x="3612737" y="3901425"/>
                  <a:pt x="3657600" y="3901425"/>
                </a:cubicBezTo>
                <a:cubicBezTo>
                  <a:pt x="3702463" y="3901425"/>
                  <a:pt x="3738877" y="3864926"/>
                  <a:pt x="3738877" y="3820149"/>
                </a:cubicBezTo>
                <a:cubicBezTo>
                  <a:pt x="3738877" y="3775362"/>
                  <a:pt x="3702463" y="3738872"/>
                  <a:pt x="3657600" y="3738872"/>
                </a:cubicBezTo>
                <a:close/>
                <a:moveTo>
                  <a:pt x="894093" y="2031992"/>
                </a:moveTo>
                <a:cubicBezTo>
                  <a:pt x="938955" y="2031992"/>
                  <a:pt x="975369" y="2068406"/>
                  <a:pt x="975369" y="2113269"/>
                </a:cubicBezTo>
                <a:lnTo>
                  <a:pt x="975369" y="2665319"/>
                </a:lnTo>
                <a:cubicBezTo>
                  <a:pt x="1022194" y="2767084"/>
                  <a:pt x="1347883" y="3378474"/>
                  <a:pt x="2357133" y="3410659"/>
                </a:cubicBezTo>
                <a:lnTo>
                  <a:pt x="2357133" y="2682225"/>
                </a:lnTo>
                <a:cubicBezTo>
                  <a:pt x="2357133" y="2637363"/>
                  <a:pt x="2393547" y="2600949"/>
                  <a:pt x="2438410" y="2600949"/>
                </a:cubicBezTo>
                <a:cubicBezTo>
                  <a:pt x="2483272" y="2600949"/>
                  <a:pt x="2519686" y="2637363"/>
                  <a:pt x="2519686" y="2682225"/>
                </a:cubicBezTo>
                <a:lnTo>
                  <a:pt x="2519686" y="3411393"/>
                </a:lnTo>
                <a:cubicBezTo>
                  <a:pt x="2884303" y="3399277"/>
                  <a:pt x="3142126" y="3310523"/>
                  <a:pt x="3296479" y="3234199"/>
                </a:cubicBezTo>
                <a:cubicBezTo>
                  <a:pt x="3336874" y="3214282"/>
                  <a:pt x="3385480" y="3230865"/>
                  <a:pt x="3405311" y="3271099"/>
                </a:cubicBezTo>
                <a:cubicBezTo>
                  <a:pt x="3425304" y="3311333"/>
                  <a:pt x="3408797" y="3360015"/>
                  <a:pt x="3368507" y="3379922"/>
                </a:cubicBezTo>
                <a:cubicBezTo>
                  <a:pt x="3187255" y="3469495"/>
                  <a:pt x="2878712" y="3576299"/>
                  <a:pt x="2438419" y="3576299"/>
                </a:cubicBezTo>
                <a:cubicBezTo>
                  <a:pt x="1178662" y="3576299"/>
                  <a:pt x="832733" y="2747653"/>
                  <a:pt x="818588" y="2712458"/>
                </a:cubicBezTo>
                <a:cubicBezTo>
                  <a:pt x="814768" y="2702790"/>
                  <a:pt x="812816" y="2692551"/>
                  <a:pt x="812816" y="2682225"/>
                </a:cubicBezTo>
                <a:lnTo>
                  <a:pt x="812816" y="2113269"/>
                </a:lnTo>
                <a:cubicBezTo>
                  <a:pt x="812816" y="2068406"/>
                  <a:pt x="849230" y="2031992"/>
                  <a:pt x="894093" y="2031992"/>
                </a:cubicBezTo>
                <a:close/>
                <a:moveTo>
                  <a:pt x="81286" y="1219186"/>
                </a:moveTo>
                <a:cubicBezTo>
                  <a:pt x="126149" y="1219186"/>
                  <a:pt x="162563" y="1255600"/>
                  <a:pt x="162563" y="1300463"/>
                </a:cubicBezTo>
                <a:lnTo>
                  <a:pt x="162563" y="1327447"/>
                </a:lnTo>
                <a:lnTo>
                  <a:pt x="2438400" y="2269155"/>
                </a:lnTo>
                <a:lnTo>
                  <a:pt x="3301279" y="1912015"/>
                </a:lnTo>
                <a:cubicBezTo>
                  <a:pt x="3342646" y="1895023"/>
                  <a:pt x="3390357" y="1914530"/>
                  <a:pt x="3407511" y="1956068"/>
                </a:cubicBezTo>
                <a:cubicBezTo>
                  <a:pt x="3424657" y="1997521"/>
                  <a:pt x="3404987" y="2045070"/>
                  <a:pt x="3363535" y="2062225"/>
                </a:cubicBezTo>
                <a:lnTo>
                  <a:pt x="2469451" y="2432214"/>
                </a:lnTo>
                <a:cubicBezTo>
                  <a:pt x="2459536" y="2436357"/>
                  <a:pt x="2448963" y="2438386"/>
                  <a:pt x="2438400" y="2438386"/>
                </a:cubicBezTo>
                <a:cubicBezTo>
                  <a:pt x="2427837" y="2438386"/>
                  <a:pt x="2417264" y="2436347"/>
                  <a:pt x="2407358" y="2432204"/>
                </a:cubicBezTo>
                <a:lnTo>
                  <a:pt x="50235" y="1456844"/>
                </a:lnTo>
                <a:cubicBezTo>
                  <a:pt x="19831" y="1444328"/>
                  <a:pt x="0" y="1414658"/>
                  <a:pt x="0" y="1381739"/>
                </a:cubicBezTo>
                <a:lnTo>
                  <a:pt x="0" y="1300463"/>
                </a:lnTo>
                <a:cubicBezTo>
                  <a:pt x="0" y="1255600"/>
                  <a:pt x="36423" y="1219186"/>
                  <a:pt x="81286" y="1219186"/>
                </a:cubicBezTo>
                <a:close/>
                <a:moveTo>
                  <a:pt x="2438400" y="975346"/>
                </a:moveTo>
                <a:cubicBezTo>
                  <a:pt x="2339149" y="975346"/>
                  <a:pt x="2275837" y="1023456"/>
                  <a:pt x="2275837" y="1056622"/>
                </a:cubicBezTo>
                <a:cubicBezTo>
                  <a:pt x="2275837" y="1089779"/>
                  <a:pt x="2339159" y="1137899"/>
                  <a:pt x="2438400" y="1137899"/>
                </a:cubicBezTo>
                <a:cubicBezTo>
                  <a:pt x="2537641" y="1137899"/>
                  <a:pt x="2600963" y="1089788"/>
                  <a:pt x="2600963" y="1056622"/>
                </a:cubicBezTo>
                <a:cubicBezTo>
                  <a:pt x="2600963" y="1023466"/>
                  <a:pt x="2537651" y="975346"/>
                  <a:pt x="2438400" y="975346"/>
                </a:cubicBezTo>
                <a:close/>
                <a:moveTo>
                  <a:pt x="2438401" y="0"/>
                </a:moveTo>
                <a:cubicBezTo>
                  <a:pt x="2448947" y="0"/>
                  <a:pt x="2459493" y="2052"/>
                  <a:pt x="2469451" y="6158"/>
                </a:cubicBezTo>
                <a:lnTo>
                  <a:pt x="4826660" y="981508"/>
                </a:lnTo>
                <a:cubicBezTo>
                  <a:pt x="4856979" y="994110"/>
                  <a:pt x="4876809" y="1023694"/>
                  <a:pt x="4876809" y="1056613"/>
                </a:cubicBezTo>
                <a:cubicBezTo>
                  <a:pt x="4876809" y="1089531"/>
                  <a:pt x="4856969" y="1119202"/>
                  <a:pt x="4826575" y="1131717"/>
                </a:cubicBezTo>
                <a:lnTo>
                  <a:pt x="3738886" y="1581850"/>
                </a:lnTo>
                <a:lnTo>
                  <a:pt x="3738886" y="1728725"/>
                </a:lnTo>
                <a:lnTo>
                  <a:pt x="4714246" y="1327285"/>
                </a:lnTo>
                <a:lnTo>
                  <a:pt x="4714246" y="1300462"/>
                </a:lnTo>
                <a:cubicBezTo>
                  <a:pt x="4714246" y="1255600"/>
                  <a:pt x="4750575" y="1219185"/>
                  <a:pt x="4795523" y="1219185"/>
                </a:cubicBezTo>
                <a:cubicBezTo>
                  <a:pt x="4840472" y="1219185"/>
                  <a:pt x="4876800" y="1255600"/>
                  <a:pt x="4876800" y="1300472"/>
                </a:cubicBezTo>
                <a:lnTo>
                  <a:pt x="4876800" y="1381749"/>
                </a:lnTo>
                <a:cubicBezTo>
                  <a:pt x="4876800" y="1414667"/>
                  <a:pt x="4856969" y="1444414"/>
                  <a:pt x="4826489" y="1456930"/>
                </a:cubicBezTo>
                <a:lnTo>
                  <a:pt x="3738877" y="1904538"/>
                </a:lnTo>
                <a:lnTo>
                  <a:pt x="3738877" y="2912759"/>
                </a:lnTo>
                <a:cubicBezTo>
                  <a:pt x="3838527" y="2807908"/>
                  <a:pt x="3887381" y="2701676"/>
                  <a:pt x="3901440" y="2667214"/>
                </a:cubicBezTo>
                <a:lnTo>
                  <a:pt x="3901440" y="2113288"/>
                </a:lnTo>
                <a:cubicBezTo>
                  <a:pt x="3901440" y="2068425"/>
                  <a:pt x="3937768" y="2032011"/>
                  <a:pt x="3982717" y="2032011"/>
                </a:cubicBezTo>
                <a:cubicBezTo>
                  <a:pt x="4027665" y="2032011"/>
                  <a:pt x="4063993" y="2068425"/>
                  <a:pt x="4063993" y="2113288"/>
                </a:cubicBezTo>
                <a:lnTo>
                  <a:pt x="4063993" y="2682245"/>
                </a:lnTo>
                <a:cubicBezTo>
                  <a:pt x="4063993" y="2691265"/>
                  <a:pt x="4062450" y="2700285"/>
                  <a:pt x="4059526" y="2708819"/>
                </a:cubicBezTo>
                <a:cubicBezTo>
                  <a:pt x="4055869" y="2719221"/>
                  <a:pt x="3972230" y="2953793"/>
                  <a:pt x="3738877" y="3129929"/>
                </a:cubicBezTo>
                <a:lnTo>
                  <a:pt x="3738877" y="3591273"/>
                </a:lnTo>
                <a:cubicBezTo>
                  <a:pt x="3833250" y="3625010"/>
                  <a:pt x="3901440" y="3714335"/>
                  <a:pt x="3901440" y="3820158"/>
                </a:cubicBezTo>
                <a:cubicBezTo>
                  <a:pt x="3901440" y="3954594"/>
                  <a:pt x="3792036" y="4063998"/>
                  <a:pt x="3657600" y="4063998"/>
                </a:cubicBezTo>
                <a:cubicBezTo>
                  <a:pt x="3523164" y="4063998"/>
                  <a:pt x="3413760" y="3954594"/>
                  <a:pt x="3413760" y="3820158"/>
                </a:cubicBezTo>
                <a:cubicBezTo>
                  <a:pt x="3413760" y="3714326"/>
                  <a:pt x="3481959" y="3625000"/>
                  <a:pt x="3576323" y="3591273"/>
                </a:cubicBezTo>
                <a:lnTo>
                  <a:pt x="3576323" y="1849360"/>
                </a:lnTo>
                <a:lnTo>
                  <a:pt x="3576323" y="1849274"/>
                </a:lnTo>
                <a:lnTo>
                  <a:pt x="3576323" y="1588851"/>
                </a:lnTo>
                <a:lnTo>
                  <a:pt x="2648759" y="1242512"/>
                </a:lnTo>
                <a:cubicBezTo>
                  <a:pt x="2592352" y="1278269"/>
                  <a:pt x="2519772" y="1300462"/>
                  <a:pt x="2438409" y="1300462"/>
                </a:cubicBezTo>
                <a:cubicBezTo>
                  <a:pt x="2256101" y="1300462"/>
                  <a:pt x="2113293" y="1193335"/>
                  <a:pt x="2113293" y="1056622"/>
                </a:cubicBezTo>
                <a:cubicBezTo>
                  <a:pt x="2113293" y="919910"/>
                  <a:pt x="2256101" y="812782"/>
                  <a:pt x="2438409" y="812782"/>
                </a:cubicBezTo>
                <a:cubicBezTo>
                  <a:pt x="2620718" y="812782"/>
                  <a:pt x="2763526" y="919910"/>
                  <a:pt x="2763526" y="1056622"/>
                </a:cubicBezTo>
                <a:cubicBezTo>
                  <a:pt x="2763526" y="1074748"/>
                  <a:pt x="2760678" y="1092141"/>
                  <a:pt x="2755963" y="1109048"/>
                </a:cubicBezTo>
                <a:lnTo>
                  <a:pt x="3649799" y="1442785"/>
                </a:lnTo>
                <a:lnTo>
                  <a:pt x="4582973" y="1056622"/>
                </a:lnTo>
                <a:lnTo>
                  <a:pt x="2438400" y="169207"/>
                </a:lnTo>
                <a:lnTo>
                  <a:pt x="293827" y="1056622"/>
                </a:lnTo>
                <a:lnTo>
                  <a:pt x="2438400" y="1944038"/>
                </a:lnTo>
                <a:lnTo>
                  <a:pt x="3259664" y="1604281"/>
                </a:lnTo>
                <a:cubicBezTo>
                  <a:pt x="3301117" y="1587212"/>
                  <a:pt x="3348666" y="1606805"/>
                  <a:pt x="3365821" y="1648258"/>
                </a:cubicBezTo>
                <a:cubicBezTo>
                  <a:pt x="3382975" y="1689797"/>
                  <a:pt x="3363306" y="1737346"/>
                  <a:pt x="3321767" y="1754414"/>
                </a:cubicBezTo>
                <a:lnTo>
                  <a:pt x="2469461" y="2107087"/>
                </a:lnTo>
                <a:cubicBezTo>
                  <a:pt x="2459545" y="2111240"/>
                  <a:pt x="2448982" y="2113269"/>
                  <a:pt x="2438409" y="2113269"/>
                </a:cubicBezTo>
                <a:cubicBezTo>
                  <a:pt x="2427837" y="2113269"/>
                  <a:pt x="2417273" y="2111230"/>
                  <a:pt x="2407358" y="2107087"/>
                </a:cubicBezTo>
                <a:lnTo>
                  <a:pt x="50235" y="1131727"/>
                </a:lnTo>
                <a:cubicBezTo>
                  <a:pt x="19831" y="1119211"/>
                  <a:pt x="0" y="1089541"/>
                  <a:pt x="0" y="1056622"/>
                </a:cubicBezTo>
                <a:cubicBezTo>
                  <a:pt x="0" y="1023704"/>
                  <a:pt x="19831" y="994119"/>
                  <a:pt x="50235" y="981518"/>
                </a:cubicBezTo>
                <a:lnTo>
                  <a:pt x="2407358" y="6158"/>
                </a:lnTo>
                <a:cubicBezTo>
                  <a:pt x="2417312" y="2052"/>
                  <a:pt x="2427856" y="0"/>
                  <a:pt x="2438401" y="0"/>
                </a:cubicBezTo>
                <a:close/>
              </a:path>
            </a:pathLst>
          </a:custGeom>
          <a:solidFill>
            <a:srgbClr val="007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53" name="Freeform: Shape 94">
            <a:extLst>
              <a:ext uri="{FF2B5EF4-FFF2-40B4-BE49-F238E27FC236}">
                <a16:creationId xmlns:a16="http://schemas.microsoft.com/office/drawing/2014/main" xmlns="" id="{5B641810-E446-4A8F-8E5A-A364CA61C674}"/>
              </a:ext>
            </a:extLst>
          </p:cNvPr>
          <p:cNvSpPr>
            <a:spLocks noChangeAspect="1"/>
          </p:cNvSpPr>
          <p:nvPr/>
        </p:nvSpPr>
        <p:spPr>
          <a:xfrm>
            <a:off x="5682209" y="2372757"/>
            <a:ext cx="426720" cy="398269"/>
          </a:xfrm>
          <a:custGeom>
            <a:avLst/>
            <a:gdLst>
              <a:gd name="connsiteX0" fmla="*/ 3657600 w 4876809"/>
              <a:gd name="connsiteY0" fmla="*/ 4145266 h 4551660"/>
              <a:gd name="connsiteX1" fmla="*/ 3738877 w 4876809"/>
              <a:gd name="connsiteY1" fmla="*/ 4226543 h 4551660"/>
              <a:gd name="connsiteX2" fmla="*/ 3738877 w 4876809"/>
              <a:gd name="connsiteY2" fmla="*/ 4470383 h 4551660"/>
              <a:gd name="connsiteX3" fmla="*/ 3657600 w 4876809"/>
              <a:gd name="connsiteY3" fmla="*/ 4551660 h 4551660"/>
              <a:gd name="connsiteX4" fmla="*/ 3576324 w 4876809"/>
              <a:gd name="connsiteY4" fmla="*/ 4470383 h 4551660"/>
              <a:gd name="connsiteX5" fmla="*/ 3576324 w 4876809"/>
              <a:gd name="connsiteY5" fmla="*/ 4226543 h 4551660"/>
              <a:gd name="connsiteX6" fmla="*/ 3657600 w 4876809"/>
              <a:gd name="connsiteY6" fmla="*/ 4145266 h 4551660"/>
              <a:gd name="connsiteX7" fmla="*/ 3913939 w 4876809"/>
              <a:gd name="connsiteY7" fmla="*/ 4064908 h 4551660"/>
              <a:gd name="connsiteX8" fmla="*/ 3980278 w 4876809"/>
              <a:gd name="connsiteY8" fmla="*/ 4125511 h 4551660"/>
              <a:gd name="connsiteX9" fmla="*/ 4061564 w 4876809"/>
              <a:gd name="connsiteY9" fmla="*/ 4450628 h 4551660"/>
              <a:gd name="connsiteX10" fmla="*/ 4002395 w 4876809"/>
              <a:gd name="connsiteY10" fmla="*/ 4549221 h 4551660"/>
              <a:gd name="connsiteX11" fmla="*/ 3982640 w 4876809"/>
              <a:gd name="connsiteY11" fmla="*/ 4551659 h 4551660"/>
              <a:gd name="connsiteX12" fmla="*/ 3903878 w 4876809"/>
              <a:gd name="connsiteY12" fmla="*/ 4490128 h 4551660"/>
              <a:gd name="connsiteX13" fmla="*/ 3822601 w 4876809"/>
              <a:gd name="connsiteY13" fmla="*/ 4165011 h 4551660"/>
              <a:gd name="connsiteX14" fmla="*/ 3881770 w 4876809"/>
              <a:gd name="connsiteY14" fmla="*/ 4066418 h 4551660"/>
              <a:gd name="connsiteX15" fmla="*/ 3913939 w 4876809"/>
              <a:gd name="connsiteY15" fmla="*/ 4064908 h 4551660"/>
              <a:gd name="connsiteX16" fmla="*/ 3401178 w 4876809"/>
              <a:gd name="connsiteY16" fmla="*/ 4064870 h 4551660"/>
              <a:gd name="connsiteX17" fmla="*/ 3433429 w 4876809"/>
              <a:gd name="connsiteY17" fmla="*/ 4066418 h 4551660"/>
              <a:gd name="connsiteX18" fmla="*/ 3492608 w 4876809"/>
              <a:gd name="connsiteY18" fmla="*/ 4165011 h 4551660"/>
              <a:gd name="connsiteX19" fmla="*/ 3411331 w 4876809"/>
              <a:gd name="connsiteY19" fmla="*/ 4490127 h 4551660"/>
              <a:gd name="connsiteX20" fmla="*/ 3332569 w 4876809"/>
              <a:gd name="connsiteY20" fmla="*/ 4551659 h 4551660"/>
              <a:gd name="connsiteX21" fmla="*/ 3312814 w 4876809"/>
              <a:gd name="connsiteY21" fmla="*/ 4549221 h 4551660"/>
              <a:gd name="connsiteX22" fmla="*/ 3253645 w 4876809"/>
              <a:gd name="connsiteY22" fmla="*/ 4450628 h 4551660"/>
              <a:gd name="connsiteX23" fmla="*/ 3334922 w 4876809"/>
              <a:gd name="connsiteY23" fmla="*/ 4125510 h 4551660"/>
              <a:gd name="connsiteX24" fmla="*/ 3401178 w 4876809"/>
              <a:gd name="connsiteY24" fmla="*/ 4064870 h 4551660"/>
              <a:gd name="connsiteX25" fmla="*/ 3657600 w 4876809"/>
              <a:gd name="connsiteY25" fmla="*/ 3738872 h 4551660"/>
              <a:gd name="connsiteX26" fmla="*/ 3576323 w 4876809"/>
              <a:gd name="connsiteY26" fmla="*/ 3820149 h 4551660"/>
              <a:gd name="connsiteX27" fmla="*/ 3657600 w 4876809"/>
              <a:gd name="connsiteY27" fmla="*/ 3901425 h 4551660"/>
              <a:gd name="connsiteX28" fmla="*/ 3738877 w 4876809"/>
              <a:gd name="connsiteY28" fmla="*/ 3820149 h 4551660"/>
              <a:gd name="connsiteX29" fmla="*/ 3657600 w 4876809"/>
              <a:gd name="connsiteY29" fmla="*/ 3738872 h 4551660"/>
              <a:gd name="connsiteX30" fmla="*/ 894093 w 4876809"/>
              <a:gd name="connsiteY30" fmla="*/ 2031992 h 4551660"/>
              <a:gd name="connsiteX31" fmla="*/ 975369 w 4876809"/>
              <a:gd name="connsiteY31" fmla="*/ 2113269 h 4551660"/>
              <a:gd name="connsiteX32" fmla="*/ 975369 w 4876809"/>
              <a:gd name="connsiteY32" fmla="*/ 2665319 h 4551660"/>
              <a:gd name="connsiteX33" fmla="*/ 2357133 w 4876809"/>
              <a:gd name="connsiteY33" fmla="*/ 3410659 h 4551660"/>
              <a:gd name="connsiteX34" fmla="*/ 2357133 w 4876809"/>
              <a:gd name="connsiteY34" fmla="*/ 2682225 h 4551660"/>
              <a:gd name="connsiteX35" fmla="*/ 2438410 w 4876809"/>
              <a:gd name="connsiteY35" fmla="*/ 2600949 h 4551660"/>
              <a:gd name="connsiteX36" fmla="*/ 2519686 w 4876809"/>
              <a:gd name="connsiteY36" fmla="*/ 2682225 h 4551660"/>
              <a:gd name="connsiteX37" fmla="*/ 2519686 w 4876809"/>
              <a:gd name="connsiteY37" fmla="*/ 3411393 h 4551660"/>
              <a:gd name="connsiteX38" fmla="*/ 3296479 w 4876809"/>
              <a:gd name="connsiteY38" fmla="*/ 3234199 h 4551660"/>
              <a:gd name="connsiteX39" fmla="*/ 3405311 w 4876809"/>
              <a:gd name="connsiteY39" fmla="*/ 3271099 h 4551660"/>
              <a:gd name="connsiteX40" fmla="*/ 3368507 w 4876809"/>
              <a:gd name="connsiteY40" fmla="*/ 3379922 h 4551660"/>
              <a:gd name="connsiteX41" fmla="*/ 2438419 w 4876809"/>
              <a:gd name="connsiteY41" fmla="*/ 3576299 h 4551660"/>
              <a:gd name="connsiteX42" fmla="*/ 818588 w 4876809"/>
              <a:gd name="connsiteY42" fmla="*/ 2712458 h 4551660"/>
              <a:gd name="connsiteX43" fmla="*/ 812816 w 4876809"/>
              <a:gd name="connsiteY43" fmla="*/ 2682225 h 4551660"/>
              <a:gd name="connsiteX44" fmla="*/ 812816 w 4876809"/>
              <a:gd name="connsiteY44" fmla="*/ 2113269 h 4551660"/>
              <a:gd name="connsiteX45" fmla="*/ 894093 w 4876809"/>
              <a:gd name="connsiteY45" fmla="*/ 2031992 h 4551660"/>
              <a:gd name="connsiteX46" fmla="*/ 81286 w 4876809"/>
              <a:gd name="connsiteY46" fmla="*/ 1219186 h 4551660"/>
              <a:gd name="connsiteX47" fmla="*/ 162563 w 4876809"/>
              <a:gd name="connsiteY47" fmla="*/ 1300463 h 4551660"/>
              <a:gd name="connsiteX48" fmla="*/ 162563 w 4876809"/>
              <a:gd name="connsiteY48" fmla="*/ 1327447 h 4551660"/>
              <a:gd name="connsiteX49" fmla="*/ 2438400 w 4876809"/>
              <a:gd name="connsiteY49" fmla="*/ 2269155 h 4551660"/>
              <a:gd name="connsiteX50" fmla="*/ 3301279 w 4876809"/>
              <a:gd name="connsiteY50" fmla="*/ 1912015 h 4551660"/>
              <a:gd name="connsiteX51" fmla="*/ 3407511 w 4876809"/>
              <a:gd name="connsiteY51" fmla="*/ 1956068 h 4551660"/>
              <a:gd name="connsiteX52" fmla="*/ 3363535 w 4876809"/>
              <a:gd name="connsiteY52" fmla="*/ 2062225 h 4551660"/>
              <a:gd name="connsiteX53" fmla="*/ 2469451 w 4876809"/>
              <a:gd name="connsiteY53" fmla="*/ 2432214 h 4551660"/>
              <a:gd name="connsiteX54" fmla="*/ 2438400 w 4876809"/>
              <a:gd name="connsiteY54" fmla="*/ 2438386 h 4551660"/>
              <a:gd name="connsiteX55" fmla="*/ 2407358 w 4876809"/>
              <a:gd name="connsiteY55" fmla="*/ 2432204 h 4551660"/>
              <a:gd name="connsiteX56" fmla="*/ 50235 w 4876809"/>
              <a:gd name="connsiteY56" fmla="*/ 1456844 h 4551660"/>
              <a:gd name="connsiteX57" fmla="*/ 0 w 4876809"/>
              <a:gd name="connsiteY57" fmla="*/ 1381739 h 4551660"/>
              <a:gd name="connsiteX58" fmla="*/ 0 w 4876809"/>
              <a:gd name="connsiteY58" fmla="*/ 1300463 h 4551660"/>
              <a:gd name="connsiteX59" fmla="*/ 81286 w 4876809"/>
              <a:gd name="connsiteY59" fmla="*/ 1219186 h 4551660"/>
              <a:gd name="connsiteX60" fmla="*/ 2438400 w 4876809"/>
              <a:gd name="connsiteY60" fmla="*/ 975346 h 4551660"/>
              <a:gd name="connsiteX61" fmla="*/ 2275837 w 4876809"/>
              <a:gd name="connsiteY61" fmla="*/ 1056622 h 4551660"/>
              <a:gd name="connsiteX62" fmla="*/ 2438400 w 4876809"/>
              <a:gd name="connsiteY62" fmla="*/ 1137899 h 4551660"/>
              <a:gd name="connsiteX63" fmla="*/ 2600963 w 4876809"/>
              <a:gd name="connsiteY63" fmla="*/ 1056622 h 4551660"/>
              <a:gd name="connsiteX64" fmla="*/ 2438400 w 4876809"/>
              <a:gd name="connsiteY64" fmla="*/ 975346 h 4551660"/>
              <a:gd name="connsiteX65" fmla="*/ 2438401 w 4876809"/>
              <a:gd name="connsiteY65" fmla="*/ 0 h 4551660"/>
              <a:gd name="connsiteX66" fmla="*/ 2469451 w 4876809"/>
              <a:gd name="connsiteY66" fmla="*/ 6158 h 4551660"/>
              <a:gd name="connsiteX67" fmla="*/ 4826660 w 4876809"/>
              <a:gd name="connsiteY67" fmla="*/ 981508 h 4551660"/>
              <a:gd name="connsiteX68" fmla="*/ 4876809 w 4876809"/>
              <a:gd name="connsiteY68" fmla="*/ 1056613 h 4551660"/>
              <a:gd name="connsiteX69" fmla="*/ 4826575 w 4876809"/>
              <a:gd name="connsiteY69" fmla="*/ 1131717 h 4551660"/>
              <a:gd name="connsiteX70" fmla="*/ 3738886 w 4876809"/>
              <a:gd name="connsiteY70" fmla="*/ 1581850 h 4551660"/>
              <a:gd name="connsiteX71" fmla="*/ 3738886 w 4876809"/>
              <a:gd name="connsiteY71" fmla="*/ 1728725 h 4551660"/>
              <a:gd name="connsiteX72" fmla="*/ 4714246 w 4876809"/>
              <a:gd name="connsiteY72" fmla="*/ 1327285 h 4551660"/>
              <a:gd name="connsiteX73" fmla="*/ 4714246 w 4876809"/>
              <a:gd name="connsiteY73" fmla="*/ 1300462 h 4551660"/>
              <a:gd name="connsiteX74" fmla="*/ 4795523 w 4876809"/>
              <a:gd name="connsiteY74" fmla="*/ 1219185 h 4551660"/>
              <a:gd name="connsiteX75" fmla="*/ 4876800 w 4876809"/>
              <a:gd name="connsiteY75" fmla="*/ 1300472 h 4551660"/>
              <a:gd name="connsiteX76" fmla="*/ 4876800 w 4876809"/>
              <a:gd name="connsiteY76" fmla="*/ 1381749 h 4551660"/>
              <a:gd name="connsiteX77" fmla="*/ 4826489 w 4876809"/>
              <a:gd name="connsiteY77" fmla="*/ 1456930 h 4551660"/>
              <a:gd name="connsiteX78" fmla="*/ 3738877 w 4876809"/>
              <a:gd name="connsiteY78" fmla="*/ 1904538 h 4551660"/>
              <a:gd name="connsiteX79" fmla="*/ 3738877 w 4876809"/>
              <a:gd name="connsiteY79" fmla="*/ 2912759 h 4551660"/>
              <a:gd name="connsiteX80" fmla="*/ 3901440 w 4876809"/>
              <a:gd name="connsiteY80" fmla="*/ 2667214 h 4551660"/>
              <a:gd name="connsiteX81" fmla="*/ 3901440 w 4876809"/>
              <a:gd name="connsiteY81" fmla="*/ 2113288 h 4551660"/>
              <a:gd name="connsiteX82" fmla="*/ 3982717 w 4876809"/>
              <a:gd name="connsiteY82" fmla="*/ 2032011 h 4551660"/>
              <a:gd name="connsiteX83" fmla="*/ 4063993 w 4876809"/>
              <a:gd name="connsiteY83" fmla="*/ 2113288 h 4551660"/>
              <a:gd name="connsiteX84" fmla="*/ 4063993 w 4876809"/>
              <a:gd name="connsiteY84" fmla="*/ 2682245 h 4551660"/>
              <a:gd name="connsiteX85" fmla="*/ 4059526 w 4876809"/>
              <a:gd name="connsiteY85" fmla="*/ 2708819 h 4551660"/>
              <a:gd name="connsiteX86" fmla="*/ 3738877 w 4876809"/>
              <a:gd name="connsiteY86" fmla="*/ 3129929 h 4551660"/>
              <a:gd name="connsiteX87" fmla="*/ 3738877 w 4876809"/>
              <a:gd name="connsiteY87" fmla="*/ 3591273 h 4551660"/>
              <a:gd name="connsiteX88" fmla="*/ 3901440 w 4876809"/>
              <a:gd name="connsiteY88" fmla="*/ 3820158 h 4551660"/>
              <a:gd name="connsiteX89" fmla="*/ 3657600 w 4876809"/>
              <a:gd name="connsiteY89" fmla="*/ 4063998 h 4551660"/>
              <a:gd name="connsiteX90" fmla="*/ 3413760 w 4876809"/>
              <a:gd name="connsiteY90" fmla="*/ 3820158 h 4551660"/>
              <a:gd name="connsiteX91" fmla="*/ 3576323 w 4876809"/>
              <a:gd name="connsiteY91" fmla="*/ 3591273 h 4551660"/>
              <a:gd name="connsiteX92" fmla="*/ 3576323 w 4876809"/>
              <a:gd name="connsiteY92" fmla="*/ 1849360 h 4551660"/>
              <a:gd name="connsiteX93" fmla="*/ 3576323 w 4876809"/>
              <a:gd name="connsiteY93" fmla="*/ 1849274 h 4551660"/>
              <a:gd name="connsiteX94" fmla="*/ 3576323 w 4876809"/>
              <a:gd name="connsiteY94" fmla="*/ 1588851 h 4551660"/>
              <a:gd name="connsiteX95" fmla="*/ 2648759 w 4876809"/>
              <a:gd name="connsiteY95" fmla="*/ 1242512 h 4551660"/>
              <a:gd name="connsiteX96" fmla="*/ 2438409 w 4876809"/>
              <a:gd name="connsiteY96" fmla="*/ 1300462 h 4551660"/>
              <a:gd name="connsiteX97" fmla="*/ 2113293 w 4876809"/>
              <a:gd name="connsiteY97" fmla="*/ 1056622 h 4551660"/>
              <a:gd name="connsiteX98" fmla="*/ 2438409 w 4876809"/>
              <a:gd name="connsiteY98" fmla="*/ 812782 h 4551660"/>
              <a:gd name="connsiteX99" fmla="*/ 2763526 w 4876809"/>
              <a:gd name="connsiteY99" fmla="*/ 1056622 h 4551660"/>
              <a:gd name="connsiteX100" fmla="*/ 2755963 w 4876809"/>
              <a:gd name="connsiteY100" fmla="*/ 1109048 h 4551660"/>
              <a:gd name="connsiteX101" fmla="*/ 3649799 w 4876809"/>
              <a:gd name="connsiteY101" fmla="*/ 1442785 h 4551660"/>
              <a:gd name="connsiteX102" fmla="*/ 4582973 w 4876809"/>
              <a:gd name="connsiteY102" fmla="*/ 1056622 h 4551660"/>
              <a:gd name="connsiteX103" fmla="*/ 2438400 w 4876809"/>
              <a:gd name="connsiteY103" fmla="*/ 169207 h 4551660"/>
              <a:gd name="connsiteX104" fmla="*/ 293827 w 4876809"/>
              <a:gd name="connsiteY104" fmla="*/ 1056622 h 4551660"/>
              <a:gd name="connsiteX105" fmla="*/ 2438400 w 4876809"/>
              <a:gd name="connsiteY105" fmla="*/ 1944038 h 4551660"/>
              <a:gd name="connsiteX106" fmla="*/ 3259664 w 4876809"/>
              <a:gd name="connsiteY106" fmla="*/ 1604281 h 4551660"/>
              <a:gd name="connsiteX107" fmla="*/ 3365821 w 4876809"/>
              <a:gd name="connsiteY107" fmla="*/ 1648258 h 4551660"/>
              <a:gd name="connsiteX108" fmla="*/ 3321767 w 4876809"/>
              <a:gd name="connsiteY108" fmla="*/ 1754414 h 4551660"/>
              <a:gd name="connsiteX109" fmla="*/ 2469461 w 4876809"/>
              <a:gd name="connsiteY109" fmla="*/ 2107087 h 4551660"/>
              <a:gd name="connsiteX110" fmla="*/ 2438409 w 4876809"/>
              <a:gd name="connsiteY110" fmla="*/ 2113269 h 4551660"/>
              <a:gd name="connsiteX111" fmla="*/ 2407358 w 4876809"/>
              <a:gd name="connsiteY111" fmla="*/ 2107087 h 4551660"/>
              <a:gd name="connsiteX112" fmla="*/ 50235 w 4876809"/>
              <a:gd name="connsiteY112" fmla="*/ 1131727 h 4551660"/>
              <a:gd name="connsiteX113" fmla="*/ 0 w 4876809"/>
              <a:gd name="connsiteY113" fmla="*/ 1056622 h 4551660"/>
              <a:gd name="connsiteX114" fmla="*/ 50235 w 4876809"/>
              <a:gd name="connsiteY114" fmla="*/ 981518 h 4551660"/>
              <a:gd name="connsiteX115" fmla="*/ 2407358 w 4876809"/>
              <a:gd name="connsiteY115" fmla="*/ 6158 h 4551660"/>
              <a:gd name="connsiteX116" fmla="*/ 2438401 w 4876809"/>
              <a:gd name="connsiteY116" fmla="*/ 0 h 455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876809" h="4551660">
                <a:moveTo>
                  <a:pt x="3657600" y="4145266"/>
                </a:moveTo>
                <a:cubicBezTo>
                  <a:pt x="3702549" y="4145266"/>
                  <a:pt x="3738877" y="4181680"/>
                  <a:pt x="3738877" y="4226543"/>
                </a:cubicBezTo>
                <a:lnTo>
                  <a:pt x="3738877" y="4470383"/>
                </a:lnTo>
                <a:cubicBezTo>
                  <a:pt x="3738877" y="4515246"/>
                  <a:pt x="3702549" y="4551660"/>
                  <a:pt x="3657600" y="4551660"/>
                </a:cubicBezTo>
                <a:cubicBezTo>
                  <a:pt x="3612652" y="4551660"/>
                  <a:pt x="3576324" y="4515246"/>
                  <a:pt x="3576324" y="4470383"/>
                </a:cubicBezTo>
                <a:lnTo>
                  <a:pt x="3576324" y="4226543"/>
                </a:lnTo>
                <a:cubicBezTo>
                  <a:pt x="3576324" y="4181680"/>
                  <a:pt x="3612652" y="4145266"/>
                  <a:pt x="3657600" y="4145266"/>
                </a:cubicBezTo>
                <a:close/>
                <a:moveTo>
                  <a:pt x="3913939" y="4064908"/>
                </a:moveTo>
                <a:cubicBezTo>
                  <a:pt x="3945195" y="4069793"/>
                  <a:pt x="3972113" y="4092900"/>
                  <a:pt x="3980278" y="4125511"/>
                </a:cubicBezTo>
                <a:lnTo>
                  <a:pt x="4061564" y="4450628"/>
                </a:lnTo>
                <a:cubicBezTo>
                  <a:pt x="4072461" y="4494271"/>
                  <a:pt x="4045962" y="4538334"/>
                  <a:pt x="4002395" y="4549221"/>
                </a:cubicBezTo>
                <a:cubicBezTo>
                  <a:pt x="3995804" y="4550926"/>
                  <a:pt x="3989146" y="4551659"/>
                  <a:pt x="3982640" y="4551659"/>
                </a:cubicBezTo>
                <a:cubicBezTo>
                  <a:pt x="3946226" y="4551659"/>
                  <a:pt x="3913146" y="4527028"/>
                  <a:pt x="3903878" y="4490128"/>
                </a:cubicBezTo>
                <a:lnTo>
                  <a:pt x="3822601" y="4165011"/>
                </a:lnTo>
                <a:cubicBezTo>
                  <a:pt x="3811704" y="4121444"/>
                  <a:pt x="3838203" y="4077305"/>
                  <a:pt x="3881770" y="4066418"/>
                </a:cubicBezTo>
                <a:cubicBezTo>
                  <a:pt x="3892619" y="4063675"/>
                  <a:pt x="3903520" y="4063279"/>
                  <a:pt x="3913939" y="4064908"/>
                </a:cubicBezTo>
                <a:close/>
                <a:moveTo>
                  <a:pt x="3401178" y="4064870"/>
                </a:moveTo>
                <a:cubicBezTo>
                  <a:pt x="3411610" y="4063246"/>
                  <a:pt x="3422537" y="4063654"/>
                  <a:pt x="3433429" y="4066418"/>
                </a:cubicBezTo>
                <a:cubicBezTo>
                  <a:pt x="3476997" y="4077314"/>
                  <a:pt x="3503496" y="4121444"/>
                  <a:pt x="3492608" y="4165011"/>
                </a:cubicBezTo>
                <a:lnTo>
                  <a:pt x="3411331" y="4490127"/>
                </a:lnTo>
                <a:cubicBezTo>
                  <a:pt x="3402064" y="4527028"/>
                  <a:pt x="3368983" y="4551659"/>
                  <a:pt x="3332569" y="4551659"/>
                </a:cubicBezTo>
                <a:cubicBezTo>
                  <a:pt x="3326064" y="4551659"/>
                  <a:pt x="3319396" y="4550926"/>
                  <a:pt x="3312814" y="4549221"/>
                </a:cubicBezTo>
                <a:cubicBezTo>
                  <a:pt x="3269247" y="4538324"/>
                  <a:pt x="3242672" y="4494271"/>
                  <a:pt x="3253645" y="4450628"/>
                </a:cubicBezTo>
                <a:lnTo>
                  <a:pt x="3334922" y="4125510"/>
                </a:lnTo>
                <a:cubicBezTo>
                  <a:pt x="3343030" y="4092892"/>
                  <a:pt x="3369880" y="4069741"/>
                  <a:pt x="3401178" y="4064870"/>
                </a:cubicBezTo>
                <a:close/>
                <a:moveTo>
                  <a:pt x="3657600" y="3738872"/>
                </a:moveTo>
                <a:cubicBezTo>
                  <a:pt x="3612737" y="3738872"/>
                  <a:pt x="3576323" y="3775362"/>
                  <a:pt x="3576323" y="3820149"/>
                </a:cubicBezTo>
                <a:cubicBezTo>
                  <a:pt x="3576323" y="3864935"/>
                  <a:pt x="3612737" y="3901425"/>
                  <a:pt x="3657600" y="3901425"/>
                </a:cubicBezTo>
                <a:cubicBezTo>
                  <a:pt x="3702463" y="3901425"/>
                  <a:pt x="3738877" y="3864926"/>
                  <a:pt x="3738877" y="3820149"/>
                </a:cubicBezTo>
                <a:cubicBezTo>
                  <a:pt x="3738877" y="3775362"/>
                  <a:pt x="3702463" y="3738872"/>
                  <a:pt x="3657600" y="3738872"/>
                </a:cubicBezTo>
                <a:close/>
                <a:moveTo>
                  <a:pt x="894093" y="2031992"/>
                </a:moveTo>
                <a:cubicBezTo>
                  <a:pt x="938955" y="2031992"/>
                  <a:pt x="975369" y="2068406"/>
                  <a:pt x="975369" y="2113269"/>
                </a:cubicBezTo>
                <a:lnTo>
                  <a:pt x="975369" y="2665319"/>
                </a:lnTo>
                <a:cubicBezTo>
                  <a:pt x="1022194" y="2767084"/>
                  <a:pt x="1347883" y="3378474"/>
                  <a:pt x="2357133" y="3410659"/>
                </a:cubicBezTo>
                <a:lnTo>
                  <a:pt x="2357133" y="2682225"/>
                </a:lnTo>
                <a:cubicBezTo>
                  <a:pt x="2357133" y="2637363"/>
                  <a:pt x="2393547" y="2600949"/>
                  <a:pt x="2438410" y="2600949"/>
                </a:cubicBezTo>
                <a:cubicBezTo>
                  <a:pt x="2483272" y="2600949"/>
                  <a:pt x="2519686" y="2637363"/>
                  <a:pt x="2519686" y="2682225"/>
                </a:cubicBezTo>
                <a:lnTo>
                  <a:pt x="2519686" y="3411393"/>
                </a:lnTo>
                <a:cubicBezTo>
                  <a:pt x="2884303" y="3399277"/>
                  <a:pt x="3142126" y="3310523"/>
                  <a:pt x="3296479" y="3234199"/>
                </a:cubicBezTo>
                <a:cubicBezTo>
                  <a:pt x="3336874" y="3214282"/>
                  <a:pt x="3385480" y="3230865"/>
                  <a:pt x="3405311" y="3271099"/>
                </a:cubicBezTo>
                <a:cubicBezTo>
                  <a:pt x="3425304" y="3311333"/>
                  <a:pt x="3408797" y="3360015"/>
                  <a:pt x="3368507" y="3379922"/>
                </a:cubicBezTo>
                <a:cubicBezTo>
                  <a:pt x="3187255" y="3469495"/>
                  <a:pt x="2878712" y="3576299"/>
                  <a:pt x="2438419" y="3576299"/>
                </a:cubicBezTo>
                <a:cubicBezTo>
                  <a:pt x="1178662" y="3576299"/>
                  <a:pt x="832733" y="2747653"/>
                  <a:pt x="818588" y="2712458"/>
                </a:cubicBezTo>
                <a:cubicBezTo>
                  <a:pt x="814768" y="2702790"/>
                  <a:pt x="812816" y="2692551"/>
                  <a:pt x="812816" y="2682225"/>
                </a:cubicBezTo>
                <a:lnTo>
                  <a:pt x="812816" y="2113269"/>
                </a:lnTo>
                <a:cubicBezTo>
                  <a:pt x="812816" y="2068406"/>
                  <a:pt x="849230" y="2031992"/>
                  <a:pt x="894093" y="2031992"/>
                </a:cubicBezTo>
                <a:close/>
                <a:moveTo>
                  <a:pt x="81286" y="1219186"/>
                </a:moveTo>
                <a:cubicBezTo>
                  <a:pt x="126149" y="1219186"/>
                  <a:pt x="162563" y="1255600"/>
                  <a:pt x="162563" y="1300463"/>
                </a:cubicBezTo>
                <a:lnTo>
                  <a:pt x="162563" y="1327447"/>
                </a:lnTo>
                <a:lnTo>
                  <a:pt x="2438400" y="2269155"/>
                </a:lnTo>
                <a:lnTo>
                  <a:pt x="3301279" y="1912015"/>
                </a:lnTo>
                <a:cubicBezTo>
                  <a:pt x="3342646" y="1895023"/>
                  <a:pt x="3390357" y="1914530"/>
                  <a:pt x="3407511" y="1956068"/>
                </a:cubicBezTo>
                <a:cubicBezTo>
                  <a:pt x="3424657" y="1997521"/>
                  <a:pt x="3404987" y="2045070"/>
                  <a:pt x="3363535" y="2062225"/>
                </a:cubicBezTo>
                <a:lnTo>
                  <a:pt x="2469451" y="2432214"/>
                </a:lnTo>
                <a:cubicBezTo>
                  <a:pt x="2459536" y="2436357"/>
                  <a:pt x="2448963" y="2438386"/>
                  <a:pt x="2438400" y="2438386"/>
                </a:cubicBezTo>
                <a:cubicBezTo>
                  <a:pt x="2427837" y="2438386"/>
                  <a:pt x="2417264" y="2436347"/>
                  <a:pt x="2407358" y="2432204"/>
                </a:cubicBezTo>
                <a:lnTo>
                  <a:pt x="50235" y="1456844"/>
                </a:lnTo>
                <a:cubicBezTo>
                  <a:pt x="19831" y="1444328"/>
                  <a:pt x="0" y="1414658"/>
                  <a:pt x="0" y="1381739"/>
                </a:cubicBezTo>
                <a:lnTo>
                  <a:pt x="0" y="1300463"/>
                </a:lnTo>
                <a:cubicBezTo>
                  <a:pt x="0" y="1255600"/>
                  <a:pt x="36423" y="1219186"/>
                  <a:pt x="81286" y="1219186"/>
                </a:cubicBezTo>
                <a:close/>
                <a:moveTo>
                  <a:pt x="2438400" y="975346"/>
                </a:moveTo>
                <a:cubicBezTo>
                  <a:pt x="2339149" y="975346"/>
                  <a:pt x="2275837" y="1023456"/>
                  <a:pt x="2275837" y="1056622"/>
                </a:cubicBezTo>
                <a:cubicBezTo>
                  <a:pt x="2275837" y="1089779"/>
                  <a:pt x="2339159" y="1137899"/>
                  <a:pt x="2438400" y="1137899"/>
                </a:cubicBezTo>
                <a:cubicBezTo>
                  <a:pt x="2537641" y="1137899"/>
                  <a:pt x="2600963" y="1089788"/>
                  <a:pt x="2600963" y="1056622"/>
                </a:cubicBezTo>
                <a:cubicBezTo>
                  <a:pt x="2600963" y="1023466"/>
                  <a:pt x="2537651" y="975346"/>
                  <a:pt x="2438400" y="975346"/>
                </a:cubicBezTo>
                <a:close/>
                <a:moveTo>
                  <a:pt x="2438401" y="0"/>
                </a:moveTo>
                <a:cubicBezTo>
                  <a:pt x="2448947" y="0"/>
                  <a:pt x="2459493" y="2052"/>
                  <a:pt x="2469451" y="6158"/>
                </a:cubicBezTo>
                <a:lnTo>
                  <a:pt x="4826660" y="981508"/>
                </a:lnTo>
                <a:cubicBezTo>
                  <a:pt x="4856979" y="994110"/>
                  <a:pt x="4876809" y="1023694"/>
                  <a:pt x="4876809" y="1056613"/>
                </a:cubicBezTo>
                <a:cubicBezTo>
                  <a:pt x="4876809" y="1089531"/>
                  <a:pt x="4856969" y="1119202"/>
                  <a:pt x="4826575" y="1131717"/>
                </a:cubicBezTo>
                <a:lnTo>
                  <a:pt x="3738886" y="1581850"/>
                </a:lnTo>
                <a:lnTo>
                  <a:pt x="3738886" y="1728725"/>
                </a:lnTo>
                <a:lnTo>
                  <a:pt x="4714246" y="1327285"/>
                </a:lnTo>
                <a:lnTo>
                  <a:pt x="4714246" y="1300462"/>
                </a:lnTo>
                <a:cubicBezTo>
                  <a:pt x="4714246" y="1255600"/>
                  <a:pt x="4750575" y="1219185"/>
                  <a:pt x="4795523" y="1219185"/>
                </a:cubicBezTo>
                <a:cubicBezTo>
                  <a:pt x="4840472" y="1219185"/>
                  <a:pt x="4876800" y="1255600"/>
                  <a:pt x="4876800" y="1300472"/>
                </a:cubicBezTo>
                <a:lnTo>
                  <a:pt x="4876800" y="1381749"/>
                </a:lnTo>
                <a:cubicBezTo>
                  <a:pt x="4876800" y="1414667"/>
                  <a:pt x="4856969" y="1444414"/>
                  <a:pt x="4826489" y="1456930"/>
                </a:cubicBezTo>
                <a:lnTo>
                  <a:pt x="3738877" y="1904538"/>
                </a:lnTo>
                <a:lnTo>
                  <a:pt x="3738877" y="2912759"/>
                </a:lnTo>
                <a:cubicBezTo>
                  <a:pt x="3838527" y="2807908"/>
                  <a:pt x="3887381" y="2701676"/>
                  <a:pt x="3901440" y="2667214"/>
                </a:cubicBezTo>
                <a:lnTo>
                  <a:pt x="3901440" y="2113288"/>
                </a:lnTo>
                <a:cubicBezTo>
                  <a:pt x="3901440" y="2068425"/>
                  <a:pt x="3937768" y="2032011"/>
                  <a:pt x="3982717" y="2032011"/>
                </a:cubicBezTo>
                <a:cubicBezTo>
                  <a:pt x="4027665" y="2032011"/>
                  <a:pt x="4063993" y="2068425"/>
                  <a:pt x="4063993" y="2113288"/>
                </a:cubicBezTo>
                <a:lnTo>
                  <a:pt x="4063993" y="2682245"/>
                </a:lnTo>
                <a:cubicBezTo>
                  <a:pt x="4063993" y="2691265"/>
                  <a:pt x="4062450" y="2700285"/>
                  <a:pt x="4059526" y="2708819"/>
                </a:cubicBezTo>
                <a:cubicBezTo>
                  <a:pt x="4055869" y="2719221"/>
                  <a:pt x="3972230" y="2953793"/>
                  <a:pt x="3738877" y="3129929"/>
                </a:cubicBezTo>
                <a:lnTo>
                  <a:pt x="3738877" y="3591273"/>
                </a:lnTo>
                <a:cubicBezTo>
                  <a:pt x="3833250" y="3625010"/>
                  <a:pt x="3901440" y="3714335"/>
                  <a:pt x="3901440" y="3820158"/>
                </a:cubicBezTo>
                <a:cubicBezTo>
                  <a:pt x="3901440" y="3954594"/>
                  <a:pt x="3792036" y="4063998"/>
                  <a:pt x="3657600" y="4063998"/>
                </a:cubicBezTo>
                <a:cubicBezTo>
                  <a:pt x="3523164" y="4063998"/>
                  <a:pt x="3413760" y="3954594"/>
                  <a:pt x="3413760" y="3820158"/>
                </a:cubicBezTo>
                <a:cubicBezTo>
                  <a:pt x="3413760" y="3714326"/>
                  <a:pt x="3481959" y="3625000"/>
                  <a:pt x="3576323" y="3591273"/>
                </a:cubicBezTo>
                <a:lnTo>
                  <a:pt x="3576323" y="1849360"/>
                </a:lnTo>
                <a:lnTo>
                  <a:pt x="3576323" y="1849274"/>
                </a:lnTo>
                <a:lnTo>
                  <a:pt x="3576323" y="1588851"/>
                </a:lnTo>
                <a:lnTo>
                  <a:pt x="2648759" y="1242512"/>
                </a:lnTo>
                <a:cubicBezTo>
                  <a:pt x="2592352" y="1278269"/>
                  <a:pt x="2519772" y="1300462"/>
                  <a:pt x="2438409" y="1300462"/>
                </a:cubicBezTo>
                <a:cubicBezTo>
                  <a:pt x="2256101" y="1300462"/>
                  <a:pt x="2113293" y="1193335"/>
                  <a:pt x="2113293" y="1056622"/>
                </a:cubicBezTo>
                <a:cubicBezTo>
                  <a:pt x="2113293" y="919910"/>
                  <a:pt x="2256101" y="812782"/>
                  <a:pt x="2438409" y="812782"/>
                </a:cubicBezTo>
                <a:cubicBezTo>
                  <a:pt x="2620718" y="812782"/>
                  <a:pt x="2763526" y="919910"/>
                  <a:pt x="2763526" y="1056622"/>
                </a:cubicBezTo>
                <a:cubicBezTo>
                  <a:pt x="2763526" y="1074748"/>
                  <a:pt x="2760678" y="1092141"/>
                  <a:pt x="2755963" y="1109048"/>
                </a:cubicBezTo>
                <a:lnTo>
                  <a:pt x="3649799" y="1442785"/>
                </a:lnTo>
                <a:lnTo>
                  <a:pt x="4582973" y="1056622"/>
                </a:lnTo>
                <a:lnTo>
                  <a:pt x="2438400" y="169207"/>
                </a:lnTo>
                <a:lnTo>
                  <a:pt x="293827" y="1056622"/>
                </a:lnTo>
                <a:lnTo>
                  <a:pt x="2438400" y="1944038"/>
                </a:lnTo>
                <a:lnTo>
                  <a:pt x="3259664" y="1604281"/>
                </a:lnTo>
                <a:cubicBezTo>
                  <a:pt x="3301117" y="1587212"/>
                  <a:pt x="3348666" y="1606805"/>
                  <a:pt x="3365821" y="1648258"/>
                </a:cubicBezTo>
                <a:cubicBezTo>
                  <a:pt x="3382975" y="1689797"/>
                  <a:pt x="3363306" y="1737346"/>
                  <a:pt x="3321767" y="1754414"/>
                </a:cubicBezTo>
                <a:lnTo>
                  <a:pt x="2469461" y="2107087"/>
                </a:lnTo>
                <a:cubicBezTo>
                  <a:pt x="2459545" y="2111240"/>
                  <a:pt x="2448982" y="2113269"/>
                  <a:pt x="2438409" y="2113269"/>
                </a:cubicBezTo>
                <a:cubicBezTo>
                  <a:pt x="2427837" y="2113269"/>
                  <a:pt x="2417273" y="2111230"/>
                  <a:pt x="2407358" y="2107087"/>
                </a:cubicBezTo>
                <a:lnTo>
                  <a:pt x="50235" y="1131727"/>
                </a:lnTo>
                <a:cubicBezTo>
                  <a:pt x="19831" y="1119211"/>
                  <a:pt x="0" y="1089541"/>
                  <a:pt x="0" y="1056622"/>
                </a:cubicBezTo>
                <a:cubicBezTo>
                  <a:pt x="0" y="1023704"/>
                  <a:pt x="19831" y="994119"/>
                  <a:pt x="50235" y="981518"/>
                </a:cubicBezTo>
                <a:lnTo>
                  <a:pt x="2407358" y="6158"/>
                </a:lnTo>
                <a:cubicBezTo>
                  <a:pt x="2417312" y="2052"/>
                  <a:pt x="2427856" y="0"/>
                  <a:pt x="2438401" y="0"/>
                </a:cubicBezTo>
                <a:close/>
              </a:path>
            </a:pathLst>
          </a:custGeom>
          <a:solidFill>
            <a:srgbClr val="007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54" name="Shape 2784">
            <a:extLst>
              <a:ext uri="{FF2B5EF4-FFF2-40B4-BE49-F238E27FC236}">
                <a16:creationId xmlns:a16="http://schemas.microsoft.com/office/drawing/2014/main" xmlns="" id="{4D2A8C55-64DC-4D68-87BF-F39252C952D9}"/>
              </a:ext>
            </a:extLst>
          </p:cNvPr>
          <p:cNvSpPr/>
          <p:nvPr/>
        </p:nvSpPr>
        <p:spPr>
          <a:xfrm>
            <a:off x="3774445" y="1560082"/>
            <a:ext cx="448238" cy="426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uLnTx/>
              <a:uFillTx/>
              <a:latin typeface="+mj-lt"/>
              <a:ea typeface="Source Sans Pro Light" charset="0"/>
              <a:cs typeface="Source Sans Pro Light" charset="0"/>
              <a:sym typeface="Gill Sans"/>
            </a:endParaRPr>
          </a:p>
        </p:txBody>
      </p:sp>
      <p:sp>
        <p:nvSpPr>
          <p:cNvPr id="55" name="Rectangle 40">
            <a:extLst>
              <a:ext uri="{FF2B5EF4-FFF2-40B4-BE49-F238E27FC236}">
                <a16:creationId xmlns:a16="http://schemas.microsoft.com/office/drawing/2014/main" xmlns="" id="{A8528946-A6C5-40CD-B61C-F6238656E0AB}"/>
              </a:ext>
            </a:extLst>
          </p:cNvPr>
          <p:cNvSpPr/>
          <p:nvPr/>
        </p:nvSpPr>
        <p:spPr>
          <a:xfrm>
            <a:off x="750536" y="4364387"/>
            <a:ext cx="2246265" cy="547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Площадь зеленых насаждений </a:t>
            </a:r>
            <a:r>
              <a:rPr lang="ru-RU" sz="1200" dirty="0">
                <a:solidFill>
                  <a:srgbClr val="656D78"/>
                </a:solidFill>
              </a:rPr>
              <a:t>4,39 га</a:t>
            </a:r>
            <a:r>
              <a:rPr lang="en-US" sz="1200" dirty="0">
                <a:solidFill>
                  <a:srgbClr val="656D78"/>
                </a:solidFill>
              </a:rPr>
              <a:t>.</a:t>
            </a:r>
            <a:endParaRPr lang="en-US" sz="1200" dirty="0">
              <a:solidFill>
                <a:srgbClr val="656D78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Shape 2784">
            <a:extLst>
              <a:ext uri="{FF2B5EF4-FFF2-40B4-BE49-F238E27FC236}">
                <a16:creationId xmlns:a16="http://schemas.microsoft.com/office/drawing/2014/main" xmlns="" id="{B05221A9-D957-412B-B024-9C6727B39288}"/>
              </a:ext>
            </a:extLst>
          </p:cNvPr>
          <p:cNvSpPr/>
          <p:nvPr/>
        </p:nvSpPr>
        <p:spPr>
          <a:xfrm>
            <a:off x="247048" y="1515107"/>
            <a:ext cx="448238" cy="426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uLnTx/>
              <a:uFillTx/>
              <a:latin typeface="+mj-lt"/>
              <a:ea typeface="Source Sans Pro Light" charset="0"/>
              <a:cs typeface="Source Sans Pro Light" charset="0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9"/>
          <p:cNvSpPr txBox="1">
            <a:spLocks noGrp="1"/>
          </p:cNvSpPr>
          <p:nvPr>
            <p:ph type="title"/>
          </p:nvPr>
        </p:nvSpPr>
        <p:spPr>
          <a:xfrm>
            <a:off x="779081" y="1228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ДИНАМИКА РАСХОДОВ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xmlns="" id="{F2CF1CB9-7DC7-48F4-BF1D-94331ACFD4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1860663"/>
              </p:ext>
            </p:extLst>
          </p:nvPr>
        </p:nvGraphicFramePr>
        <p:xfrm>
          <a:off x="70621" y="437027"/>
          <a:ext cx="9002757" cy="4269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45941EE2-C95F-4484-A446-4A5DAF4D193B}"/>
              </a:ext>
            </a:extLst>
          </p:cNvPr>
          <p:cNvGrpSpPr/>
          <p:nvPr/>
        </p:nvGrpSpPr>
        <p:grpSpPr>
          <a:xfrm>
            <a:off x="161305" y="4400137"/>
            <a:ext cx="3891196" cy="684000"/>
            <a:chOff x="893360" y="5086507"/>
            <a:chExt cx="3891196" cy="68400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4D22DFDF-38C7-4916-A98B-14F9C4A1465A}"/>
                </a:ext>
              </a:extLst>
            </p:cNvPr>
            <p:cNvGrpSpPr/>
            <p:nvPr/>
          </p:nvGrpSpPr>
          <p:grpSpPr>
            <a:xfrm>
              <a:off x="893360" y="5086507"/>
              <a:ext cx="684000" cy="684001"/>
              <a:chOff x="6094010" y="3956329"/>
              <a:chExt cx="684000" cy="684001"/>
            </a:xfrm>
          </p:grpSpPr>
          <p:sp>
            <p:nvSpPr>
              <p:cNvPr id="34" name="Document 32">
                <a:extLst>
                  <a:ext uri="{FF2B5EF4-FFF2-40B4-BE49-F238E27FC236}">
                    <a16:creationId xmlns:a16="http://schemas.microsoft.com/office/drawing/2014/main" xmlns="" id="{7E6E63F7-8B1D-4515-9C30-0B9E26FDD460}"/>
                  </a:ext>
                </a:extLst>
              </p:cNvPr>
              <p:cNvSpPr/>
              <p:nvPr/>
            </p:nvSpPr>
            <p:spPr>
              <a:xfrm>
                <a:off x="6094010" y="3956329"/>
                <a:ext cx="684000" cy="684001"/>
              </a:xfrm>
              <a:prstGeom prst="flowChartDocument">
                <a:avLst/>
              </a:prstGeom>
              <a:gradFill rotWithShape="1">
                <a:gsLst>
                  <a:gs pos="0">
                    <a:srgbClr val="1E88E5">
                      <a:satMod val="103000"/>
                      <a:lumMod val="102000"/>
                      <a:tint val="94000"/>
                    </a:srgbClr>
                  </a:gs>
                  <a:gs pos="50000">
                    <a:srgbClr val="1E88E5">
                      <a:satMod val="110000"/>
                      <a:lumMod val="100000"/>
                      <a:shade val="100000"/>
                    </a:srgbClr>
                  </a:gs>
                  <a:gs pos="100000">
                    <a:srgbClr val="1E88E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Shape 2540">
                <a:extLst>
                  <a:ext uri="{FF2B5EF4-FFF2-40B4-BE49-F238E27FC236}">
                    <a16:creationId xmlns:a16="http://schemas.microsoft.com/office/drawing/2014/main" xmlns="" id="{8B771CD6-8C59-4AD8-AB8D-59795004289E}"/>
                  </a:ext>
                </a:extLst>
              </p:cNvPr>
              <p:cNvSpPr/>
              <p:nvPr/>
            </p:nvSpPr>
            <p:spPr>
              <a:xfrm>
                <a:off x="6272006" y="4094123"/>
                <a:ext cx="324000" cy="32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32" y="6661"/>
                    </a:moveTo>
                    <a:cubicBezTo>
                      <a:pt x="20540" y="6471"/>
                      <a:pt x="20228" y="6473"/>
                      <a:pt x="20038" y="6667"/>
                    </a:cubicBezTo>
                    <a:cubicBezTo>
                      <a:pt x="19903" y="6804"/>
                      <a:pt x="19870" y="7000"/>
                      <a:pt x="19929" y="7171"/>
                    </a:cubicBezTo>
                    <a:lnTo>
                      <a:pt x="19918" y="7175"/>
                    </a:lnTo>
                    <a:cubicBezTo>
                      <a:pt x="20365" y="8298"/>
                      <a:pt x="20618" y="9518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cubicBezTo>
                      <a:pt x="5378" y="20618"/>
                      <a:pt x="982" y="16223"/>
                      <a:pt x="982" y="10800"/>
                    </a:cubicBezTo>
                    <a:cubicBezTo>
                      <a:pt x="982" y="5377"/>
                      <a:pt x="5378" y="982"/>
                      <a:pt x="10800" y="982"/>
                    </a:cubicBezTo>
                    <a:cubicBezTo>
                      <a:pt x="13575" y="982"/>
                      <a:pt x="16077" y="2136"/>
                      <a:pt x="17862" y="3989"/>
                    </a:cubicBezTo>
                    <a:lnTo>
                      <a:pt x="17868" y="3982"/>
                    </a:lnTo>
                    <a:cubicBezTo>
                      <a:pt x="18062" y="4157"/>
                      <a:pt x="18359" y="4153"/>
                      <a:pt x="18544" y="3965"/>
                    </a:cubicBezTo>
                    <a:cubicBezTo>
                      <a:pt x="18734" y="3771"/>
                      <a:pt x="18732" y="3461"/>
                      <a:pt x="18539" y="3270"/>
                    </a:cubicBezTo>
                    <a:cubicBezTo>
                      <a:pt x="18520" y="3252"/>
                      <a:pt x="18496" y="3244"/>
                      <a:pt x="18476" y="3230"/>
                    </a:cubicBezTo>
                    <a:cubicBezTo>
                      <a:pt x="16521" y="1241"/>
                      <a:pt x="13810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5" y="21600"/>
                      <a:pt x="21600" y="16764"/>
                      <a:pt x="21600" y="10800"/>
                    </a:cubicBezTo>
                    <a:cubicBezTo>
                      <a:pt x="21600" y="9412"/>
                      <a:pt x="21329" y="8089"/>
                      <a:pt x="20851" y="6869"/>
                    </a:cubicBezTo>
                    <a:cubicBezTo>
                      <a:pt x="20828" y="6794"/>
                      <a:pt x="20793" y="6721"/>
                      <a:pt x="20732" y="6661"/>
                    </a:cubicBezTo>
                    <a:moveTo>
                      <a:pt x="10792" y="13534"/>
                    </a:moveTo>
                    <a:lnTo>
                      <a:pt x="6238" y="8980"/>
                    </a:lnTo>
                    <a:cubicBezTo>
                      <a:pt x="6149" y="8891"/>
                      <a:pt x="6027" y="8836"/>
                      <a:pt x="5891" y="8836"/>
                    </a:cubicBezTo>
                    <a:cubicBezTo>
                      <a:pt x="5620" y="8836"/>
                      <a:pt x="5400" y="9056"/>
                      <a:pt x="5400" y="9327"/>
                    </a:cubicBezTo>
                    <a:cubicBezTo>
                      <a:pt x="5400" y="9463"/>
                      <a:pt x="5455" y="9585"/>
                      <a:pt x="5544" y="9675"/>
                    </a:cubicBezTo>
                    <a:lnTo>
                      <a:pt x="10453" y="14583"/>
                    </a:lnTo>
                    <a:cubicBezTo>
                      <a:pt x="10542" y="14672"/>
                      <a:pt x="10664" y="14727"/>
                      <a:pt x="10800" y="14727"/>
                    </a:cubicBezTo>
                    <a:cubicBezTo>
                      <a:pt x="10940" y="14727"/>
                      <a:pt x="11064" y="14668"/>
                      <a:pt x="11154" y="14574"/>
                    </a:cubicBezTo>
                    <a:lnTo>
                      <a:pt x="11155" y="14576"/>
                    </a:lnTo>
                    <a:lnTo>
                      <a:pt x="19353" y="5988"/>
                    </a:lnTo>
                    <a:cubicBezTo>
                      <a:pt x="19353" y="5989"/>
                      <a:pt x="19354" y="5990"/>
                      <a:pt x="19354" y="5991"/>
                    </a:cubicBezTo>
                    <a:lnTo>
                      <a:pt x="20055" y="5255"/>
                    </a:lnTo>
                    <a:cubicBezTo>
                      <a:pt x="20055" y="5255"/>
                      <a:pt x="20054" y="5254"/>
                      <a:pt x="20054" y="5253"/>
                    </a:cubicBezTo>
                    <a:lnTo>
                      <a:pt x="21464" y="3775"/>
                    </a:lnTo>
                    <a:lnTo>
                      <a:pt x="21463" y="3774"/>
                    </a:lnTo>
                    <a:cubicBezTo>
                      <a:pt x="21547" y="3686"/>
                      <a:pt x="21600" y="3567"/>
                      <a:pt x="21600" y="3436"/>
                    </a:cubicBezTo>
                    <a:cubicBezTo>
                      <a:pt x="21600" y="3166"/>
                      <a:pt x="21380" y="2945"/>
                      <a:pt x="21109" y="2945"/>
                    </a:cubicBezTo>
                    <a:cubicBezTo>
                      <a:pt x="20969" y="2945"/>
                      <a:pt x="20844" y="3005"/>
                      <a:pt x="20755" y="3099"/>
                    </a:cubicBezTo>
                    <a:lnTo>
                      <a:pt x="20754" y="3097"/>
                    </a:lnTo>
                    <a:lnTo>
                      <a:pt x="19493" y="4419"/>
                    </a:lnTo>
                    <a:cubicBezTo>
                      <a:pt x="19492" y="4418"/>
                      <a:pt x="19491" y="4416"/>
                      <a:pt x="19490" y="4415"/>
                    </a:cubicBezTo>
                    <a:lnTo>
                      <a:pt x="18805" y="5133"/>
                    </a:lnTo>
                    <a:cubicBezTo>
                      <a:pt x="18806" y="5134"/>
                      <a:pt x="18807" y="5136"/>
                      <a:pt x="18807" y="5137"/>
                    </a:cubicBezTo>
                    <a:cubicBezTo>
                      <a:pt x="18807" y="5137"/>
                      <a:pt x="10792" y="13534"/>
                      <a:pt x="10792" y="135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marL="0" marR="0" lvl="0" indent="0" defTabSz="22853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Source Sans Pro Light" charset="0"/>
                  <a:ea typeface="Source Sans Pro Light" charset="0"/>
                  <a:cs typeface="Source Sans Pro Light" charset="0"/>
                  <a:sym typeface="Gill Sans"/>
                </a:endParaRPr>
              </a:p>
            </p:txBody>
          </p:sp>
        </p:grpSp>
        <p:sp>
          <p:nvSpPr>
            <p:cNvPr id="33" name="Text Placeholder 33">
              <a:extLst>
                <a:ext uri="{FF2B5EF4-FFF2-40B4-BE49-F238E27FC236}">
                  <a16:creationId xmlns:a16="http://schemas.microsoft.com/office/drawing/2014/main" xmlns="" id="{479425CC-59E5-49B1-97AD-29FC3AB51836}"/>
                </a:ext>
              </a:extLst>
            </p:cNvPr>
            <p:cNvSpPr txBox="1">
              <a:spLocks/>
            </p:cNvSpPr>
            <p:nvPr/>
          </p:nvSpPr>
          <p:spPr>
            <a:xfrm>
              <a:off x="1755356" y="5224301"/>
              <a:ext cx="3029200" cy="339293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3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i="0" u="none" strike="noStrike" kern="1200" cap="none" spc="0" normalizeH="0" baseline="0" noProof="0" dirty="0">
                  <a:ln>
                    <a:noFill/>
                  </a:ln>
                  <a:solidFill>
                    <a:srgbClr val="42A5F5"/>
                  </a:solidFill>
                  <a:uLnTx/>
                  <a:uFillTx/>
                  <a:latin typeface="Comfortaa" panose="020B0604020202020204" charset="0"/>
                </a:rPr>
                <a:t>Диаграмма показателей (тыс. руб.)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0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ОСНОВНЫЕ ХАРАКТЕРИСТИКИ БЮДЖЕТА</a:t>
            </a:r>
          </a:p>
        </p:txBody>
      </p:sp>
      <p:graphicFrame>
        <p:nvGraphicFramePr>
          <p:cNvPr id="37" name="Таблица 36">
            <a:extLst>
              <a:ext uri="{FF2B5EF4-FFF2-40B4-BE49-F238E27FC236}">
                <a16:creationId xmlns:a16="http://schemas.microsoft.com/office/drawing/2014/main" xmlns="" id="{53E8E67E-BA3D-464B-A215-C348A0E7A0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077887"/>
              </p:ext>
            </p:extLst>
          </p:nvPr>
        </p:nvGraphicFramePr>
        <p:xfrm>
          <a:off x="379769" y="498231"/>
          <a:ext cx="8158531" cy="4519206"/>
        </p:xfrm>
        <a:graphic>
          <a:graphicData uri="http://schemas.openxmlformats.org/drawingml/2006/table">
            <a:tbl>
              <a:tblPr/>
              <a:tblGrid>
                <a:gridCol w="28721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2794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Наименование показателей</a:t>
                      </a: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Истекший период</a:t>
                      </a: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Отчетный</a:t>
                      </a: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Плановый период</a:t>
                      </a: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20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20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202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202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2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202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3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202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4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 год</a:t>
                      </a: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202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5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 год</a:t>
                      </a: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21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1. Доходы бюджета в т.ч. (</a:t>
                      </a:r>
                      <a:r>
                        <a:rPr lang="ru-RU" sz="1000" b="0" kern="1200" dirty="0" err="1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тыс.руб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.):</a:t>
                      </a: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71 463,70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61 932,80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58 991,90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80 171,00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71 150,70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67 983,70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17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Налоговые</a:t>
                      </a: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51 134,30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26 241,20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10 422,10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10 694,00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11 253,00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12 614,00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17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Неналоговые</a:t>
                      </a: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4 244,70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967,1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17,50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1 180,60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176,90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184,20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68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Безвозмездные перечисления (субвенции/субсидии)</a:t>
                      </a: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16 084,70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34 724,50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48 552,30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68 296,40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59 720,80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55 185,50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251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2. Расходы бюджета (</a:t>
                      </a:r>
                      <a:r>
                        <a:rPr lang="ru-RU" sz="1000" b="0" kern="1200" dirty="0" err="1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тыс.руб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.)</a:t>
                      </a: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71 002,70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62 365,20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61 203,00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80 903,00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71 150,70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67 983,70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81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3. Дефицит (профицит) бюджета (</a:t>
                      </a:r>
                      <a:r>
                        <a:rPr lang="ru-RU" sz="1000" b="0" kern="1200" dirty="0" err="1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тыс.руб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.)</a:t>
                      </a:r>
                    </a:p>
                  </a:txBody>
                  <a:tcPr marL="8499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461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-432,4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-2 211,10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-732,00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129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4. Нормативы отчислений от налоговых доходов в бюджет округа в т.ч.:</a:t>
                      </a:r>
                    </a:p>
                  </a:txBody>
                  <a:tcPr marL="76488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70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Единый налог, взимаемый в связи с применением упрощенной системы налогообложения (%)</a:t>
                      </a:r>
                    </a:p>
                  </a:txBody>
                  <a:tcPr marL="76488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241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Единый налог на вмененный доход для отдельных видов деятельности (%)</a:t>
                      </a:r>
                    </a:p>
                  </a:txBody>
                  <a:tcPr marL="76488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29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Налог, взымаемый в связи с применением патентной системы налогообложения (%)</a:t>
                      </a:r>
                    </a:p>
                  </a:txBody>
                  <a:tcPr marL="76488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143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Налог на доходы физических лиц (%)</a:t>
                      </a:r>
                    </a:p>
                  </a:txBody>
                  <a:tcPr marL="76488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6D2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6863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 rtl="0" font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5. Верхний предел муниципального долга на 1 января года, следующего за очередным финансовым годом (</a:t>
                      </a:r>
                      <a:r>
                        <a:rPr lang="ru-RU" sz="1000" b="0" kern="1200" dirty="0" err="1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тыс.руб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.):</a:t>
                      </a:r>
                    </a:p>
                  </a:txBody>
                  <a:tcPr marL="76488" marR="8499" marT="8499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D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1"/>
          <p:cNvSpPr txBox="1">
            <a:spLocks noGrp="1"/>
          </p:cNvSpPr>
          <p:nvPr>
            <p:ph type="title"/>
          </p:nvPr>
        </p:nvSpPr>
        <p:spPr>
          <a:xfrm>
            <a:off x="720000" y="926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ДЕФИЦИТ/ПРОФИЦИТ БЮДЖЕТА</a:t>
            </a:r>
          </a:p>
        </p:txBody>
      </p:sp>
      <p:graphicFrame>
        <p:nvGraphicFramePr>
          <p:cNvPr id="59" name="Таблица 58">
            <a:extLst>
              <a:ext uri="{FF2B5EF4-FFF2-40B4-BE49-F238E27FC236}">
                <a16:creationId xmlns:a16="http://schemas.microsoft.com/office/drawing/2014/main" xmlns="" id="{474A7D95-6F2A-4391-9988-DD857AA481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326398"/>
              </p:ext>
            </p:extLst>
          </p:nvPr>
        </p:nvGraphicFramePr>
        <p:xfrm>
          <a:off x="229202" y="665300"/>
          <a:ext cx="5772046" cy="2744290"/>
        </p:xfrm>
        <a:graphic>
          <a:graphicData uri="http://schemas.openxmlformats.org/drawingml/2006/table">
            <a:tbl>
              <a:tblPr firstRow="1" firstCol="1" bandRow="1"/>
              <a:tblGrid>
                <a:gridCol w="13078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60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60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60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160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5175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Истекший период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Отчетный</a:t>
                      </a:r>
                    </a:p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cap="none" spc="0" dirty="0">
                          <a:ln/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Очередной</a:t>
                      </a:r>
                    </a:p>
                    <a:p>
                      <a:pPr algn="ctr" rtl="0" fontAlgn="ctr"/>
                      <a:r>
                        <a:rPr lang="ru-RU" sz="1200" b="0" i="0" u="none" strike="noStrike" cap="none" spc="0" dirty="0">
                          <a:ln/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254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54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254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96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Доходы бюджета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61 932,80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58 991,90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80 171,00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71 150,70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254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31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Расходы бюджета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62 365,20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61 203,00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80 902,80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71 150,70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171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Дефицит (-) Профицит</a:t>
                      </a:r>
                      <a:r>
                        <a:rPr lang="ru-RU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(+)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бюджета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-432,40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-2 211,10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-731,80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1565C0"/>
                      </a:solidFill>
                    </a:lnL>
                    <a:lnR w="12700" cmpd="sng">
                      <a:solidFill>
                        <a:srgbClr val="1565C0"/>
                      </a:solidFill>
                    </a:lnR>
                    <a:lnT w="12700" cmpd="sng">
                      <a:solidFill>
                        <a:srgbClr val="1565C0"/>
                      </a:solidFill>
                    </a:lnT>
                    <a:lnB w="12700" cmpd="sng">
                      <a:solidFill>
                        <a:srgbClr val="1565C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5C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60" name="Group 4">
            <a:extLst>
              <a:ext uri="{FF2B5EF4-FFF2-40B4-BE49-F238E27FC236}">
                <a16:creationId xmlns:a16="http://schemas.microsoft.com/office/drawing/2014/main" xmlns="" id="{E3FDAA97-9BFE-4236-964E-13688801F4DE}"/>
              </a:ext>
            </a:extLst>
          </p:cNvPr>
          <p:cNvGrpSpPr/>
          <p:nvPr/>
        </p:nvGrpSpPr>
        <p:grpSpPr>
          <a:xfrm>
            <a:off x="5438775" y="3348120"/>
            <a:ext cx="3705225" cy="1702780"/>
            <a:chOff x="3073007" y="1772453"/>
            <a:chExt cx="6068622" cy="2870593"/>
          </a:xfrm>
        </p:grpSpPr>
        <p:sp>
          <p:nvSpPr>
            <p:cNvPr id="61" name="Rectangle 5">
              <a:extLst>
                <a:ext uri="{FF2B5EF4-FFF2-40B4-BE49-F238E27FC236}">
                  <a16:creationId xmlns:a16="http://schemas.microsoft.com/office/drawing/2014/main" xmlns="" id="{65065C18-09EB-45F6-AFCB-83F23B7F5DF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82775" y="2709468"/>
              <a:ext cx="4158854" cy="651272"/>
            </a:xfrm>
            <a:prstGeom prst="rect">
              <a:avLst/>
            </a:prstGeom>
            <a:solidFill>
              <a:srgbClr val="2196F3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 dirty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  <p:sp>
          <p:nvSpPr>
            <p:cNvPr id="62" name="Rectangle 6">
              <a:extLst>
                <a:ext uri="{FF2B5EF4-FFF2-40B4-BE49-F238E27FC236}">
                  <a16:creationId xmlns:a16="http://schemas.microsoft.com/office/drawing/2014/main" xmlns="" id="{8AEA3882-DBCC-4256-AF11-284E8EDC682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49512" y="3360743"/>
              <a:ext cx="3592116" cy="638175"/>
            </a:xfrm>
            <a:prstGeom prst="rect">
              <a:avLst/>
            </a:prstGeom>
            <a:solidFill>
              <a:srgbClr val="42A5F5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 dirty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omfortaa" panose="020B0604020202020204" charset="0"/>
                <a:ea typeface="+mn-ea"/>
                <a:cs typeface="+mn-cs"/>
              </a:endParaRPr>
            </a:p>
          </p:txBody>
        </p:sp>
        <p:grpSp>
          <p:nvGrpSpPr>
            <p:cNvPr id="63" name="Cube 4">
              <a:extLst>
                <a:ext uri="{FF2B5EF4-FFF2-40B4-BE49-F238E27FC236}">
                  <a16:creationId xmlns:a16="http://schemas.microsoft.com/office/drawing/2014/main" xmlns="" id="{B34EA5DF-B503-409B-9E72-BBDD9D1B842B}"/>
                </a:ext>
              </a:extLst>
            </p:cNvPr>
            <p:cNvGrpSpPr/>
            <p:nvPr/>
          </p:nvGrpSpPr>
          <p:grpSpPr>
            <a:xfrm flipH="1">
              <a:off x="3718324" y="1772453"/>
              <a:ext cx="1833563" cy="2009776"/>
              <a:chOff x="4786313" y="704850"/>
              <a:chExt cx="2444750" cy="2679701"/>
            </a:xfrm>
          </p:grpSpPr>
          <p:sp>
            <p:nvSpPr>
              <p:cNvPr id="84" name="Freeform 9">
                <a:extLst>
                  <a:ext uri="{FF2B5EF4-FFF2-40B4-BE49-F238E27FC236}">
                    <a16:creationId xmlns:a16="http://schemas.microsoft.com/office/drawing/2014/main" xmlns="" id="{96623049-47AF-458F-AAF3-4F95C0B17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6313" y="704850"/>
                <a:ext cx="2444750" cy="2679700"/>
              </a:xfrm>
              <a:custGeom>
                <a:avLst/>
                <a:gdLst>
                  <a:gd name="T0" fmla="*/ 1540 w 1540"/>
                  <a:gd name="T1" fmla="*/ 1141 h 1688"/>
                  <a:gd name="T2" fmla="*/ 996 w 1540"/>
                  <a:gd name="T3" fmla="*/ 186 h 1688"/>
                  <a:gd name="T4" fmla="*/ 454 w 1540"/>
                  <a:gd name="T5" fmla="*/ 0 h 1688"/>
                  <a:gd name="T6" fmla="*/ 2 w 1540"/>
                  <a:gd name="T7" fmla="*/ 545 h 1688"/>
                  <a:gd name="T8" fmla="*/ 0 w 1540"/>
                  <a:gd name="T9" fmla="*/ 545 h 1688"/>
                  <a:gd name="T10" fmla="*/ 2 w 1540"/>
                  <a:gd name="T11" fmla="*/ 545 h 1688"/>
                  <a:gd name="T12" fmla="*/ 0 w 1540"/>
                  <a:gd name="T13" fmla="*/ 547 h 1688"/>
                  <a:gd name="T14" fmla="*/ 2 w 1540"/>
                  <a:gd name="T15" fmla="*/ 547 h 1688"/>
                  <a:gd name="T16" fmla="*/ 544 w 1540"/>
                  <a:gd name="T17" fmla="*/ 1502 h 1688"/>
                  <a:gd name="T18" fmla="*/ 1086 w 1540"/>
                  <a:gd name="T19" fmla="*/ 1688 h 1688"/>
                  <a:gd name="T20" fmla="*/ 1086 w 1540"/>
                  <a:gd name="T21" fmla="*/ 1682 h 1688"/>
                  <a:gd name="T22" fmla="*/ 1540 w 1540"/>
                  <a:gd name="T23" fmla="*/ 1141 h 1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0" h="1688">
                    <a:moveTo>
                      <a:pt x="1540" y="1141"/>
                    </a:moveTo>
                    <a:lnTo>
                      <a:pt x="996" y="186"/>
                    </a:lnTo>
                    <a:lnTo>
                      <a:pt x="454" y="0"/>
                    </a:lnTo>
                    <a:lnTo>
                      <a:pt x="2" y="545"/>
                    </a:lnTo>
                    <a:lnTo>
                      <a:pt x="0" y="545"/>
                    </a:lnTo>
                    <a:lnTo>
                      <a:pt x="2" y="545"/>
                    </a:lnTo>
                    <a:lnTo>
                      <a:pt x="0" y="547"/>
                    </a:lnTo>
                    <a:lnTo>
                      <a:pt x="2" y="547"/>
                    </a:lnTo>
                    <a:lnTo>
                      <a:pt x="544" y="1502"/>
                    </a:lnTo>
                    <a:lnTo>
                      <a:pt x="1086" y="1688"/>
                    </a:lnTo>
                    <a:lnTo>
                      <a:pt x="1086" y="1682"/>
                    </a:lnTo>
                    <a:lnTo>
                      <a:pt x="1540" y="1141"/>
                    </a:lnTo>
                    <a:close/>
                  </a:path>
                </a:pathLst>
              </a:custGeom>
              <a:solidFill>
                <a:srgbClr val="2196F3">
                  <a:lumMod val="75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85" name="Freeform 10">
                <a:extLst>
                  <a:ext uri="{FF2B5EF4-FFF2-40B4-BE49-F238E27FC236}">
                    <a16:creationId xmlns:a16="http://schemas.microsoft.com/office/drawing/2014/main" xmlns="" id="{6FCBC9E3-E505-4FA7-949E-1E519D833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6313" y="704850"/>
                <a:ext cx="1581150" cy="992188"/>
              </a:xfrm>
              <a:custGeom>
                <a:avLst/>
                <a:gdLst>
                  <a:gd name="T0" fmla="*/ 996 w 996"/>
                  <a:gd name="T1" fmla="*/ 186 h 625"/>
                  <a:gd name="T2" fmla="*/ 806 w 996"/>
                  <a:gd name="T3" fmla="*/ 415 h 625"/>
                  <a:gd name="T4" fmla="*/ 494 w 996"/>
                  <a:gd name="T5" fmla="*/ 306 h 625"/>
                  <a:gd name="T6" fmla="*/ 230 w 996"/>
                  <a:gd name="T7" fmla="*/ 625 h 625"/>
                  <a:gd name="T8" fmla="*/ 0 w 996"/>
                  <a:gd name="T9" fmla="*/ 547 h 625"/>
                  <a:gd name="T10" fmla="*/ 454 w 996"/>
                  <a:gd name="T11" fmla="*/ 0 h 625"/>
                  <a:gd name="T12" fmla="*/ 996 w 996"/>
                  <a:gd name="T13" fmla="*/ 186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6" h="625">
                    <a:moveTo>
                      <a:pt x="996" y="186"/>
                    </a:moveTo>
                    <a:lnTo>
                      <a:pt x="806" y="415"/>
                    </a:lnTo>
                    <a:lnTo>
                      <a:pt x="494" y="306"/>
                    </a:lnTo>
                    <a:lnTo>
                      <a:pt x="230" y="625"/>
                    </a:lnTo>
                    <a:lnTo>
                      <a:pt x="0" y="547"/>
                    </a:lnTo>
                    <a:lnTo>
                      <a:pt x="454" y="0"/>
                    </a:lnTo>
                    <a:lnTo>
                      <a:pt x="996" y="186"/>
                    </a:lnTo>
                    <a:close/>
                  </a:path>
                </a:pathLst>
              </a:custGeom>
              <a:solidFill>
                <a:srgbClr val="2196F3"/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86" name="Freeform 11">
                <a:extLst>
                  <a:ext uri="{FF2B5EF4-FFF2-40B4-BE49-F238E27FC236}">
                    <a16:creationId xmlns:a16="http://schemas.microsoft.com/office/drawing/2014/main" xmlns="" id="{6E2DC805-360A-4C0D-9695-54DB8AA5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1438" y="1697038"/>
                <a:ext cx="1358900" cy="1687513"/>
              </a:xfrm>
              <a:custGeom>
                <a:avLst/>
                <a:gdLst>
                  <a:gd name="T0" fmla="*/ 312 w 856"/>
                  <a:gd name="T1" fmla="*/ 108 h 1063"/>
                  <a:gd name="T2" fmla="*/ 856 w 856"/>
                  <a:gd name="T3" fmla="*/ 1063 h 1063"/>
                  <a:gd name="T4" fmla="*/ 542 w 856"/>
                  <a:gd name="T5" fmla="*/ 955 h 1063"/>
                  <a:gd name="T6" fmla="*/ 0 w 856"/>
                  <a:gd name="T7" fmla="*/ 0 h 1063"/>
                  <a:gd name="T8" fmla="*/ 312 w 856"/>
                  <a:gd name="T9" fmla="*/ 108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6" h="1063">
                    <a:moveTo>
                      <a:pt x="312" y="108"/>
                    </a:moveTo>
                    <a:lnTo>
                      <a:pt x="856" y="1063"/>
                    </a:lnTo>
                    <a:lnTo>
                      <a:pt x="542" y="955"/>
                    </a:lnTo>
                    <a:lnTo>
                      <a:pt x="0" y="0"/>
                    </a:lnTo>
                    <a:lnTo>
                      <a:pt x="312" y="108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87" name="Freeform 12">
                <a:extLst>
                  <a:ext uri="{FF2B5EF4-FFF2-40B4-BE49-F238E27FC236}">
                    <a16:creationId xmlns:a16="http://schemas.microsoft.com/office/drawing/2014/main" xmlns="" id="{A59EC011-B283-437C-BD48-0D2105070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1438" y="1190625"/>
                <a:ext cx="914400" cy="677863"/>
              </a:xfrm>
              <a:custGeom>
                <a:avLst/>
                <a:gdLst>
                  <a:gd name="T0" fmla="*/ 576 w 576"/>
                  <a:gd name="T1" fmla="*/ 109 h 427"/>
                  <a:gd name="T2" fmla="*/ 312 w 576"/>
                  <a:gd name="T3" fmla="*/ 427 h 427"/>
                  <a:gd name="T4" fmla="*/ 0 w 576"/>
                  <a:gd name="T5" fmla="*/ 319 h 427"/>
                  <a:gd name="T6" fmla="*/ 264 w 576"/>
                  <a:gd name="T7" fmla="*/ 0 h 427"/>
                  <a:gd name="T8" fmla="*/ 576 w 576"/>
                  <a:gd name="T9" fmla="*/ 109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427">
                    <a:moveTo>
                      <a:pt x="576" y="109"/>
                    </a:moveTo>
                    <a:lnTo>
                      <a:pt x="312" y="427"/>
                    </a:lnTo>
                    <a:lnTo>
                      <a:pt x="0" y="319"/>
                    </a:lnTo>
                    <a:lnTo>
                      <a:pt x="264" y="0"/>
                    </a:lnTo>
                    <a:lnTo>
                      <a:pt x="576" y="1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88" name="Freeform 13">
                <a:extLst>
                  <a:ext uri="{FF2B5EF4-FFF2-40B4-BE49-F238E27FC236}">
                    <a16:creationId xmlns:a16="http://schemas.microsoft.com/office/drawing/2014/main" xmlns="" id="{F056135B-A639-4EDA-96CF-7EA1D7D66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6738" y="1363663"/>
                <a:ext cx="1282700" cy="2011363"/>
              </a:xfrm>
              <a:custGeom>
                <a:avLst/>
                <a:gdLst>
                  <a:gd name="T0" fmla="*/ 264 w 808"/>
                  <a:gd name="T1" fmla="*/ 0 h 1267"/>
                  <a:gd name="T2" fmla="*/ 0 w 808"/>
                  <a:gd name="T3" fmla="*/ 318 h 1267"/>
                  <a:gd name="T4" fmla="*/ 544 w 808"/>
                  <a:gd name="T5" fmla="*/ 1267 h 1267"/>
                  <a:gd name="T6" fmla="*/ 808 w 808"/>
                  <a:gd name="T7" fmla="*/ 949 h 1267"/>
                  <a:gd name="T8" fmla="*/ 264 w 808"/>
                  <a:gd name="T9" fmla="*/ 0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8" h="1267">
                    <a:moveTo>
                      <a:pt x="264" y="0"/>
                    </a:moveTo>
                    <a:lnTo>
                      <a:pt x="0" y="318"/>
                    </a:lnTo>
                    <a:lnTo>
                      <a:pt x="544" y="1267"/>
                    </a:lnTo>
                    <a:lnTo>
                      <a:pt x="808" y="949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89" name="Freeform 14">
                <a:extLst>
                  <a:ext uri="{FF2B5EF4-FFF2-40B4-BE49-F238E27FC236}">
                    <a16:creationId xmlns:a16="http://schemas.microsoft.com/office/drawing/2014/main" xmlns="" id="{FCAB202D-94F4-4539-B4E8-4DA0D9953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5838" y="1000125"/>
                <a:ext cx="1165225" cy="1879600"/>
              </a:xfrm>
              <a:custGeom>
                <a:avLst/>
                <a:gdLst>
                  <a:gd name="T0" fmla="*/ 544 w 734"/>
                  <a:gd name="T1" fmla="*/ 1184 h 1184"/>
                  <a:gd name="T2" fmla="*/ 734 w 734"/>
                  <a:gd name="T3" fmla="*/ 955 h 1184"/>
                  <a:gd name="T4" fmla="*/ 190 w 734"/>
                  <a:gd name="T5" fmla="*/ 0 h 1184"/>
                  <a:gd name="T6" fmla="*/ 0 w 734"/>
                  <a:gd name="T7" fmla="*/ 229 h 1184"/>
                  <a:gd name="T8" fmla="*/ 544 w 734"/>
                  <a:gd name="T9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4" h="1184">
                    <a:moveTo>
                      <a:pt x="544" y="1184"/>
                    </a:moveTo>
                    <a:lnTo>
                      <a:pt x="734" y="955"/>
                    </a:lnTo>
                    <a:lnTo>
                      <a:pt x="190" y="0"/>
                    </a:lnTo>
                    <a:lnTo>
                      <a:pt x="0" y="229"/>
                    </a:lnTo>
                    <a:lnTo>
                      <a:pt x="544" y="1184"/>
                    </a:lnTo>
                    <a:close/>
                  </a:path>
                </a:pathLst>
              </a:custGeom>
              <a:solidFill>
                <a:srgbClr val="2196F3">
                  <a:lumMod val="75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90" name="Freeform 15">
                <a:extLst>
                  <a:ext uri="{FF2B5EF4-FFF2-40B4-BE49-F238E27FC236}">
                    <a16:creationId xmlns:a16="http://schemas.microsoft.com/office/drawing/2014/main" xmlns="" id="{EE055292-AC50-43C9-8C09-762C16D2E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6313" y="1570038"/>
                <a:ext cx="1225550" cy="1643063"/>
              </a:xfrm>
              <a:custGeom>
                <a:avLst/>
                <a:gdLst>
                  <a:gd name="T0" fmla="*/ 230 w 772"/>
                  <a:gd name="T1" fmla="*/ 78 h 1035"/>
                  <a:gd name="T2" fmla="*/ 772 w 772"/>
                  <a:gd name="T3" fmla="*/ 1035 h 1035"/>
                  <a:gd name="T4" fmla="*/ 544 w 772"/>
                  <a:gd name="T5" fmla="*/ 957 h 1035"/>
                  <a:gd name="T6" fmla="*/ 0 w 772"/>
                  <a:gd name="T7" fmla="*/ 0 h 1035"/>
                  <a:gd name="T8" fmla="*/ 230 w 772"/>
                  <a:gd name="T9" fmla="*/ 78 h 1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2" h="1035">
                    <a:moveTo>
                      <a:pt x="230" y="78"/>
                    </a:moveTo>
                    <a:lnTo>
                      <a:pt x="772" y="1035"/>
                    </a:lnTo>
                    <a:lnTo>
                      <a:pt x="544" y="957"/>
                    </a:lnTo>
                    <a:lnTo>
                      <a:pt x="0" y="0"/>
                    </a:lnTo>
                    <a:lnTo>
                      <a:pt x="230" y="78"/>
                    </a:lnTo>
                    <a:close/>
                  </a:path>
                </a:pathLst>
              </a:custGeom>
              <a:solidFill>
                <a:srgbClr val="2196F3">
                  <a:lumMod val="50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Cube 3">
              <a:extLst>
                <a:ext uri="{FF2B5EF4-FFF2-40B4-BE49-F238E27FC236}">
                  <a16:creationId xmlns:a16="http://schemas.microsoft.com/office/drawing/2014/main" xmlns="" id="{5673A09B-502A-400E-88F8-6DFB9BEFD50F}"/>
                </a:ext>
              </a:extLst>
            </p:cNvPr>
            <p:cNvGrpSpPr/>
            <p:nvPr/>
          </p:nvGrpSpPr>
          <p:grpSpPr>
            <a:xfrm flipH="1">
              <a:off x="4258866" y="2726143"/>
              <a:ext cx="1654969" cy="1695451"/>
              <a:chOff x="4303713" y="1976438"/>
              <a:chExt cx="2206625" cy="2260600"/>
            </a:xfrm>
          </p:grpSpPr>
          <p:sp>
            <p:nvSpPr>
              <p:cNvPr id="78" name="Freeform 16">
                <a:extLst>
                  <a:ext uri="{FF2B5EF4-FFF2-40B4-BE49-F238E27FC236}">
                    <a16:creationId xmlns:a16="http://schemas.microsoft.com/office/drawing/2014/main" xmlns="" id="{A93B91EF-42F5-4829-A483-84B3616E2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713" y="1976438"/>
                <a:ext cx="2206625" cy="2260600"/>
              </a:xfrm>
              <a:custGeom>
                <a:avLst/>
                <a:gdLst>
                  <a:gd name="T0" fmla="*/ 1390 w 1390"/>
                  <a:gd name="T1" fmla="*/ 881 h 1424"/>
                  <a:gd name="T2" fmla="*/ 988 w 1390"/>
                  <a:gd name="T3" fmla="*/ 186 h 1424"/>
                  <a:gd name="T4" fmla="*/ 446 w 1390"/>
                  <a:gd name="T5" fmla="*/ 0 h 1424"/>
                  <a:gd name="T6" fmla="*/ 6 w 1390"/>
                  <a:gd name="T7" fmla="*/ 529 h 1424"/>
                  <a:gd name="T8" fmla="*/ 0 w 1390"/>
                  <a:gd name="T9" fmla="*/ 527 h 1424"/>
                  <a:gd name="T10" fmla="*/ 4 w 1390"/>
                  <a:gd name="T11" fmla="*/ 533 h 1424"/>
                  <a:gd name="T12" fmla="*/ 0 w 1390"/>
                  <a:gd name="T13" fmla="*/ 535 h 1424"/>
                  <a:gd name="T14" fmla="*/ 6 w 1390"/>
                  <a:gd name="T15" fmla="*/ 537 h 1424"/>
                  <a:gd name="T16" fmla="*/ 402 w 1390"/>
                  <a:gd name="T17" fmla="*/ 1236 h 1424"/>
                  <a:gd name="T18" fmla="*/ 944 w 1390"/>
                  <a:gd name="T19" fmla="*/ 1424 h 1424"/>
                  <a:gd name="T20" fmla="*/ 1390 w 1390"/>
                  <a:gd name="T21" fmla="*/ 881 h 1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90" h="1424">
                    <a:moveTo>
                      <a:pt x="1390" y="881"/>
                    </a:moveTo>
                    <a:lnTo>
                      <a:pt x="988" y="186"/>
                    </a:lnTo>
                    <a:lnTo>
                      <a:pt x="446" y="0"/>
                    </a:lnTo>
                    <a:lnTo>
                      <a:pt x="6" y="529"/>
                    </a:lnTo>
                    <a:lnTo>
                      <a:pt x="0" y="527"/>
                    </a:lnTo>
                    <a:lnTo>
                      <a:pt x="4" y="533"/>
                    </a:lnTo>
                    <a:lnTo>
                      <a:pt x="0" y="535"/>
                    </a:lnTo>
                    <a:lnTo>
                      <a:pt x="6" y="537"/>
                    </a:lnTo>
                    <a:lnTo>
                      <a:pt x="402" y="1236"/>
                    </a:lnTo>
                    <a:lnTo>
                      <a:pt x="944" y="1424"/>
                    </a:lnTo>
                    <a:lnTo>
                      <a:pt x="1390" y="881"/>
                    </a:lnTo>
                    <a:close/>
                  </a:path>
                </a:pathLst>
              </a:custGeom>
              <a:solidFill>
                <a:srgbClr val="42A5F5">
                  <a:lumMod val="75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79" name="Freeform 17">
                <a:extLst>
                  <a:ext uri="{FF2B5EF4-FFF2-40B4-BE49-F238E27FC236}">
                    <a16:creationId xmlns:a16="http://schemas.microsoft.com/office/drawing/2014/main" xmlns="" id="{2897C254-2877-4A8F-BD7E-162C749F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288" y="2100263"/>
                <a:ext cx="904875" cy="661988"/>
              </a:xfrm>
              <a:custGeom>
                <a:avLst/>
                <a:gdLst>
                  <a:gd name="T0" fmla="*/ 570 w 570"/>
                  <a:gd name="T1" fmla="*/ 108 h 417"/>
                  <a:gd name="T2" fmla="*/ 314 w 570"/>
                  <a:gd name="T3" fmla="*/ 417 h 417"/>
                  <a:gd name="T4" fmla="*/ 0 w 570"/>
                  <a:gd name="T5" fmla="*/ 309 h 417"/>
                  <a:gd name="T6" fmla="*/ 256 w 570"/>
                  <a:gd name="T7" fmla="*/ 0 h 417"/>
                  <a:gd name="T8" fmla="*/ 570 w 570"/>
                  <a:gd name="T9" fmla="*/ 108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0" h="417">
                    <a:moveTo>
                      <a:pt x="570" y="108"/>
                    </a:moveTo>
                    <a:lnTo>
                      <a:pt x="314" y="417"/>
                    </a:lnTo>
                    <a:lnTo>
                      <a:pt x="0" y="309"/>
                    </a:lnTo>
                    <a:lnTo>
                      <a:pt x="256" y="0"/>
                    </a:lnTo>
                    <a:lnTo>
                      <a:pt x="570" y="1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80" name="Freeform 18">
                <a:extLst>
                  <a:ext uri="{FF2B5EF4-FFF2-40B4-BE49-F238E27FC236}">
                    <a16:creationId xmlns:a16="http://schemas.microsoft.com/office/drawing/2014/main" xmlns="" id="{344DC4AF-CE13-427D-A699-94D986849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5763" y="2271713"/>
                <a:ext cx="1044575" cy="1593850"/>
              </a:xfrm>
              <a:custGeom>
                <a:avLst/>
                <a:gdLst>
                  <a:gd name="T0" fmla="*/ 402 w 658"/>
                  <a:gd name="T1" fmla="*/ 1004 h 1004"/>
                  <a:gd name="T2" fmla="*/ 658 w 658"/>
                  <a:gd name="T3" fmla="*/ 695 h 1004"/>
                  <a:gd name="T4" fmla="*/ 256 w 658"/>
                  <a:gd name="T5" fmla="*/ 0 h 1004"/>
                  <a:gd name="T6" fmla="*/ 0 w 658"/>
                  <a:gd name="T7" fmla="*/ 309 h 1004"/>
                  <a:gd name="T8" fmla="*/ 402 w 658"/>
                  <a:gd name="T9" fmla="*/ 1004 h 10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8" h="1004">
                    <a:moveTo>
                      <a:pt x="402" y="1004"/>
                    </a:moveTo>
                    <a:lnTo>
                      <a:pt x="658" y="695"/>
                    </a:lnTo>
                    <a:lnTo>
                      <a:pt x="256" y="0"/>
                    </a:lnTo>
                    <a:lnTo>
                      <a:pt x="0" y="309"/>
                    </a:lnTo>
                    <a:lnTo>
                      <a:pt x="402" y="1004"/>
                    </a:lnTo>
                    <a:close/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81" name="Freeform 19">
                <a:extLst>
                  <a:ext uri="{FF2B5EF4-FFF2-40B4-BE49-F238E27FC236}">
                    <a16:creationId xmlns:a16="http://schemas.microsoft.com/office/drawing/2014/main" xmlns="" id="{C95FB523-C0AA-484E-8AA8-609E12FC39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713" y="1976438"/>
                <a:ext cx="1162050" cy="1147763"/>
              </a:xfrm>
              <a:custGeom>
                <a:avLst/>
                <a:gdLst>
                  <a:gd name="T0" fmla="*/ 674 w 732"/>
                  <a:gd name="T1" fmla="*/ 78 h 723"/>
                  <a:gd name="T2" fmla="*/ 418 w 732"/>
                  <a:gd name="T3" fmla="*/ 387 h 723"/>
                  <a:gd name="T4" fmla="*/ 732 w 732"/>
                  <a:gd name="T5" fmla="*/ 495 h 723"/>
                  <a:gd name="T6" fmla="*/ 542 w 732"/>
                  <a:gd name="T7" fmla="*/ 723 h 723"/>
                  <a:gd name="T8" fmla="*/ 0 w 732"/>
                  <a:gd name="T9" fmla="*/ 535 h 723"/>
                  <a:gd name="T10" fmla="*/ 446 w 732"/>
                  <a:gd name="T11" fmla="*/ 0 h 723"/>
                  <a:gd name="T12" fmla="*/ 674 w 732"/>
                  <a:gd name="T13" fmla="*/ 78 h 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2" h="723">
                    <a:moveTo>
                      <a:pt x="674" y="78"/>
                    </a:moveTo>
                    <a:lnTo>
                      <a:pt x="418" y="387"/>
                    </a:lnTo>
                    <a:lnTo>
                      <a:pt x="732" y="495"/>
                    </a:lnTo>
                    <a:lnTo>
                      <a:pt x="542" y="723"/>
                    </a:lnTo>
                    <a:lnTo>
                      <a:pt x="0" y="535"/>
                    </a:lnTo>
                    <a:lnTo>
                      <a:pt x="446" y="0"/>
                    </a:lnTo>
                    <a:lnTo>
                      <a:pt x="674" y="78"/>
                    </a:lnTo>
                    <a:close/>
                  </a:path>
                </a:pathLst>
              </a:custGeom>
              <a:solidFill>
                <a:srgbClr val="42A5F5"/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82" name="Freeform 20">
                <a:extLst>
                  <a:ext uri="{FF2B5EF4-FFF2-40B4-BE49-F238E27FC236}">
                    <a16:creationId xmlns:a16="http://schemas.microsoft.com/office/drawing/2014/main" xmlns="" id="{3FA9330C-4942-445C-A708-3392A5988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713" y="2813050"/>
                <a:ext cx="1498600" cy="1423988"/>
              </a:xfrm>
              <a:custGeom>
                <a:avLst/>
                <a:gdLst>
                  <a:gd name="T0" fmla="*/ 542 w 944"/>
                  <a:gd name="T1" fmla="*/ 196 h 897"/>
                  <a:gd name="T2" fmla="*/ 944 w 944"/>
                  <a:gd name="T3" fmla="*/ 897 h 897"/>
                  <a:gd name="T4" fmla="*/ 402 w 944"/>
                  <a:gd name="T5" fmla="*/ 709 h 897"/>
                  <a:gd name="T6" fmla="*/ 0 w 944"/>
                  <a:gd name="T7" fmla="*/ 0 h 897"/>
                  <a:gd name="T8" fmla="*/ 542 w 944"/>
                  <a:gd name="T9" fmla="*/ 196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4" h="897">
                    <a:moveTo>
                      <a:pt x="542" y="196"/>
                    </a:moveTo>
                    <a:lnTo>
                      <a:pt x="944" y="897"/>
                    </a:lnTo>
                    <a:lnTo>
                      <a:pt x="402" y="709"/>
                    </a:lnTo>
                    <a:lnTo>
                      <a:pt x="0" y="0"/>
                    </a:lnTo>
                    <a:lnTo>
                      <a:pt x="542" y="196"/>
                    </a:lnTo>
                    <a:close/>
                  </a:path>
                </a:pathLst>
              </a:custGeom>
              <a:solidFill>
                <a:srgbClr val="42A5F5">
                  <a:lumMod val="50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83" name="Freeform 21">
                <a:extLst>
                  <a:ext uri="{FF2B5EF4-FFF2-40B4-BE49-F238E27FC236}">
                    <a16:creationId xmlns:a16="http://schemas.microsoft.com/office/drawing/2014/main" xmlns="" id="{0433BF71-2ED7-467B-97D0-CA540FD4D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138" y="2762250"/>
                <a:ext cx="939800" cy="1474788"/>
              </a:xfrm>
              <a:custGeom>
                <a:avLst/>
                <a:gdLst>
                  <a:gd name="T0" fmla="*/ 402 w 592"/>
                  <a:gd name="T1" fmla="*/ 929 h 929"/>
                  <a:gd name="T2" fmla="*/ 592 w 592"/>
                  <a:gd name="T3" fmla="*/ 701 h 929"/>
                  <a:gd name="T4" fmla="*/ 190 w 592"/>
                  <a:gd name="T5" fmla="*/ 0 h 929"/>
                  <a:gd name="T6" fmla="*/ 0 w 592"/>
                  <a:gd name="T7" fmla="*/ 228 h 929"/>
                  <a:gd name="T8" fmla="*/ 402 w 592"/>
                  <a:gd name="T9" fmla="*/ 929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2" h="929">
                    <a:moveTo>
                      <a:pt x="402" y="929"/>
                    </a:moveTo>
                    <a:lnTo>
                      <a:pt x="592" y="701"/>
                    </a:lnTo>
                    <a:lnTo>
                      <a:pt x="190" y="0"/>
                    </a:lnTo>
                    <a:lnTo>
                      <a:pt x="0" y="228"/>
                    </a:lnTo>
                    <a:lnTo>
                      <a:pt x="402" y="929"/>
                    </a:lnTo>
                    <a:close/>
                  </a:path>
                </a:pathLst>
              </a:custGeom>
              <a:solidFill>
                <a:srgbClr val="42A5F5">
                  <a:lumMod val="75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Cube 2">
              <a:extLst>
                <a:ext uri="{FF2B5EF4-FFF2-40B4-BE49-F238E27FC236}">
                  <a16:creationId xmlns:a16="http://schemas.microsoft.com/office/drawing/2014/main" xmlns="" id="{B5F21ACA-61BD-4055-AC4F-E5ADA413DD42}"/>
                </a:ext>
              </a:extLst>
            </p:cNvPr>
            <p:cNvGrpSpPr/>
            <p:nvPr/>
          </p:nvGrpSpPr>
          <p:grpSpPr>
            <a:xfrm flipH="1">
              <a:off x="3073007" y="2514213"/>
              <a:ext cx="1538288" cy="1489472"/>
              <a:chOff x="6040438" y="1693863"/>
              <a:chExt cx="2051050" cy="1985963"/>
            </a:xfrm>
          </p:grpSpPr>
          <p:sp>
            <p:nvSpPr>
              <p:cNvPr id="72" name="Freeform 22">
                <a:extLst>
                  <a:ext uri="{FF2B5EF4-FFF2-40B4-BE49-F238E27FC236}">
                    <a16:creationId xmlns:a16="http://schemas.microsoft.com/office/drawing/2014/main" xmlns="" id="{307732DF-136F-43AC-BECB-4FD8BE7FC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0438" y="1693863"/>
                <a:ext cx="2051050" cy="1985963"/>
              </a:xfrm>
              <a:custGeom>
                <a:avLst/>
                <a:gdLst>
                  <a:gd name="T0" fmla="*/ 1292 w 1292"/>
                  <a:gd name="T1" fmla="*/ 705 h 1251"/>
                  <a:gd name="T2" fmla="*/ 838 w 1292"/>
                  <a:gd name="T3" fmla="*/ 1251 h 1251"/>
                  <a:gd name="T4" fmla="*/ 296 w 1292"/>
                  <a:gd name="T5" fmla="*/ 1065 h 1251"/>
                  <a:gd name="T6" fmla="*/ 0 w 1292"/>
                  <a:gd name="T7" fmla="*/ 547 h 1251"/>
                  <a:gd name="T8" fmla="*/ 454 w 1292"/>
                  <a:gd name="T9" fmla="*/ 0 h 1251"/>
                  <a:gd name="T10" fmla="*/ 996 w 1292"/>
                  <a:gd name="T11" fmla="*/ 186 h 1251"/>
                  <a:gd name="T12" fmla="*/ 1292 w 1292"/>
                  <a:gd name="T13" fmla="*/ 705 h 1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92" h="1251">
                    <a:moveTo>
                      <a:pt x="1292" y="705"/>
                    </a:moveTo>
                    <a:lnTo>
                      <a:pt x="838" y="1251"/>
                    </a:lnTo>
                    <a:lnTo>
                      <a:pt x="296" y="1065"/>
                    </a:lnTo>
                    <a:lnTo>
                      <a:pt x="0" y="547"/>
                    </a:lnTo>
                    <a:lnTo>
                      <a:pt x="454" y="0"/>
                    </a:lnTo>
                    <a:lnTo>
                      <a:pt x="996" y="186"/>
                    </a:lnTo>
                    <a:lnTo>
                      <a:pt x="1292" y="705"/>
                    </a:lnTo>
                    <a:close/>
                  </a:path>
                </a:pathLst>
              </a:custGeom>
              <a:solidFill>
                <a:srgbClr val="1565C0">
                  <a:lumMod val="75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xmlns="" id="{576BB9A3-348A-4A03-9B7C-516550A70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0438" y="2055813"/>
                <a:ext cx="917575" cy="677863"/>
              </a:xfrm>
              <a:custGeom>
                <a:avLst/>
                <a:gdLst>
                  <a:gd name="T0" fmla="*/ 578 w 578"/>
                  <a:gd name="T1" fmla="*/ 108 h 427"/>
                  <a:gd name="T2" fmla="*/ 314 w 578"/>
                  <a:gd name="T3" fmla="*/ 427 h 427"/>
                  <a:gd name="T4" fmla="*/ 0 w 578"/>
                  <a:gd name="T5" fmla="*/ 319 h 427"/>
                  <a:gd name="T6" fmla="*/ 266 w 578"/>
                  <a:gd name="T7" fmla="*/ 0 h 427"/>
                  <a:gd name="T8" fmla="*/ 578 w 578"/>
                  <a:gd name="T9" fmla="*/ 108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8" h="427">
                    <a:moveTo>
                      <a:pt x="578" y="108"/>
                    </a:moveTo>
                    <a:lnTo>
                      <a:pt x="314" y="427"/>
                    </a:lnTo>
                    <a:lnTo>
                      <a:pt x="0" y="319"/>
                    </a:lnTo>
                    <a:lnTo>
                      <a:pt x="266" y="0"/>
                    </a:lnTo>
                    <a:lnTo>
                      <a:pt x="578" y="1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xmlns="" id="{03E28907-E9DB-49B9-9D22-25F34A927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0438" y="2562225"/>
                <a:ext cx="965200" cy="993775"/>
              </a:xfrm>
              <a:custGeom>
                <a:avLst/>
                <a:gdLst>
                  <a:gd name="T0" fmla="*/ 314 w 608"/>
                  <a:gd name="T1" fmla="*/ 108 h 626"/>
                  <a:gd name="T2" fmla="*/ 608 w 608"/>
                  <a:gd name="T3" fmla="*/ 626 h 626"/>
                  <a:gd name="T4" fmla="*/ 296 w 608"/>
                  <a:gd name="T5" fmla="*/ 518 h 626"/>
                  <a:gd name="T6" fmla="*/ 0 w 608"/>
                  <a:gd name="T7" fmla="*/ 0 h 626"/>
                  <a:gd name="T8" fmla="*/ 314 w 608"/>
                  <a:gd name="T9" fmla="*/ 108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8" h="626">
                    <a:moveTo>
                      <a:pt x="314" y="108"/>
                    </a:moveTo>
                    <a:lnTo>
                      <a:pt x="608" y="626"/>
                    </a:lnTo>
                    <a:lnTo>
                      <a:pt x="296" y="518"/>
                    </a:lnTo>
                    <a:lnTo>
                      <a:pt x="0" y="0"/>
                    </a:lnTo>
                    <a:lnTo>
                      <a:pt x="314" y="108"/>
                    </a:lnTo>
                    <a:close/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75" name="Freeform 25">
                <a:extLst>
                  <a:ext uri="{FF2B5EF4-FFF2-40B4-BE49-F238E27FC236}">
                    <a16:creationId xmlns:a16="http://schemas.microsoft.com/office/drawing/2014/main" xmlns="" id="{327BEE78-E73F-4149-9948-CA3BC54E1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8913" y="2733675"/>
                <a:ext cx="831850" cy="946150"/>
              </a:xfrm>
              <a:custGeom>
                <a:avLst/>
                <a:gdLst>
                  <a:gd name="T0" fmla="*/ 228 w 524"/>
                  <a:gd name="T1" fmla="*/ 80 h 596"/>
                  <a:gd name="T2" fmla="*/ 524 w 524"/>
                  <a:gd name="T3" fmla="*/ 596 h 596"/>
                  <a:gd name="T4" fmla="*/ 294 w 524"/>
                  <a:gd name="T5" fmla="*/ 518 h 596"/>
                  <a:gd name="T6" fmla="*/ 0 w 524"/>
                  <a:gd name="T7" fmla="*/ 0 h 596"/>
                  <a:gd name="T8" fmla="*/ 228 w 524"/>
                  <a:gd name="T9" fmla="*/ 80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4" h="596">
                    <a:moveTo>
                      <a:pt x="228" y="80"/>
                    </a:moveTo>
                    <a:lnTo>
                      <a:pt x="524" y="596"/>
                    </a:lnTo>
                    <a:lnTo>
                      <a:pt x="294" y="518"/>
                    </a:lnTo>
                    <a:lnTo>
                      <a:pt x="0" y="0"/>
                    </a:lnTo>
                    <a:lnTo>
                      <a:pt x="228" y="80"/>
                    </a:lnTo>
                    <a:close/>
                  </a:path>
                </a:pathLst>
              </a:custGeom>
              <a:solidFill>
                <a:srgbClr val="1E88E5">
                  <a:lumMod val="50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 26">
                <a:extLst>
                  <a:ext uri="{FF2B5EF4-FFF2-40B4-BE49-F238E27FC236}">
                    <a16:creationId xmlns:a16="http://schemas.microsoft.com/office/drawing/2014/main" xmlns="" id="{D7EAEB13-EDF7-4DEA-8968-E32F5E1BE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2713" y="1693863"/>
                <a:ext cx="1158875" cy="1166813"/>
              </a:xfrm>
              <a:custGeom>
                <a:avLst/>
                <a:gdLst>
                  <a:gd name="T0" fmla="*/ 730 w 730"/>
                  <a:gd name="T1" fmla="*/ 186 h 735"/>
                  <a:gd name="T2" fmla="*/ 276 w 730"/>
                  <a:gd name="T3" fmla="*/ 735 h 735"/>
                  <a:gd name="T4" fmla="*/ 48 w 730"/>
                  <a:gd name="T5" fmla="*/ 655 h 735"/>
                  <a:gd name="T6" fmla="*/ 312 w 730"/>
                  <a:gd name="T7" fmla="*/ 336 h 735"/>
                  <a:gd name="T8" fmla="*/ 0 w 730"/>
                  <a:gd name="T9" fmla="*/ 228 h 735"/>
                  <a:gd name="T10" fmla="*/ 188 w 730"/>
                  <a:gd name="T11" fmla="*/ 0 h 735"/>
                  <a:gd name="T12" fmla="*/ 730 w 730"/>
                  <a:gd name="T13" fmla="*/ 186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0" h="735">
                    <a:moveTo>
                      <a:pt x="730" y="186"/>
                    </a:moveTo>
                    <a:lnTo>
                      <a:pt x="276" y="735"/>
                    </a:lnTo>
                    <a:lnTo>
                      <a:pt x="48" y="655"/>
                    </a:lnTo>
                    <a:lnTo>
                      <a:pt x="312" y="336"/>
                    </a:lnTo>
                    <a:lnTo>
                      <a:pt x="0" y="228"/>
                    </a:lnTo>
                    <a:lnTo>
                      <a:pt x="188" y="0"/>
                    </a:lnTo>
                    <a:lnTo>
                      <a:pt x="730" y="186"/>
                    </a:lnTo>
                    <a:close/>
                  </a:path>
                </a:pathLst>
              </a:custGeom>
              <a:solidFill>
                <a:srgbClr val="1E88E5"/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xmlns="" id="{AD75DC15-40F0-46CD-9072-9C47ABA7A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0863" y="1989138"/>
                <a:ext cx="1190625" cy="1690688"/>
              </a:xfrm>
              <a:custGeom>
                <a:avLst/>
                <a:gdLst>
                  <a:gd name="T0" fmla="*/ 454 w 750"/>
                  <a:gd name="T1" fmla="*/ 0 h 1065"/>
                  <a:gd name="T2" fmla="*/ 750 w 750"/>
                  <a:gd name="T3" fmla="*/ 519 h 1065"/>
                  <a:gd name="T4" fmla="*/ 296 w 750"/>
                  <a:gd name="T5" fmla="*/ 1065 h 1065"/>
                  <a:gd name="T6" fmla="*/ 0 w 750"/>
                  <a:gd name="T7" fmla="*/ 549 h 1065"/>
                  <a:gd name="T8" fmla="*/ 454 w 750"/>
                  <a:gd name="T9" fmla="*/ 0 h 1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0" h="1065">
                    <a:moveTo>
                      <a:pt x="454" y="0"/>
                    </a:moveTo>
                    <a:lnTo>
                      <a:pt x="750" y="519"/>
                    </a:lnTo>
                    <a:lnTo>
                      <a:pt x="296" y="1065"/>
                    </a:lnTo>
                    <a:lnTo>
                      <a:pt x="0" y="549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1E88E5">
                  <a:lumMod val="75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Cube 1">
              <a:extLst>
                <a:ext uri="{FF2B5EF4-FFF2-40B4-BE49-F238E27FC236}">
                  <a16:creationId xmlns:a16="http://schemas.microsoft.com/office/drawing/2014/main" xmlns="" id="{2CC0CA1A-90B9-44AF-97AE-37F9CD5D9724}"/>
                </a:ext>
              </a:extLst>
            </p:cNvPr>
            <p:cNvGrpSpPr/>
            <p:nvPr/>
          </p:nvGrpSpPr>
          <p:grpSpPr>
            <a:xfrm flipH="1">
              <a:off x="3613552" y="3494092"/>
              <a:ext cx="1340644" cy="1148954"/>
              <a:chOff x="5583238" y="3000375"/>
              <a:chExt cx="1787525" cy="1531938"/>
            </a:xfrm>
          </p:grpSpPr>
          <p:sp>
            <p:nvSpPr>
              <p:cNvPr id="67" name="Freeform 28">
                <a:extLst>
                  <a:ext uri="{FF2B5EF4-FFF2-40B4-BE49-F238E27FC236}">
                    <a16:creationId xmlns:a16="http://schemas.microsoft.com/office/drawing/2014/main" xmlns="" id="{DCD2C334-01AD-461A-BDD8-342823243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3238" y="3000375"/>
                <a:ext cx="1787525" cy="1531938"/>
              </a:xfrm>
              <a:custGeom>
                <a:avLst/>
                <a:gdLst>
                  <a:gd name="T0" fmla="*/ 984 w 1126"/>
                  <a:gd name="T1" fmla="*/ 190 h 965"/>
                  <a:gd name="T2" fmla="*/ 988 w 1126"/>
                  <a:gd name="T3" fmla="*/ 186 h 965"/>
                  <a:gd name="T4" fmla="*/ 446 w 1126"/>
                  <a:gd name="T5" fmla="*/ 0 h 965"/>
                  <a:gd name="T6" fmla="*/ 2 w 1126"/>
                  <a:gd name="T7" fmla="*/ 534 h 965"/>
                  <a:gd name="T8" fmla="*/ 0 w 1126"/>
                  <a:gd name="T9" fmla="*/ 534 h 965"/>
                  <a:gd name="T10" fmla="*/ 138 w 1126"/>
                  <a:gd name="T11" fmla="*/ 779 h 965"/>
                  <a:gd name="T12" fmla="*/ 680 w 1126"/>
                  <a:gd name="T13" fmla="*/ 965 h 965"/>
                  <a:gd name="T14" fmla="*/ 1126 w 1126"/>
                  <a:gd name="T15" fmla="*/ 428 h 965"/>
                  <a:gd name="T16" fmla="*/ 984 w 1126"/>
                  <a:gd name="T17" fmla="*/ 190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6" h="965">
                    <a:moveTo>
                      <a:pt x="984" y="190"/>
                    </a:moveTo>
                    <a:lnTo>
                      <a:pt x="988" y="186"/>
                    </a:lnTo>
                    <a:lnTo>
                      <a:pt x="446" y="0"/>
                    </a:lnTo>
                    <a:lnTo>
                      <a:pt x="2" y="534"/>
                    </a:lnTo>
                    <a:lnTo>
                      <a:pt x="0" y="534"/>
                    </a:lnTo>
                    <a:lnTo>
                      <a:pt x="138" y="779"/>
                    </a:lnTo>
                    <a:lnTo>
                      <a:pt x="680" y="965"/>
                    </a:lnTo>
                    <a:lnTo>
                      <a:pt x="1126" y="428"/>
                    </a:lnTo>
                    <a:lnTo>
                      <a:pt x="984" y="190"/>
                    </a:lnTo>
                    <a:close/>
                  </a:path>
                </a:pathLst>
              </a:custGeom>
              <a:solidFill>
                <a:srgbClr val="1976D2">
                  <a:lumMod val="75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68" name="Freeform 29">
                <a:extLst>
                  <a:ext uri="{FF2B5EF4-FFF2-40B4-BE49-F238E27FC236}">
                    <a16:creationId xmlns:a16="http://schemas.microsoft.com/office/drawing/2014/main" xmlns="" id="{610A90DF-720A-43B7-BD98-DFC2F0511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4863" y="3000375"/>
                <a:ext cx="904875" cy="657225"/>
              </a:xfrm>
              <a:custGeom>
                <a:avLst/>
                <a:gdLst>
                  <a:gd name="T0" fmla="*/ 570 w 570"/>
                  <a:gd name="T1" fmla="*/ 108 h 414"/>
                  <a:gd name="T2" fmla="*/ 314 w 570"/>
                  <a:gd name="T3" fmla="*/ 414 h 414"/>
                  <a:gd name="T4" fmla="*/ 0 w 570"/>
                  <a:gd name="T5" fmla="*/ 306 h 414"/>
                  <a:gd name="T6" fmla="*/ 256 w 570"/>
                  <a:gd name="T7" fmla="*/ 0 h 414"/>
                  <a:gd name="T8" fmla="*/ 570 w 570"/>
                  <a:gd name="T9" fmla="*/ 108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0" h="414">
                    <a:moveTo>
                      <a:pt x="570" y="108"/>
                    </a:moveTo>
                    <a:lnTo>
                      <a:pt x="314" y="414"/>
                    </a:lnTo>
                    <a:lnTo>
                      <a:pt x="0" y="306"/>
                    </a:lnTo>
                    <a:lnTo>
                      <a:pt x="256" y="0"/>
                    </a:lnTo>
                    <a:lnTo>
                      <a:pt x="570" y="1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69" name="Freeform 30">
                <a:extLst>
                  <a:ext uri="{FF2B5EF4-FFF2-40B4-BE49-F238E27FC236}">
                    <a16:creationId xmlns:a16="http://schemas.microsoft.com/office/drawing/2014/main" xmlns="" id="{B0D629FA-9B5A-42D4-A8CD-370BD4974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6413" y="3171825"/>
                <a:ext cx="1565275" cy="976313"/>
              </a:xfrm>
              <a:custGeom>
                <a:avLst/>
                <a:gdLst>
                  <a:gd name="T0" fmla="*/ 986 w 986"/>
                  <a:gd name="T1" fmla="*/ 78 h 615"/>
                  <a:gd name="T2" fmla="*/ 540 w 986"/>
                  <a:gd name="T3" fmla="*/ 615 h 615"/>
                  <a:gd name="T4" fmla="*/ 0 w 986"/>
                  <a:gd name="T5" fmla="*/ 426 h 615"/>
                  <a:gd name="T6" fmla="*/ 188 w 986"/>
                  <a:gd name="T7" fmla="*/ 198 h 615"/>
                  <a:gd name="T8" fmla="*/ 502 w 986"/>
                  <a:gd name="T9" fmla="*/ 306 h 615"/>
                  <a:gd name="T10" fmla="*/ 758 w 986"/>
                  <a:gd name="T11" fmla="*/ 0 h 615"/>
                  <a:gd name="T12" fmla="*/ 986 w 986"/>
                  <a:gd name="T13" fmla="*/ 78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6" h="615">
                    <a:moveTo>
                      <a:pt x="986" y="78"/>
                    </a:moveTo>
                    <a:lnTo>
                      <a:pt x="540" y="615"/>
                    </a:lnTo>
                    <a:lnTo>
                      <a:pt x="0" y="426"/>
                    </a:lnTo>
                    <a:lnTo>
                      <a:pt x="188" y="198"/>
                    </a:lnTo>
                    <a:lnTo>
                      <a:pt x="502" y="306"/>
                    </a:lnTo>
                    <a:lnTo>
                      <a:pt x="758" y="0"/>
                    </a:lnTo>
                    <a:lnTo>
                      <a:pt x="986" y="78"/>
                    </a:lnTo>
                    <a:close/>
                  </a:path>
                </a:pathLst>
              </a:custGeom>
              <a:solidFill>
                <a:srgbClr val="1976D2"/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 31">
                <a:extLst>
                  <a:ext uri="{FF2B5EF4-FFF2-40B4-BE49-F238E27FC236}">
                    <a16:creationId xmlns:a16="http://schemas.microsoft.com/office/drawing/2014/main" xmlns="" id="{56EE75FC-9933-4EF9-BF53-1280DEB60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4138" y="3295650"/>
                <a:ext cx="936625" cy="1236663"/>
              </a:xfrm>
              <a:custGeom>
                <a:avLst/>
                <a:gdLst>
                  <a:gd name="T0" fmla="*/ 446 w 590"/>
                  <a:gd name="T1" fmla="*/ 0 h 779"/>
                  <a:gd name="T2" fmla="*/ 590 w 590"/>
                  <a:gd name="T3" fmla="*/ 242 h 779"/>
                  <a:gd name="T4" fmla="*/ 144 w 590"/>
                  <a:gd name="T5" fmla="*/ 779 h 779"/>
                  <a:gd name="T6" fmla="*/ 0 w 590"/>
                  <a:gd name="T7" fmla="*/ 537 h 779"/>
                  <a:gd name="T8" fmla="*/ 446 w 590"/>
                  <a:gd name="T9" fmla="*/ 0 h 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0" h="779">
                    <a:moveTo>
                      <a:pt x="446" y="0"/>
                    </a:moveTo>
                    <a:lnTo>
                      <a:pt x="590" y="242"/>
                    </a:lnTo>
                    <a:lnTo>
                      <a:pt x="144" y="779"/>
                    </a:lnTo>
                    <a:lnTo>
                      <a:pt x="0" y="537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1976D2">
                  <a:lumMod val="75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71" name="Freeform 32">
                <a:extLst>
                  <a:ext uri="{FF2B5EF4-FFF2-40B4-BE49-F238E27FC236}">
                    <a16:creationId xmlns:a16="http://schemas.microsoft.com/office/drawing/2014/main" xmlns="" id="{90B2AFC5-6880-4D7F-81FC-769F2A285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3238" y="3848100"/>
                <a:ext cx="1079500" cy="684213"/>
              </a:xfrm>
              <a:custGeom>
                <a:avLst/>
                <a:gdLst>
                  <a:gd name="T0" fmla="*/ 542 w 680"/>
                  <a:gd name="T1" fmla="*/ 189 h 431"/>
                  <a:gd name="T2" fmla="*/ 680 w 680"/>
                  <a:gd name="T3" fmla="*/ 431 h 431"/>
                  <a:gd name="T4" fmla="*/ 138 w 680"/>
                  <a:gd name="T5" fmla="*/ 245 h 431"/>
                  <a:gd name="T6" fmla="*/ 0 w 680"/>
                  <a:gd name="T7" fmla="*/ 0 h 431"/>
                  <a:gd name="T8" fmla="*/ 542 w 680"/>
                  <a:gd name="T9" fmla="*/ 189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0" h="431">
                    <a:moveTo>
                      <a:pt x="542" y="189"/>
                    </a:moveTo>
                    <a:lnTo>
                      <a:pt x="680" y="431"/>
                    </a:lnTo>
                    <a:lnTo>
                      <a:pt x="138" y="245"/>
                    </a:lnTo>
                    <a:lnTo>
                      <a:pt x="0" y="0"/>
                    </a:lnTo>
                    <a:lnTo>
                      <a:pt x="542" y="189"/>
                    </a:lnTo>
                    <a:close/>
                  </a:path>
                </a:pathLst>
              </a:custGeom>
              <a:solidFill>
                <a:srgbClr val="1976D2">
                  <a:lumMod val="50000"/>
                </a:srgb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xmlns="" id="{3066B8BD-747C-4B05-97A0-F6B5462F6446}"/>
              </a:ext>
            </a:extLst>
          </p:cNvPr>
          <p:cNvGrpSpPr/>
          <p:nvPr/>
        </p:nvGrpSpPr>
        <p:grpSpPr>
          <a:xfrm>
            <a:off x="6103067" y="652899"/>
            <a:ext cx="2883775" cy="706576"/>
            <a:chOff x="893360" y="5086499"/>
            <a:chExt cx="2755578" cy="706576"/>
          </a:xfrm>
        </p:grpSpPr>
        <p:grpSp>
          <p:nvGrpSpPr>
            <p:cNvPr id="92" name="Group 31">
              <a:extLst>
                <a:ext uri="{FF2B5EF4-FFF2-40B4-BE49-F238E27FC236}">
                  <a16:creationId xmlns:a16="http://schemas.microsoft.com/office/drawing/2014/main" xmlns="" id="{47100F26-986C-4D73-9188-B2B29DA3E755}"/>
                </a:ext>
              </a:extLst>
            </p:cNvPr>
            <p:cNvGrpSpPr/>
            <p:nvPr/>
          </p:nvGrpSpPr>
          <p:grpSpPr>
            <a:xfrm>
              <a:off x="893360" y="5086499"/>
              <a:ext cx="684000" cy="684000"/>
              <a:chOff x="6094010" y="3956321"/>
              <a:chExt cx="684000" cy="684000"/>
            </a:xfrm>
          </p:grpSpPr>
          <p:sp>
            <p:nvSpPr>
              <p:cNvPr id="94" name="Document 32">
                <a:extLst>
                  <a:ext uri="{FF2B5EF4-FFF2-40B4-BE49-F238E27FC236}">
                    <a16:creationId xmlns:a16="http://schemas.microsoft.com/office/drawing/2014/main" xmlns="" id="{E9BFEDDF-DEA3-4D8A-89AA-5A83FAA8DFA9}"/>
                  </a:ext>
                </a:extLst>
              </p:cNvPr>
              <p:cNvSpPr/>
              <p:nvPr/>
            </p:nvSpPr>
            <p:spPr>
              <a:xfrm>
                <a:off x="6094010" y="3956321"/>
                <a:ext cx="684000" cy="684000"/>
              </a:xfrm>
              <a:prstGeom prst="flowChartDocument">
                <a:avLst/>
              </a:prstGeom>
              <a:gradFill rotWithShape="1">
                <a:gsLst>
                  <a:gs pos="0">
                    <a:srgbClr val="1E88E5">
                      <a:satMod val="103000"/>
                      <a:lumMod val="102000"/>
                      <a:tint val="94000"/>
                    </a:srgbClr>
                  </a:gs>
                  <a:gs pos="50000">
                    <a:srgbClr val="1E88E5">
                      <a:satMod val="110000"/>
                      <a:lumMod val="100000"/>
                      <a:shade val="100000"/>
                    </a:srgbClr>
                  </a:gs>
                  <a:gs pos="100000">
                    <a:srgbClr val="1E88E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95" name="Shape 2540">
                <a:extLst>
                  <a:ext uri="{FF2B5EF4-FFF2-40B4-BE49-F238E27FC236}">
                    <a16:creationId xmlns:a16="http://schemas.microsoft.com/office/drawing/2014/main" xmlns="" id="{BDEB4FC8-4734-4432-BD25-35DFA05989EE}"/>
                  </a:ext>
                </a:extLst>
              </p:cNvPr>
              <p:cNvSpPr/>
              <p:nvPr/>
            </p:nvSpPr>
            <p:spPr>
              <a:xfrm>
                <a:off x="6272006" y="4094123"/>
                <a:ext cx="324000" cy="32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32" y="6661"/>
                    </a:moveTo>
                    <a:cubicBezTo>
                      <a:pt x="20540" y="6471"/>
                      <a:pt x="20228" y="6473"/>
                      <a:pt x="20038" y="6667"/>
                    </a:cubicBezTo>
                    <a:cubicBezTo>
                      <a:pt x="19903" y="6804"/>
                      <a:pt x="19870" y="7000"/>
                      <a:pt x="19929" y="7171"/>
                    </a:cubicBezTo>
                    <a:lnTo>
                      <a:pt x="19918" y="7175"/>
                    </a:lnTo>
                    <a:cubicBezTo>
                      <a:pt x="20365" y="8298"/>
                      <a:pt x="20618" y="9518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cubicBezTo>
                      <a:pt x="5378" y="20618"/>
                      <a:pt x="982" y="16223"/>
                      <a:pt x="982" y="10800"/>
                    </a:cubicBezTo>
                    <a:cubicBezTo>
                      <a:pt x="982" y="5377"/>
                      <a:pt x="5378" y="982"/>
                      <a:pt x="10800" y="982"/>
                    </a:cubicBezTo>
                    <a:cubicBezTo>
                      <a:pt x="13575" y="982"/>
                      <a:pt x="16077" y="2136"/>
                      <a:pt x="17862" y="3989"/>
                    </a:cubicBezTo>
                    <a:lnTo>
                      <a:pt x="17868" y="3982"/>
                    </a:lnTo>
                    <a:cubicBezTo>
                      <a:pt x="18062" y="4157"/>
                      <a:pt x="18359" y="4153"/>
                      <a:pt x="18544" y="3965"/>
                    </a:cubicBezTo>
                    <a:cubicBezTo>
                      <a:pt x="18734" y="3771"/>
                      <a:pt x="18732" y="3461"/>
                      <a:pt x="18539" y="3270"/>
                    </a:cubicBezTo>
                    <a:cubicBezTo>
                      <a:pt x="18520" y="3252"/>
                      <a:pt x="18496" y="3244"/>
                      <a:pt x="18476" y="3230"/>
                    </a:cubicBezTo>
                    <a:cubicBezTo>
                      <a:pt x="16521" y="1241"/>
                      <a:pt x="13810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5" y="21600"/>
                      <a:pt x="21600" y="16764"/>
                      <a:pt x="21600" y="10800"/>
                    </a:cubicBezTo>
                    <a:cubicBezTo>
                      <a:pt x="21600" y="9412"/>
                      <a:pt x="21329" y="8089"/>
                      <a:pt x="20851" y="6869"/>
                    </a:cubicBezTo>
                    <a:cubicBezTo>
                      <a:pt x="20828" y="6794"/>
                      <a:pt x="20793" y="6721"/>
                      <a:pt x="20732" y="6661"/>
                    </a:cubicBezTo>
                    <a:moveTo>
                      <a:pt x="10792" y="13534"/>
                    </a:moveTo>
                    <a:lnTo>
                      <a:pt x="6238" y="8980"/>
                    </a:lnTo>
                    <a:cubicBezTo>
                      <a:pt x="6149" y="8891"/>
                      <a:pt x="6027" y="8836"/>
                      <a:pt x="5891" y="8836"/>
                    </a:cubicBezTo>
                    <a:cubicBezTo>
                      <a:pt x="5620" y="8836"/>
                      <a:pt x="5400" y="9056"/>
                      <a:pt x="5400" y="9327"/>
                    </a:cubicBezTo>
                    <a:cubicBezTo>
                      <a:pt x="5400" y="9463"/>
                      <a:pt x="5455" y="9585"/>
                      <a:pt x="5544" y="9675"/>
                    </a:cubicBezTo>
                    <a:lnTo>
                      <a:pt x="10453" y="14583"/>
                    </a:lnTo>
                    <a:cubicBezTo>
                      <a:pt x="10542" y="14672"/>
                      <a:pt x="10664" y="14727"/>
                      <a:pt x="10800" y="14727"/>
                    </a:cubicBezTo>
                    <a:cubicBezTo>
                      <a:pt x="10940" y="14727"/>
                      <a:pt x="11064" y="14668"/>
                      <a:pt x="11154" y="14574"/>
                    </a:cubicBezTo>
                    <a:lnTo>
                      <a:pt x="11155" y="14576"/>
                    </a:lnTo>
                    <a:lnTo>
                      <a:pt x="19353" y="5988"/>
                    </a:lnTo>
                    <a:cubicBezTo>
                      <a:pt x="19353" y="5989"/>
                      <a:pt x="19354" y="5990"/>
                      <a:pt x="19354" y="5991"/>
                    </a:cubicBezTo>
                    <a:lnTo>
                      <a:pt x="20055" y="5255"/>
                    </a:lnTo>
                    <a:cubicBezTo>
                      <a:pt x="20055" y="5255"/>
                      <a:pt x="20054" y="5254"/>
                      <a:pt x="20054" y="5253"/>
                    </a:cubicBezTo>
                    <a:lnTo>
                      <a:pt x="21464" y="3775"/>
                    </a:lnTo>
                    <a:lnTo>
                      <a:pt x="21463" y="3774"/>
                    </a:lnTo>
                    <a:cubicBezTo>
                      <a:pt x="21547" y="3686"/>
                      <a:pt x="21600" y="3567"/>
                      <a:pt x="21600" y="3436"/>
                    </a:cubicBezTo>
                    <a:cubicBezTo>
                      <a:pt x="21600" y="3166"/>
                      <a:pt x="21380" y="2945"/>
                      <a:pt x="21109" y="2945"/>
                    </a:cubicBezTo>
                    <a:cubicBezTo>
                      <a:pt x="20969" y="2945"/>
                      <a:pt x="20844" y="3005"/>
                      <a:pt x="20755" y="3099"/>
                    </a:cubicBezTo>
                    <a:lnTo>
                      <a:pt x="20754" y="3097"/>
                    </a:lnTo>
                    <a:lnTo>
                      <a:pt x="19493" y="4419"/>
                    </a:lnTo>
                    <a:cubicBezTo>
                      <a:pt x="19492" y="4418"/>
                      <a:pt x="19491" y="4416"/>
                      <a:pt x="19490" y="4415"/>
                    </a:cubicBezTo>
                    <a:lnTo>
                      <a:pt x="18805" y="5133"/>
                    </a:lnTo>
                    <a:cubicBezTo>
                      <a:pt x="18806" y="5134"/>
                      <a:pt x="18807" y="5136"/>
                      <a:pt x="18807" y="5137"/>
                    </a:cubicBezTo>
                    <a:cubicBezTo>
                      <a:pt x="18807" y="5137"/>
                      <a:pt x="10792" y="13534"/>
                      <a:pt x="10792" y="135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marL="0" marR="0" lvl="0" indent="0" defTabSz="22853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omfortaa" panose="020B0604020202020204" charset="0"/>
                  <a:ea typeface="Source Sans Pro Light" charset="0"/>
                  <a:cs typeface="Source Sans Pro Light" charset="0"/>
                  <a:sym typeface="Gill Sans"/>
                </a:endParaRPr>
              </a:p>
            </p:txBody>
          </p:sp>
        </p:grpSp>
        <p:sp>
          <p:nvSpPr>
            <p:cNvPr id="93" name="Text Placeholder 33">
              <a:extLst>
                <a:ext uri="{FF2B5EF4-FFF2-40B4-BE49-F238E27FC236}">
                  <a16:creationId xmlns:a16="http://schemas.microsoft.com/office/drawing/2014/main" xmlns="" id="{9D7BDB92-C62E-4684-890C-8B3E0D6E9903}"/>
                </a:ext>
              </a:extLst>
            </p:cNvPr>
            <p:cNvSpPr txBox="1">
              <a:spLocks/>
            </p:cNvSpPr>
            <p:nvPr/>
          </p:nvSpPr>
          <p:spPr>
            <a:xfrm>
              <a:off x="1752350" y="5132634"/>
              <a:ext cx="1896588" cy="660441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3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2A5F5"/>
                  </a:solidFill>
                  <a:effectLst/>
                  <a:uLnTx/>
                  <a:uFillTx/>
                  <a:latin typeface="Comfortaa" panose="020B0604020202020204" charset="0"/>
                </a:rPr>
                <a:t>Дефицит покрывается за счет остатков средств местного бюджета на счете на начало очередного финансового года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2A5F5"/>
                </a:solidFill>
                <a:effectLst/>
                <a:uLnTx/>
                <a:uFillTx/>
                <a:latin typeface="Comfortaa" panose="020B0604020202020204" charset="0"/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xmlns="" id="{CFA7D5DC-7A66-4C66-8677-7E92924C553F}"/>
              </a:ext>
            </a:extLst>
          </p:cNvPr>
          <p:cNvGrpSpPr/>
          <p:nvPr/>
        </p:nvGrpSpPr>
        <p:grpSpPr>
          <a:xfrm>
            <a:off x="202314" y="4136200"/>
            <a:ext cx="3891196" cy="684000"/>
            <a:chOff x="893360" y="5086499"/>
            <a:chExt cx="3891196" cy="684000"/>
          </a:xfrm>
        </p:grpSpPr>
        <p:grpSp>
          <p:nvGrpSpPr>
            <p:cNvPr id="97" name="Group 31">
              <a:extLst>
                <a:ext uri="{FF2B5EF4-FFF2-40B4-BE49-F238E27FC236}">
                  <a16:creationId xmlns:a16="http://schemas.microsoft.com/office/drawing/2014/main" xmlns="" id="{A3508582-8B06-4003-B6E8-0D8168ACA263}"/>
                </a:ext>
              </a:extLst>
            </p:cNvPr>
            <p:cNvGrpSpPr/>
            <p:nvPr/>
          </p:nvGrpSpPr>
          <p:grpSpPr>
            <a:xfrm>
              <a:off x="893360" y="5086499"/>
              <a:ext cx="684000" cy="684000"/>
              <a:chOff x="6094010" y="3956321"/>
              <a:chExt cx="684000" cy="684000"/>
            </a:xfrm>
          </p:grpSpPr>
          <p:sp>
            <p:nvSpPr>
              <p:cNvPr id="99" name="Document 32">
                <a:extLst>
                  <a:ext uri="{FF2B5EF4-FFF2-40B4-BE49-F238E27FC236}">
                    <a16:creationId xmlns:a16="http://schemas.microsoft.com/office/drawing/2014/main" xmlns="" id="{9B10D0A1-9935-4D19-9453-476C56EC3044}"/>
                  </a:ext>
                </a:extLst>
              </p:cNvPr>
              <p:cNvSpPr/>
              <p:nvPr/>
            </p:nvSpPr>
            <p:spPr>
              <a:xfrm>
                <a:off x="6094010" y="3956321"/>
                <a:ext cx="684000" cy="684000"/>
              </a:xfrm>
              <a:prstGeom prst="flowChartDocument">
                <a:avLst/>
              </a:prstGeom>
              <a:gradFill rotWithShape="1">
                <a:gsLst>
                  <a:gs pos="0">
                    <a:srgbClr val="1E88E5">
                      <a:satMod val="103000"/>
                      <a:lumMod val="102000"/>
                      <a:tint val="94000"/>
                    </a:srgbClr>
                  </a:gs>
                  <a:gs pos="50000">
                    <a:srgbClr val="1E88E5">
                      <a:satMod val="110000"/>
                      <a:lumMod val="100000"/>
                      <a:shade val="100000"/>
                    </a:srgbClr>
                  </a:gs>
                  <a:gs pos="100000">
                    <a:srgbClr val="1E88E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fortaa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100" name="Shape 2540">
                <a:extLst>
                  <a:ext uri="{FF2B5EF4-FFF2-40B4-BE49-F238E27FC236}">
                    <a16:creationId xmlns:a16="http://schemas.microsoft.com/office/drawing/2014/main" xmlns="" id="{7590B118-801D-4641-9C7C-8E4EE05E00DB}"/>
                  </a:ext>
                </a:extLst>
              </p:cNvPr>
              <p:cNvSpPr/>
              <p:nvPr/>
            </p:nvSpPr>
            <p:spPr>
              <a:xfrm>
                <a:off x="6272006" y="4094123"/>
                <a:ext cx="324000" cy="32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32" y="6661"/>
                    </a:moveTo>
                    <a:cubicBezTo>
                      <a:pt x="20540" y="6471"/>
                      <a:pt x="20228" y="6473"/>
                      <a:pt x="20038" y="6667"/>
                    </a:cubicBezTo>
                    <a:cubicBezTo>
                      <a:pt x="19903" y="6804"/>
                      <a:pt x="19870" y="7000"/>
                      <a:pt x="19929" y="7171"/>
                    </a:cubicBezTo>
                    <a:lnTo>
                      <a:pt x="19918" y="7175"/>
                    </a:lnTo>
                    <a:cubicBezTo>
                      <a:pt x="20365" y="8298"/>
                      <a:pt x="20618" y="9518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cubicBezTo>
                      <a:pt x="5378" y="20618"/>
                      <a:pt x="982" y="16223"/>
                      <a:pt x="982" y="10800"/>
                    </a:cubicBezTo>
                    <a:cubicBezTo>
                      <a:pt x="982" y="5377"/>
                      <a:pt x="5378" y="982"/>
                      <a:pt x="10800" y="982"/>
                    </a:cubicBezTo>
                    <a:cubicBezTo>
                      <a:pt x="13575" y="982"/>
                      <a:pt x="16077" y="2136"/>
                      <a:pt x="17862" y="3989"/>
                    </a:cubicBezTo>
                    <a:lnTo>
                      <a:pt x="17868" y="3982"/>
                    </a:lnTo>
                    <a:cubicBezTo>
                      <a:pt x="18062" y="4157"/>
                      <a:pt x="18359" y="4153"/>
                      <a:pt x="18544" y="3965"/>
                    </a:cubicBezTo>
                    <a:cubicBezTo>
                      <a:pt x="18734" y="3771"/>
                      <a:pt x="18732" y="3461"/>
                      <a:pt x="18539" y="3270"/>
                    </a:cubicBezTo>
                    <a:cubicBezTo>
                      <a:pt x="18520" y="3252"/>
                      <a:pt x="18496" y="3244"/>
                      <a:pt x="18476" y="3230"/>
                    </a:cubicBezTo>
                    <a:cubicBezTo>
                      <a:pt x="16521" y="1241"/>
                      <a:pt x="13810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5" y="21600"/>
                      <a:pt x="21600" y="16764"/>
                      <a:pt x="21600" y="10800"/>
                    </a:cubicBezTo>
                    <a:cubicBezTo>
                      <a:pt x="21600" y="9412"/>
                      <a:pt x="21329" y="8089"/>
                      <a:pt x="20851" y="6869"/>
                    </a:cubicBezTo>
                    <a:cubicBezTo>
                      <a:pt x="20828" y="6794"/>
                      <a:pt x="20793" y="6721"/>
                      <a:pt x="20732" y="6661"/>
                    </a:cubicBezTo>
                    <a:moveTo>
                      <a:pt x="10792" y="13534"/>
                    </a:moveTo>
                    <a:lnTo>
                      <a:pt x="6238" y="8980"/>
                    </a:lnTo>
                    <a:cubicBezTo>
                      <a:pt x="6149" y="8891"/>
                      <a:pt x="6027" y="8836"/>
                      <a:pt x="5891" y="8836"/>
                    </a:cubicBezTo>
                    <a:cubicBezTo>
                      <a:pt x="5620" y="8836"/>
                      <a:pt x="5400" y="9056"/>
                      <a:pt x="5400" y="9327"/>
                    </a:cubicBezTo>
                    <a:cubicBezTo>
                      <a:pt x="5400" y="9463"/>
                      <a:pt x="5455" y="9585"/>
                      <a:pt x="5544" y="9675"/>
                    </a:cubicBezTo>
                    <a:lnTo>
                      <a:pt x="10453" y="14583"/>
                    </a:lnTo>
                    <a:cubicBezTo>
                      <a:pt x="10542" y="14672"/>
                      <a:pt x="10664" y="14727"/>
                      <a:pt x="10800" y="14727"/>
                    </a:cubicBezTo>
                    <a:cubicBezTo>
                      <a:pt x="10940" y="14727"/>
                      <a:pt x="11064" y="14668"/>
                      <a:pt x="11154" y="14574"/>
                    </a:cubicBezTo>
                    <a:lnTo>
                      <a:pt x="11155" y="14576"/>
                    </a:lnTo>
                    <a:lnTo>
                      <a:pt x="19353" y="5988"/>
                    </a:lnTo>
                    <a:cubicBezTo>
                      <a:pt x="19353" y="5989"/>
                      <a:pt x="19354" y="5990"/>
                      <a:pt x="19354" y="5991"/>
                    </a:cubicBezTo>
                    <a:lnTo>
                      <a:pt x="20055" y="5255"/>
                    </a:lnTo>
                    <a:cubicBezTo>
                      <a:pt x="20055" y="5255"/>
                      <a:pt x="20054" y="5254"/>
                      <a:pt x="20054" y="5253"/>
                    </a:cubicBezTo>
                    <a:lnTo>
                      <a:pt x="21464" y="3775"/>
                    </a:lnTo>
                    <a:lnTo>
                      <a:pt x="21463" y="3774"/>
                    </a:lnTo>
                    <a:cubicBezTo>
                      <a:pt x="21547" y="3686"/>
                      <a:pt x="21600" y="3567"/>
                      <a:pt x="21600" y="3436"/>
                    </a:cubicBezTo>
                    <a:cubicBezTo>
                      <a:pt x="21600" y="3166"/>
                      <a:pt x="21380" y="2945"/>
                      <a:pt x="21109" y="2945"/>
                    </a:cubicBezTo>
                    <a:cubicBezTo>
                      <a:pt x="20969" y="2945"/>
                      <a:pt x="20844" y="3005"/>
                      <a:pt x="20755" y="3099"/>
                    </a:cubicBezTo>
                    <a:lnTo>
                      <a:pt x="20754" y="3097"/>
                    </a:lnTo>
                    <a:lnTo>
                      <a:pt x="19493" y="4419"/>
                    </a:lnTo>
                    <a:cubicBezTo>
                      <a:pt x="19492" y="4418"/>
                      <a:pt x="19491" y="4416"/>
                      <a:pt x="19490" y="4415"/>
                    </a:cubicBezTo>
                    <a:lnTo>
                      <a:pt x="18805" y="5133"/>
                    </a:lnTo>
                    <a:cubicBezTo>
                      <a:pt x="18806" y="5134"/>
                      <a:pt x="18807" y="5136"/>
                      <a:pt x="18807" y="5137"/>
                    </a:cubicBezTo>
                    <a:cubicBezTo>
                      <a:pt x="18807" y="5137"/>
                      <a:pt x="10792" y="13534"/>
                      <a:pt x="10792" y="135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marL="0" marR="0" lvl="0" indent="0" defTabSz="22853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omfortaa" panose="020B0604020202020204" charset="0"/>
                  <a:ea typeface="Source Sans Pro Light" charset="0"/>
                  <a:cs typeface="Source Sans Pro Light" charset="0"/>
                  <a:sym typeface="Gill Sans"/>
                </a:endParaRPr>
              </a:p>
            </p:txBody>
          </p:sp>
        </p:grpSp>
        <p:sp>
          <p:nvSpPr>
            <p:cNvPr id="98" name="Text Placeholder 33">
              <a:extLst>
                <a:ext uri="{FF2B5EF4-FFF2-40B4-BE49-F238E27FC236}">
                  <a16:creationId xmlns:a16="http://schemas.microsoft.com/office/drawing/2014/main" xmlns="" id="{9A4B807A-07EC-4353-99FD-902B1F212153}"/>
                </a:ext>
              </a:extLst>
            </p:cNvPr>
            <p:cNvSpPr txBox="1">
              <a:spLocks/>
            </p:cNvSpPr>
            <p:nvPr/>
          </p:nvSpPr>
          <p:spPr>
            <a:xfrm>
              <a:off x="1755356" y="5224301"/>
              <a:ext cx="3029200" cy="339293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3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2A5F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fortaa" panose="020B0604020202020204" charset="0"/>
                </a:rPr>
                <a:t>Таблица показателей (тыс. руб.)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2"/>
          <p:cNvSpPr txBox="1">
            <a:spLocks noGrp="1"/>
          </p:cNvSpPr>
          <p:nvPr>
            <p:ph type="title" idx="6"/>
          </p:nvPr>
        </p:nvSpPr>
        <p:spPr>
          <a:xfrm>
            <a:off x="720000" y="1021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ИСТОЧНИКИ ДАННЫХ ДЛЯ ТАБЛИЧНЫХ ПОКАЗАТЕЛЕЙ</a:t>
            </a:r>
          </a:p>
        </p:txBody>
      </p:sp>
      <p:sp>
        <p:nvSpPr>
          <p:cNvPr id="34" name="Подзаголовок 4">
            <a:extLst>
              <a:ext uri="{FF2B5EF4-FFF2-40B4-BE49-F238E27FC236}">
                <a16:creationId xmlns:a16="http://schemas.microsoft.com/office/drawing/2014/main" xmlns="" id="{19A5DFAC-AD6A-477A-8C38-5E5DFE268D55}"/>
              </a:ext>
            </a:extLst>
          </p:cNvPr>
          <p:cNvSpPr txBox="1">
            <a:spLocks/>
          </p:cNvSpPr>
          <p:nvPr/>
        </p:nvSpPr>
        <p:spPr>
          <a:xfrm>
            <a:off x="-79619" y="721732"/>
            <a:ext cx="9214094" cy="3765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050" dirty="0">
                <a:solidFill>
                  <a:schemeClr val="tx1"/>
                </a:solidFill>
                <a:latin typeface="Comfortaa" panose="020B0604020202020204" charset="0"/>
              </a:rPr>
              <a:t>Текущая версия бюджета, плановые показатели;</a:t>
            </a:r>
            <a:endParaRPr lang="ru-RU" altLang="ru-RU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fortaa" panose="020B0604020202020204" charset="0"/>
            </a:endParaRPr>
          </a:p>
        </p:txBody>
      </p:sp>
      <p:sp>
        <p:nvSpPr>
          <p:cNvPr id="35" name="Подзаголовок 4">
            <a:extLst>
              <a:ext uri="{FF2B5EF4-FFF2-40B4-BE49-F238E27FC236}">
                <a16:creationId xmlns:a16="http://schemas.microsoft.com/office/drawing/2014/main" xmlns="" id="{6D4CE1ED-17FC-4505-93A6-E312017A9A58}"/>
              </a:ext>
            </a:extLst>
          </p:cNvPr>
          <p:cNvSpPr txBox="1">
            <a:spLocks/>
          </p:cNvSpPr>
          <p:nvPr/>
        </p:nvSpPr>
        <p:spPr>
          <a:xfrm>
            <a:off x="-81474" y="922223"/>
            <a:ext cx="9225473" cy="494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050" dirty="0">
                <a:solidFill>
                  <a:schemeClr val="tx1"/>
                </a:solidFill>
                <a:latin typeface="Comfortaa" panose="020B0604020202020204" charset="0"/>
              </a:rPr>
              <a:t>Прогноз социально-экономического развития внутригородского муниципального образования Санкт-Петербурга муниципальный округ Васильевский на 2024 год и на плановый период 2025 и 2026 годов </a:t>
            </a:r>
            <a:r>
              <a:rPr lang="ru-RU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(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http://msmov.spb.ru/</a:t>
            </a:r>
            <a:r>
              <a:rPr lang="ru-RU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бюджет-муниципального-округа2/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na-2024-god/proekt-byudzheta.html</a:t>
            </a:r>
            <a:r>
              <a:rPr lang="ru-RU" sz="700" dirty="0">
                <a:solidFill>
                  <a:schemeClr val="tx1"/>
                </a:solidFill>
                <a:latin typeface="Comfortaa" panose="020B0604020202020204" charset="0"/>
              </a:rPr>
              <a:t>)</a:t>
            </a:r>
            <a:r>
              <a:rPr lang="ru-RU" sz="1050" dirty="0">
                <a:solidFill>
                  <a:schemeClr val="tx1"/>
                </a:solidFill>
                <a:latin typeface="Comfortaa" panose="020B0604020202020204" charset="0"/>
              </a:rPr>
              <a:t>;</a:t>
            </a:r>
            <a:endParaRPr lang="ru-RU" altLang="ru-RU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fortaa" panose="020B0604020202020204" charset="0"/>
            </a:endParaRPr>
          </a:p>
        </p:txBody>
      </p:sp>
      <p:sp>
        <p:nvSpPr>
          <p:cNvPr id="36" name="Подзаголовок 4">
            <a:extLst>
              <a:ext uri="{FF2B5EF4-FFF2-40B4-BE49-F238E27FC236}">
                <a16:creationId xmlns:a16="http://schemas.microsoft.com/office/drawing/2014/main" xmlns="" id="{C9AC2655-FC07-46D1-9702-02C4C6464F73}"/>
              </a:ext>
            </a:extLst>
          </p:cNvPr>
          <p:cNvSpPr txBox="1">
            <a:spLocks/>
          </p:cNvSpPr>
          <p:nvPr/>
        </p:nvSpPr>
        <p:spPr>
          <a:xfrm>
            <a:off x="-79620" y="1450206"/>
            <a:ext cx="9225473" cy="923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050" dirty="0">
                <a:solidFill>
                  <a:schemeClr val="tx1"/>
                </a:solidFill>
                <a:latin typeface="Comfortaa" panose="020B0604020202020204" charset="0"/>
              </a:rPr>
              <a:t>Постановление Местной администрации внутригородского муниципального образования Санкт-Петербурга муниципальный округ Васильевский от 03 ноября 2022 года № 73 «Об утверждении документов и материалов, предоставляемых одновременно с проектом бюджета внутригородского муниципального образования Санкт-Петербурга муниципальный округ Васильевский на 2023 год» (с изменениями) </a:t>
            </a:r>
            <a:r>
              <a:rPr lang="ru-RU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(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http://msmov.spb.ru/</a:t>
            </a:r>
            <a:r>
              <a:rPr lang="ru-RU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бюджет-муниципального-округа2/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na-2024-god/proekt-byudzheta.html</a:t>
            </a:r>
            <a:r>
              <a:rPr lang="ru-RU" sz="700" dirty="0">
                <a:solidFill>
                  <a:schemeClr val="tx1"/>
                </a:solidFill>
                <a:latin typeface="Comfortaa" panose="020B0604020202020204" charset="0"/>
              </a:rPr>
              <a:t>);</a:t>
            </a:r>
          </a:p>
        </p:txBody>
      </p:sp>
      <p:sp>
        <p:nvSpPr>
          <p:cNvPr id="37" name="Подзаголовок 4">
            <a:extLst>
              <a:ext uri="{FF2B5EF4-FFF2-40B4-BE49-F238E27FC236}">
                <a16:creationId xmlns:a16="http://schemas.microsoft.com/office/drawing/2014/main" xmlns="" id="{1A8FEFFB-E72B-48DA-8B59-4FCBF6B0A9BA}"/>
              </a:ext>
            </a:extLst>
          </p:cNvPr>
          <p:cNvSpPr txBox="1">
            <a:spLocks/>
          </p:cNvSpPr>
          <p:nvPr/>
        </p:nvSpPr>
        <p:spPr>
          <a:xfrm>
            <a:off x="-81474" y="2249349"/>
            <a:ext cx="9236852" cy="7108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050" dirty="0">
                <a:solidFill>
                  <a:schemeClr val="tx1"/>
                </a:solidFill>
                <a:latin typeface="Comfortaa" panose="020B0604020202020204" charset="0"/>
              </a:rPr>
              <a:t>Решение Муниципального совета внутригородского муниципального образования Санкт-Петербурга муниципальный округ Васильевский от 30 ноября 2022 года № 26 «О бюджете внутригородского муниципального образования Санкт-Петербурга муниципальный округ Васильевский на 2022 год» (с изменениями) </a:t>
            </a:r>
            <a:r>
              <a:rPr lang="ru-RU" sz="700" dirty="0">
                <a:solidFill>
                  <a:schemeClr val="tx1"/>
                </a:solidFill>
                <a:latin typeface="Comfortaa" panose="020B0604020202020204" charset="0"/>
              </a:rPr>
              <a:t>(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http://msmov.spb.ru/</a:t>
            </a:r>
            <a:r>
              <a:rPr lang="ru-RU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бюджет-муниципального-округа2/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na-2023-god/byudzhet-2023.html</a:t>
            </a:r>
            <a:r>
              <a:rPr lang="ru-RU" sz="700" dirty="0">
                <a:solidFill>
                  <a:schemeClr val="tx1"/>
                </a:solidFill>
                <a:latin typeface="Comfortaa" panose="020B0604020202020204" charset="0"/>
              </a:rPr>
              <a:t>)</a:t>
            </a:r>
            <a:r>
              <a:rPr lang="ru-RU" sz="1050" dirty="0">
                <a:solidFill>
                  <a:schemeClr val="tx1"/>
                </a:solidFill>
                <a:latin typeface="Comfortaa" panose="020B060402020202020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ru-RU" altLang="ru-RU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fortaa" panose="020B0604020202020204" charset="0"/>
            </a:endParaRPr>
          </a:p>
        </p:txBody>
      </p:sp>
      <p:sp>
        <p:nvSpPr>
          <p:cNvPr id="38" name="Подзаголовок 4">
            <a:extLst>
              <a:ext uri="{FF2B5EF4-FFF2-40B4-BE49-F238E27FC236}">
                <a16:creationId xmlns:a16="http://schemas.microsoft.com/office/drawing/2014/main" xmlns="" id="{D0D30D98-30F5-4AB6-B16C-EB79F890E3AB}"/>
              </a:ext>
            </a:extLst>
          </p:cNvPr>
          <p:cNvSpPr txBox="1">
            <a:spLocks/>
          </p:cNvSpPr>
          <p:nvPr/>
        </p:nvSpPr>
        <p:spPr>
          <a:xfrm>
            <a:off x="111960" y="4603735"/>
            <a:ext cx="9222386" cy="776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Wingdings" panose="05000000000000000000" pitchFamily="2" charset="2"/>
              <a:buChar char="ü"/>
              <a:defRPr/>
            </a:pPr>
            <a:endParaRPr lang="ru-RU" altLang="ru-RU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fortaa" panose="020B0604020202020204" charset="0"/>
            </a:endParaRPr>
          </a:p>
        </p:txBody>
      </p:sp>
      <p:sp>
        <p:nvSpPr>
          <p:cNvPr id="39" name="Подзаголовок 4">
            <a:extLst>
              <a:ext uri="{FF2B5EF4-FFF2-40B4-BE49-F238E27FC236}">
                <a16:creationId xmlns:a16="http://schemas.microsoft.com/office/drawing/2014/main" xmlns="" id="{BA579B70-6621-4460-AC39-9D44358A0E71}"/>
              </a:ext>
            </a:extLst>
          </p:cNvPr>
          <p:cNvSpPr txBox="1">
            <a:spLocks/>
          </p:cNvSpPr>
          <p:nvPr/>
        </p:nvSpPr>
        <p:spPr>
          <a:xfrm>
            <a:off x="121496" y="3868341"/>
            <a:ext cx="9299820" cy="749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ru-RU" altLang="ru-RU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fortaa" panose="020B0604020202020204" charset="0"/>
            </a:endParaRPr>
          </a:p>
        </p:txBody>
      </p:sp>
      <p:sp>
        <p:nvSpPr>
          <p:cNvPr id="40" name="Подзаголовок 4">
            <a:extLst>
              <a:ext uri="{FF2B5EF4-FFF2-40B4-BE49-F238E27FC236}">
                <a16:creationId xmlns:a16="http://schemas.microsoft.com/office/drawing/2014/main" xmlns="" id="{B6B82743-1A20-4BA3-B3A7-F232F46DFA8C}"/>
              </a:ext>
            </a:extLst>
          </p:cNvPr>
          <p:cNvSpPr txBox="1">
            <a:spLocks/>
          </p:cNvSpPr>
          <p:nvPr/>
        </p:nvSpPr>
        <p:spPr>
          <a:xfrm>
            <a:off x="121496" y="3749678"/>
            <a:ext cx="9299820" cy="8654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ru-RU" altLang="ru-RU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fortaa" panose="020B060402020202020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669C1BEF-403A-441D-8D12-E78AFBDC82A7}"/>
              </a:ext>
            </a:extLst>
          </p:cNvPr>
          <p:cNvSpPr/>
          <p:nvPr/>
        </p:nvSpPr>
        <p:spPr>
          <a:xfrm>
            <a:off x="-70094" y="2966704"/>
            <a:ext cx="9214094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050" dirty="0">
                <a:solidFill>
                  <a:schemeClr val="tx1"/>
                </a:solidFill>
                <a:latin typeface="Comfortaa" panose="020B0604020202020204" charset="0"/>
              </a:rPr>
              <a:t>Решение Муниципального совета внутригородского муниципального образования Санкт-Петербурга муниципальный округ Васильевский от 31 мая 2022 года № 10 «Об утверждении отчета об исполнении бюджета внутригородского муниципального образования Санкт-Петербурга муниципальный округ Васильевский за 2021 год» </a:t>
            </a:r>
            <a:r>
              <a:rPr lang="ru-RU" sz="700" dirty="0">
                <a:solidFill>
                  <a:schemeClr val="tx1"/>
                </a:solidFill>
                <a:latin typeface="Comfortaa" panose="020B0604020202020204" charset="0"/>
              </a:rPr>
              <a:t>(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http://msmov.spb.ru/</a:t>
            </a:r>
            <a:r>
              <a:rPr lang="ru-RU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документы/нормативные-правовые-акты/постановления-и-решения-муниципального-совета/2022.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html</a:t>
            </a:r>
            <a:r>
              <a:rPr lang="ru-RU" sz="700" dirty="0">
                <a:solidFill>
                  <a:schemeClr val="tx1"/>
                </a:solidFill>
                <a:latin typeface="Comfortaa" panose="020B0604020202020204" charset="0"/>
              </a:rPr>
              <a:t>)</a:t>
            </a:r>
            <a:r>
              <a:rPr lang="ru-RU" sz="1050" dirty="0">
                <a:solidFill>
                  <a:schemeClr val="tx1"/>
                </a:solidFill>
                <a:latin typeface="Comfortaa" panose="020B0604020202020204" charset="0"/>
              </a:rPr>
              <a:t>;</a:t>
            </a:r>
            <a:endParaRPr lang="ru-RU" altLang="ru-RU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fortaa" panose="020B060402020202020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3038DD87-E23A-4B96-AA44-4CBE45D824E9}"/>
              </a:ext>
            </a:extLst>
          </p:cNvPr>
          <p:cNvSpPr/>
          <p:nvPr/>
        </p:nvSpPr>
        <p:spPr>
          <a:xfrm>
            <a:off x="-60557" y="3615900"/>
            <a:ext cx="92045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050" dirty="0">
                <a:solidFill>
                  <a:schemeClr val="tx1"/>
                </a:solidFill>
                <a:latin typeface="Comfortaa" panose="020B0604020202020204" charset="0"/>
              </a:rPr>
              <a:t>Решение Муниципального совета внутригородского муниципального образования Санкт-Петербурга муниципальный округ Васильевский от 24 мая 2023 года № 16 «Об утверждении отчета об исполнении бюджета внутригородского муниципального образования Санкт-Петербурга муниципальный округ Васильевский за 2022 год» </a:t>
            </a:r>
            <a:r>
              <a:rPr lang="ru-RU" sz="700" dirty="0">
                <a:solidFill>
                  <a:schemeClr val="tx1"/>
                </a:solidFill>
                <a:latin typeface="Comfortaa" panose="020B0604020202020204" charset="0"/>
              </a:rPr>
              <a:t>(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http://msmov.spb.ru/</a:t>
            </a:r>
            <a:r>
              <a:rPr lang="ru-RU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бюджет-муниципального-округа2/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na-2022-god/otchyotyi-ob-ispolnenii-byudzheta.html</a:t>
            </a:r>
            <a:r>
              <a:rPr lang="ru-RU" sz="700" dirty="0">
                <a:solidFill>
                  <a:schemeClr val="tx1"/>
                </a:solidFill>
                <a:latin typeface="Comfortaa" panose="020B0604020202020204" charset="0"/>
              </a:rPr>
              <a:t>)</a:t>
            </a:r>
            <a:r>
              <a:rPr lang="ru-RU" sz="1050" dirty="0">
                <a:solidFill>
                  <a:schemeClr val="tx1"/>
                </a:solidFill>
                <a:latin typeface="Comfortaa" panose="020B0604020202020204" charset="0"/>
              </a:rPr>
              <a:t>;</a:t>
            </a:r>
            <a:endParaRPr lang="ru-RU" altLang="ru-RU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fortaa" panose="020B060402020202020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33DF8D0E-381E-49BB-BB40-3512C7EE1212}"/>
              </a:ext>
            </a:extLst>
          </p:cNvPr>
          <p:cNvSpPr/>
          <p:nvPr/>
        </p:nvSpPr>
        <p:spPr>
          <a:xfrm>
            <a:off x="-46428" y="4326485"/>
            <a:ext cx="91713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050" dirty="0">
                <a:solidFill>
                  <a:schemeClr val="tx1"/>
                </a:solidFill>
                <a:latin typeface="Comfortaa" panose="020B0604020202020204" charset="0"/>
              </a:rPr>
              <a:t>Решение Муниципального совета внутригородского муниципального образования Санкт-Петербурга муниципальный округ Васильевский от 31 мая 2022 года № 10 «Об утверждении отчета об исполнении бюджета внутригородского муниципального образования Санкт-Петербурга муниципальный округ Васильевский за 2023 год» </a:t>
            </a:r>
            <a:r>
              <a:rPr lang="ru-RU" sz="700" dirty="0">
                <a:solidFill>
                  <a:schemeClr val="tx1"/>
                </a:solidFill>
                <a:latin typeface="Comfortaa" panose="020B0604020202020204" charset="0"/>
              </a:rPr>
              <a:t>(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http://msmov.spb.ru/</a:t>
            </a:r>
            <a:r>
              <a:rPr lang="ru-RU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бюджет-муниципального-округа2/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omfortaa" panose="020B0604020202020204" charset="0"/>
              </a:rPr>
              <a:t>na-2023-god/otchyotyi-ob-ispolnenii-byudzheta.html</a:t>
            </a:r>
            <a:r>
              <a:rPr lang="ru-RU" sz="700" dirty="0">
                <a:solidFill>
                  <a:schemeClr val="tx1"/>
                </a:solidFill>
                <a:latin typeface="Comfortaa" panose="020B0604020202020204" charset="0"/>
              </a:rPr>
              <a:t>)</a:t>
            </a:r>
            <a:r>
              <a:rPr lang="ru-RU" sz="1050" dirty="0">
                <a:solidFill>
                  <a:schemeClr val="tx1"/>
                </a:solidFill>
                <a:latin typeface="Comfortaa" panose="020B0604020202020204" charset="0"/>
              </a:rPr>
              <a:t>.</a:t>
            </a:r>
            <a:endParaRPr lang="ru-RU" altLang="ru-RU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fortaa" panose="020B060402020202020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4"/>
          <p:cNvSpPr txBox="1">
            <a:spLocks noGrp="1"/>
          </p:cNvSpPr>
          <p:nvPr>
            <p:ph type="title"/>
          </p:nvPr>
        </p:nvSpPr>
        <p:spPr>
          <a:xfrm>
            <a:off x="710475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ОЦЕНКА ОТКРЫТОСТИ БЮДЖЕТНЫХ </a:t>
            </a:r>
            <a:r>
              <a:rPr lang="ru-RU" sz="2000" dirty="0" smtClean="0"/>
              <a:t>ДАННЫХ</a:t>
            </a:r>
            <a:r>
              <a:rPr lang="ru-RU" sz="2000" dirty="0" smtClean="0">
                <a:solidFill>
                  <a:srgbClr val="FF0000"/>
                </a:solidFill>
              </a:rPr>
              <a:t>*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B5A5FDC-AAB2-48AC-B9FB-9693BFE2B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276" y="766595"/>
            <a:ext cx="3915910" cy="3129361"/>
          </a:xfrm>
          <a:prstGeom prst="rect">
            <a:avLst/>
          </a:prstGeom>
        </p:spPr>
      </p:pic>
      <p:sp>
        <p:nvSpPr>
          <p:cNvPr id="16" name="Rectangle 40">
            <a:extLst>
              <a:ext uri="{FF2B5EF4-FFF2-40B4-BE49-F238E27FC236}">
                <a16:creationId xmlns:a16="http://schemas.microsoft.com/office/drawing/2014/main" xmlns="" id="{ABE10770-1D8F-4161-A23A-6D251E209894}"/>
              </a:ext>
            </a:extLst>
          </p:cNvPr>
          <p:cNvSpPr/>
          <p:nvPr/>
        </p:nvSpPr>
        <p:spPr>
          <a:xfrm>
            <a:off x="286455" y="4431824"/>
            <a:ext cx="9254233" cy="82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6450" marR="796925" algn="just">
              <a:spcBef>
                <a:spcPts val="350"/>
              </a:spcBef>
            </a:pPr>
            <a:r>
              <a:rPr lang="ru-RU" sz="1100" dirty="0">
                <a:solidFill>
                  <a:srgbClr val="FF0000"/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*</a:t>
            </a: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Согласно данным официального сайта Комитета финансов СПб </a:t>
            </a:r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«</a:t>
            </a:r>
            <a:r>
              <a:rPr lang="ru-RU" sz="1100" dirty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Рейтинг внутригородских </a:t>
            </a:r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муниципальных </a:t>
            </a:r>
            <a:r>
              <a:rPr lang="ru-RU" sz="1100" dirty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образований города федерального значения Санкт-Петербурга  по степени прозрачности бюджетного процесса (открытости бюджетных данных</a:t>
            </a:r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) </a:t>
            </a:r>
            <a:r>
              <a:rPr lang="ru-RU" sz="1100" dirty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за 2023 </a:t>
            </a:r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год»</a:t>
            </a:r>
            <a:endParaRPr lang="ru-RU" sz="1100" dirty="0">
              <a:solidFill>
                <a:schemeClr val="accent3">
                  <a:lumMod val="75000"/>
                </a:schemeClr>
              </a:solidFill>
              <a:latin typeface="Comfortaa" panose="020B0604020202020204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806450" marR="796925" algn="ctr">
              <a:spcBef>
                <a:spcPts val="350"/>
              </a:spcBef>
            </a:pPr>
            <a:endParaRPr lang="ru-RU" sz="1100" dirty="0">
              <a:solidFill>
                <a:schemeClr val="accent3">
                  <a:lumMod val="75000"/>
                </a:schemeClr>
              </a:solidFill>
              <a:latin typeface="Comfortaa" panose="020B0604020202020204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442522"/>
              </p:ext>
            </p:extLst>
          </p:nvPr>
        </p:nvGraphicFramePr>
        <p:xfrm>
          <a:off x="988358" y="766594"/>
          <a:ext cx="2978525" cy="32939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3985"/>
                <a:gridCol w="1670425"/>
                <a:gridCol w="974115"/>
              </a:tblGrid>
              <a:tr h="0"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№</a:t>
                      </a:r>
                    </a:p>
                  </a:txBody>
                  <a:tcPr marL="0" marR="0" marT="102235" marB="0">
                    <a:lnT w="12700">
                      <a:solidFill>
                        <a:srgbClr val="8684C6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640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Наименование ВМО</a:t>
                      </a:r>
                    </a:p>
                  </a:txBody>
                  <a:tcPr marL="0" marR="0" marT="102235" marB="0">
                    <a:lnT w="12700">
                      <a:solidFill>
                        <a:srgbClr val="8684C6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6870" marR="57785" indent="-163195" algn="just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0" i="0" u="none" strike="noStrike" cap="none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Количество</a:t>
                      </a:r>
                      <a:r>
                        <a:rPr lang="ru-RU" sz="8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sz="800" b="0" i="0" u="none" strike="noStrike" cap="none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баллов</a:t>
                      </a:r>
                      <a:endParaRPr sz="800" b="0" i="0" u="none" strike="noStrike" cap="none" dirty="0">
                        <a:solidFill>
                          <a:schemeClr val="tx1">
                            <a:lumMod val="75000"/>
                          </a:schemeClr>
                        </a:solidFill>
                        <a:latin typeface="Comfortaa" panose="020B0604020202020204" charset="0"/>
                        <a:ea typeface="Open Sans" panose="020B0606030504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10795" marB="0">
                    <a:lnT w="12700">
                      <a:solidFill>
                        <a:srgbClr val="8684C6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1887">
                <a:tc>
                  <a:txBody>
                    <a:bodyPr/>
                    <a:lstStyle/>
                    <a:p>
                      <a:pPr marL="36830" algn="ctr">
                        <a:lnSpc>
                          <a:spcPts val="1375"/>
                        </a:lnSpc>
                        <a:spcBef>
                          <a:spcPts val="4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1.1</a:t>
                      </a:r>
                      <a:endParaRPr sz="800" b="0" i="0" u="none" strike="noStrike" cap="none">
                        <a:solidFill>
                          <a:schemeClr val="tx1">
                            <a:lumMod val="75000"/>
                          </a:schemeClr>
                        </a:solidFill>
                        <a:latin typeface="Comfortaa" panose="020B0604020202020204" charset="0"/>
                        <a:ea typeface="Open Sans" panose="020B0606030504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75"/>
                        </a:lnSpc>
                        <a:spcBef>
                          <a:spcPts val="4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Васильевский</a:t>
                      </a: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75"/>
                        </a:lnSpc>
                        <a:spcBef>
                          <a:spcPts val="4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5080" marB="0"/>
                </a:tc>
              </a:tr>
              <a:tr h="172484">
                <a:tc>
                  <a:txBody>
                    <a:bodyPr/>
                    <a:lstStyle/>
                    <a:p>
                      <a:pPr marL="36830"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1.2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Сосновское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1887">
                <a:tc>
                  <a:txBody>
                    <a:bodyPr/>
                    <a:lstStyle/>
                    <a:p>
                      <a:pPr marL="36830" algn="ctr">
                        <a:lnSpc>
                          <a:spcPts val="1370"/>
                        </a:lnSpc>
                        <a:spcBef>
                          <a:spcPts val="4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1.3</a:t>
                      </a:r>
                      <a:endParaRPr sz="800" b="0" i="0" u="none" strike="noStrike" cap="none">
                        <a:solidFill>
                          <a:schemeClr val="tx1">
                            <a:lumMod val="75000"/>
                          </a:schemeClr>
                        </a:solidFill>
                        <a:latin typeface="Comfortaa" panose="020B0604020202020204" charset="0"/>
                        <a:ea typeface="Open Sans" panose="020B0606030504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70"/>
                        </a:lnSpc>
                        <a:spcBef>
                          <a:spcPts val="4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Академическое</a:t>
                      </a: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70"/>
                        </a:lnSpc>
                        <a:spcBef>
                          <a:spcPts val="4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5080" marB="0"/>
                </a:tc>
              </a:tr>
              <a:tr h="200570">
                <a:tc>
                  <a:txBody>
                    <a:bodyPr/>
                    <a:lstStyle/>
                    <a:p>
                      <a:pPr marL="36830" algn="ctr">
                        <a:lnSpc>
                          <a:spcPts val="1375"/>
                        </a:lnSpc>
                        <a:spcBef>
                          <a:spcPts val="4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1.4</a:t>
                      </a:r>
                    </a:p>
                  </a:txBody>
                  <a:tcPr marL="0" marR="0" marT="508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75"/>
                        </a:lnSpc>
                        <a:spcBef>
                          <a:spcPts val="4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Финляндский округ</a:t>
                      </a:r>
                    </a:p>
                  </a:txBody>
                  <a:tcPr marL="0" marR="0" marT="508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75"/>
                        </a:lnSpc>
                        <a:spcBef>
                          <a:spcPts val="4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508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1887">
                <a:tc>
                  <a:txBody>
                    <a:bodyPr/>
                    <a:lstStyle/>
                    <a:p>
                      <a:pPr marL="36830" algn="ctr">
                        <a:lnSpc>
                          <a:spcPts val="1370"/>
                        </a:lnSpc>
                        <a:spcBef>
                          <a:spcPts val="4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1.5</a:t>
                      </a:r>
                      <a:endParaRPr sz="800" b="0" i="0" u="none" strike="noStrike" cap="none">
                        <a:solidFill>
                          <a:schemeClr val="tx1">
                            <a:lumMod val="75000"/>
                          </a:schemeClr>
                        </a:solidFill>
                        <a:latin typeface="Comfortaa" panose="020B0604020202020204" charset="0"/>
                        <a:ea typeface="Open Sans" panose="020B0606030504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70"/>
                        </a:lnSpc>
                        <a:spcBef>
                          <a:spcPts val="4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Пискаревка</a:t>
                      </a: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70"/>
                        </a:lnSpc>
                        <a:spcBef>
                          <a:spcPts val="4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5080" marB="0"/>
                </a:tc>
              </a:tr>
              <a:tr h="172484">
                <a:tc>
                  <a:txBody>
                    <a:bodyPr/>
                    <a:lstStyle/>
                    <a:p>
                      <a:pPr marL="36830"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1.6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Северный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9893">
                <a:tc>
                  <a:txBody>
                    <a:bodyPr/>
                    <a:lstStyle/>
                    <a:p>
                      <a:pPr marL="36830" algn="ctr">
                        <a:lnSpc>
                          <a:spcPts val="1370"/>
                        </a:lnSpc>
                        <a:spcBef>
                          <a:spcPts val="38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1.7</a:t>
                      </a:r>
                      <a:endParaRPr sz="800" b="0" i="0" u="none" strike="noStrike" cap="none">
                        <a:solidFill>
                          <a:schemeClr val="tx1">
                            <a:lumMod val="75000"/>
                          </a:schemeClr>
                        </a:solidFill>
                        <a:latin typeface="Comfortaa" panose="020B0604020202020204" charset="0"/>
                        <a:ea typeface="Open Sans" panose="020B0606030504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4826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70"/>
                        </a:lnSpc>
                        <a:spcBef>
                          <a:spcPts val="38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Княжево</a:t>
                      </a:r>
                    </a:p>
                  </a:txBody>
                  <a:tcPr marL="0" marR="0" marT="48260" marB="0"/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70"/>
                        </a:lnSpc>
                        <a:spcBef>
                          <a:spcPts val="38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48260" marB="0"/>
                </a:tc>
              </a:tr>
              <a:tr h="172484">
                <a:tc>
                  <a:txBody>
                    <a:bodyPr/>
                    <a:lstStyle/>
                    <a:p>
                      <a:pPr marL="36195"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1.8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Ульянка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2484">
                <a:tc>
                  <a:txBody>
                    <a:bodyPr/>
                    <a:lstStyle/>
                    <a:p>
                      <a:pPr marL="36830"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1.9</a:t>
                      </a:r>
                      <a:endParaRPr sz="800" b="0" i="0" u="none" strike="noStrike" cap="none">
                        <a:solidFill>
                          <a:schemeClr val="tx1">
                            <a:lumMod val="75000"/>
                          </a:schemeClr>
                        </a:solidFill>
                        <a:latin typeface="Comfortaa" panose="020B0604020202020204" charset="0"/>
                        <a:ea typeface="Open Sans" panose="020B0606030504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Большая Охта</a:t>
                      </a: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5715" marB="0"/>
                </a:tc>
              </a:tr>
              <a:tr h="172484">
                <a:tc>
                  <a:txBody>
                    <a:bodyPr/>
                    <a:lstStyle/>
                    <a:p>
                      <a:pPr marL="36830"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1.10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Малая Охта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2484">
                <a:tc>
                  <a:txBody>
                    <a:bodyPr/>
                    <a:lstStyle/>
                    <a:p>
                      <a:pPr marL="36830"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1.11</a:t>
                      </a:r>
                      <a:endParaRPr sz="800" b="0" i="0" u="none" strike="noStrike" cap="none">
                        <a:solidFill>
                          <a:schemeClr val="tx1">
                            <a:lumMod val="75000"/>
                          </a:schemeClr>
                        </a:solidFill>
                        <a:latin typeface="Comfortaa" panose="020B0604020202020204" charset="0"/>
                        <a:ea typeface="Open Sans" panose="020B0606030504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Пороховые</a:t>
                      </a: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5715" marB="0"/>
                </a:tc>
              </a:tr>
              <a:tr h="172484">
                <a:tc>
                  <a:txBody>
                    <a:bodyPr/>
                    <a:lstStyle/>
                    <a:p>
                      <a:pPr marL="36830"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1.12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Урицк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7661">
                <a:tc>
                  <a:txBody>
                    <a:bodyPr/>
                    <a:lstStyle/>
                    <a:p>
                      <a:pPr marL="36195"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1.13</a:t>
                      </a: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Пулковский меридиан</a:t>
                      </a: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5715" marB="0"/>
                </a:tc>
              </a:tr>
              <a:tr h="172484">
                <a:tc>
                  <a:txBody>
                    <a:bodyPr/>
                    <a:lstStyle/>
                    <a:p>
                      <a:pPr marL="36830" algn="ctr">
                        <a:lnSpc>
                          <a:spcPts val="1365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1.14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65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Ивановский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65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1278">
                <a:tc>
                  <a:txBody>
                    <a:bodyPr/>
                    <a:lstStyle/>
                    <a:p>
                      <a:pPr marL="36195" algn="ctr">
                        <a:lnSpc>
                          <a:spcPts val="1370"/>
                        </a:lnSpc>
                        <a:spcBef>
                          <a:spcPts val="37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1.15</a:t>
                      </a:r>
                      <a:endParaRPr sz="800" b="0" i="0" u="none" strike="noStrike" cap="none">
                        <a:solidFill>
                          <a:schemeClr val="tx1">
                            <a:lumMod val="75000"/>
                          </a:schemeClr>
                        </a:solidFill>
                        <a:latin typeface="Comfortaa" panose="020B0604020202020204" charset="0"/>
                        <a:ea typeface="Open Sans" panose="020B0606030504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70"/>
                        </a:lnSpc>
                        <a:spcBef>
                          <a:spcPts val="37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Рыбацкое</a:t>
                      </a: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70"/>
                        </a:lnSpc>
                        <a:spcBef>
                          <a:spcPts val="37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46990" marB="0"/>
                </a:tc>
              </a:tr>
              <a:tr h="172484">
                <a:tc>
                  <a:txBody>
                    <a:bodyPr/>
                    <a:lstStyle/>
                    <a:p>
                      <a:pPr marL="36830" algn="ctr">
                        <a:lnSpc>
                          <a:spcPts val="1365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1.16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65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Народный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0190" algn="r">
                        <a:lnSpc>
                          <a:spcPts val="1365"/>
                        </a:lnSpc>
                        <a:spcBef>
                          <a:spcPts val="4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10,000</a:t>
                      </a:r>
                    </a:p>
                  </a:txBody>
                  <a:tcPr marL="0" marR="0" marT="571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4"/>
          <p:cNvSpPr txBox="1">
            <a:spLocks noGrp="1"/>
          </p:cNvSpPr>
          <p:nvPr>
            <p:ph type="title"/>
          </p:nvPr>
        </p:nvSpPr>
        <p:spPr>
          <a:xfrm>
            <a:off x="66674" y="0"/>
            <a:ext cx="9144000" cy="6604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4659" marR="447040">
              <a:lnSpc>
                <a:spcPts val="1920"/>
              </a:lnSpc>
              <a:spcBef>
                <a:spcPts val="415"/>
              </a:spcBef>
            </a:pPr>
            <a:r>
              <a:rPr lang="ru-RU" sz="2000" dirty="0" smtClean="0"/>
              <a:t>ОЦЕНКА КАЧЕСТВА УПРАВЛЕНИЯ БЮДЖЕТНЫМ ПРОЦЕССОМ</a:t>
            </a:r>
            <a:r>
              <a:rPr lang="ru-RU" sz="2000" dirty="0" smtClean="0">
                <a:solidFill>
                  <a:srgbClr val="FF0000"/>
                </a:solidFill>
              </a:rPr>
              <a:t>* </a:t>
            </a:r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ru-RU" sz="1100" dirty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  <a:sym typeface="Arial"/>
              </a:rPr>
              <a:t>I Степень качества)</a:t>
            </a:r>
          </a:p>
        </p:txBody>
      </p:sp>
      <p:sp>
        <p:nvSpPr>
          <p:cNvPr id="16" name="Rectangle 40">
            <a:extLst>
              <a:ext uri="{FF2B5EF4-FFF2-40B4-BE49-F238E27FC236}">
                <a16:creationId xmlns:a16="http://schemas.microsoft.com/office/drawing/2014/main" xmlns="" id="{ABE10770-1D8F-4161-A23A-6D251E209894}"/>
              </a:ext>
            </a:extLst>
          </p:cNvPr>
          <p:cNvSpPr/>
          <p:nvPr/>
        </p:nvSpPr>
        <p:spPr>
          <a:xfrm>
            <a:off x="935666" y="4396531"/>
            <a:ext cx="7655442" cy="782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ru-RU" sz="1100" dirty="0">
                <a:solidFill>
                  <a:srgbClr val="FF0000"/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*</a:t>
            </a: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Согласно данным официального сайта Комитета финансов СПб </a:t>
            </a:r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«</a:t>
            </a:r>
            <a:r>
              <a:rPr lang="ru-RU" sz="1100" dirty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Рейтинг внутригородских </a:t>
            </a:r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муниципальных образований </a:t>
            </a:r>
            <a:r>
              <a:rPr lang="ru-RU" sz="1100" dirty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города федерального значения </a:t>
            </a:r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Санкт-Петербурга по </a:t>
            </a:r>
            <a:r>
              <a:rPr lang="ru-RU" sz="1100" dirty="0">
                <a:solidFill>
                  <a:schemeClr val="accent3">
                    <a:lumMod val="75000"/>
                  </a:schemeClr>
                </a:solidFill>
                <a:latin typeface="Comfortaa" panose="020B0604020202020204" charset="0"/>
                <a:ea typeface="Open Sans" panose="020B0606030504020204" pitchFamily="34" charset="0"/>
                <a:cs typeface="Times New Roman" panose="02020603050405020304" pitchFamily="18" charset="0"/>
              </a:rPr>
              <a:t>качеству управления бюджетным процессом за 2023 год»</a:t>
            </a:r>
          </a:p>
          <a:p>
            <a:pPr marL="12700"/>
            <a:endParaRPr lang="en-US" sz="1100" dirty="0">
              <a:solidFill>
                <a:schemeClr val="tx1">
                  <a:lumMod val="75000"/>
                </a:schemeClr>
              </a:solidFill>
              <a:latin typeface="Comfortaa" panose="020B0604020202020204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B5C7CC9-3916-4895-92A3-E468EE1B7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288" y="680742"/>
            <a:ext cx="4316819" cy="2961868"/>
          </a:xfrm>
          <a:prstGeom prst="rect">
            <a:avLst/>
          </a:prstGeom>
        </p:spPr>
      </p:pic>
      <p:sp>
        <p:nvSpPr>
          <p:cNvPr id="10" name="Text Placeholder 33">
            <a:extLst>
              <a:ext uri="{FF2B5EF4-FFF2-40B4-BE49-F238E27FC236}">
                <a16:creationId xmlns:a16="http://schemas.microsoft.com/office/drawing/2014/main" xmlns="" id="{EA1B4D06-878F-43C2-8568-856BB2D59494}"/>
              </a:ext>
            </a:extLst>
          </p:cNvPr>
          <p:cNvSpPr txBox="1">
            <a:spLocks/>
          </p:cNvSpPr>
          <p:nvPr/>
        </p:nvSpPr>
        <p:spPr>
          <a:xfrm>
            <a:off x="3798793" y="3754146"/>
            <a:ext cx="4792313" cy="642385"/>
          </a:xfrm>
          <a:prstGeom prst="rect">
            <a:avLst/>
          </a:prstGeom>
        </p:spPr>
        <p:txBody>
          <a:bodyPr lIns="0" tIns="0" rIns="0" bIns="0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1200" dirty="0">
                <a:ln/>
                <a:solidFill>
                  <a:schemeClr val="accent1"/>
                </a:solidFill>
                <a:latin typeface="Comfortaa" panose="020B0604020202020204" charset="0"/>
              </a:rPr>
              <a:t>МО Васильевский принял участие в конкурсе проектов по предоставлению бюджетов для граждан в 2023 году, </a:t>
            </a:r>
            <a:r>
              <a:rPr lang="ru-RU" sz="1200" dirty="0" smtClean="0">
                <a:ln/>
                <a:solidFill>
                  <a:schemeClr val="accent1"/>
                </a:solidFill>
                <a:latin typeface="Comfortaa" panose="020B0604020202020204" charset="0"/>
              </a:rPr>
              <a:t>а также </a:t>
            </a:r>
            <a:r>
              <a:rPr lang="ru-RU" sz="1200" dirty="0">
                <a:ln/>
                <a:solidFill>
                  <a:schemeClr val="accent1"/>
                </a:solidFill>
                <a:latin typeface="Comfortaa" panose="020B0604020202020204" charset="0"/>
              </a:rPr>
              <a:t>подал заявку на участие в текущем 2024 году.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778882"/>
              </p:ext>
            </p:extLst>
          </p:nvPr>
        </p:nvGraphicFramePr>
        <p:xfrm>
          <a:off x="935666" y="680747"/>
          <a:ext cx="2839684" cy="3562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1982"/>
                <a:gridCol w="1047702"/>
              </a:tblGrid>
              <a:tr h="328725"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Наименование ВМО</a:t>
                      </a:r>
                    </a:p>
                  </a:txBody>
                  <a:tcPr marL="0" marR="0" marT="106680" marB="0">
                    <a:lnT w="12700">
                      <a:solidFill>
                        <a:srgbClr val="539F20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  <a:alpha val="1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969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Количество</a:t>
                      </a:r>
                    </a:p>
                    <a:p>
                      <a:pPr marL="100330" algn="ctr">
                        <a:lnSpc>
                          <a:spcPct val="100000"/>
                        </a:lnSpc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баллов</a:t>
                      </a:r>
                    </a:p>
                  </a:txBody>
                  <a:tcPr marL="0" marR="0" marT="15240" marB="0">
                    <a:lnT w="12700">
                      <a:solidFill>
                        <a:srgbClr val="539F20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  <a:alpha val="19999"/>
                      </a:schemeClr>
                    </a:solidFill>
                  </a:tcPr>
                </a:tc>
              </a:tr>
              <a:tr h="24853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п. Серово</a:t>
                      </a:r>
                    </a:p>
                  </a:txBody>
                  <a:tcPr marL="0" marR="0" marT="26670" marB="0"/>
                </a:tc>
                <a:tc>
                  <a:txBody>
                    <a:bodyPr/>
                    <a:lstStyle/>
                    <a:p>
                      <a:pPr marR="303530" algn="r">
                        <a:lnSpc>
                          <a:spcPts val="1370"/>
                        </a:lnSpc>
                        <a:spcBef>
                          <a:spcPts val="48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91,990</a:t>
                      </a:r>
                      <a:endParaRPr sz="800" b="0" i="0" u="none" strike="noStrike" cap="none">
                        <a:solidFill>
                          <a:schemeClr val="tx1">
                            <a:lumMod val="75000"/>
                          </a:schemeClr>
                        </a:solidFill>
                        <a:latin typeface="Comfortaa" panose="020B0604020202020204" charset="0"/>
                        <a:ea typeface="Open Sans" panose="020B0606030504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60960" marB="0"/>
                </a:tc>
              </a:tr>
              <a:tr h="24853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Академическое</a:t>
                      </a:r>
                    </a:p>
                  </a:txBody>
                  <a:tcPr marL="0" marR="0" marT="27305" marB="0">
                    <a:solidFill>
                      <a:schemeClr val="accent1">
                        <a:lumMod val="40000"/>
                        <a:lumOff val="60000"/>
                        <a:alpha val="1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03530" algn="r">
                        <a:lnSpc>
                          <a:spcPts val="1370"/>
                        </a:lnSpc>
                        <a:spcBef>
                          <a:spcPts val="48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91,786</a:t>
                      </a:r>
                    </a:p>
                  </a:txBody>
                  <a:tcPr marL="0" marR="0" marT="60960" marB="0">
                    <a:solidFill>
                      <a:schemeClr val="accent1">
                        <a:lumMod val="40000"/>
                        <a:lumOff val="60000"/>
                        <a:alpha val="19999"/>
                      </a:schemeClr>
                    </a:solidFill>
                  </a:tcPr>
                </a:tc>
              </a:tr>
              <a:tr h="24853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Горелово</a:t>
                      </a: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 marR="303530" algn="r">
                        <a:lnSpc>
                          <a:spcPts val="1370"/>
                        </a:lnSpc>
                        <a:spcBef>
                          <a:spcPts val="48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91,641</a:t>
                      </a:r>
                    </a:p>
                  </a:txBody>
                  <a:tcPr marL="0" marR="0" marT="60960" marB="0"/>
                </a:tc>
              </a:tr>
              <a:tr h="24853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п. Белоостров</a:t>
                      </a:r>
                    </a:p>
                  </a:txBody>
                  <a:tcPr marL="0" marR="0" marT="26670" marB="0">
                    <a:solidFill>
                      <a:schemeClr val="accent1">
                        <a:lumMod val="40000"/>
                        <a:lumOff val="60000"/>
                        <a:alpha val="1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03530" algn="r">
                        <a:lnSpc>
                          <a:spcPts val="1370"/>
                        </a:lnSpc>
                        <a:spcBef>
                          <a:spcPts val="48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91,587</a:t>
                      </a:r>
                    </a:p>
                  </a:txBody>
                  <a:tcPr marL="0" marR="0" marT="60960" marB="0">
                    <a:solidFill>
                      <a:schemeClr val="accent1">
                        <a:lumMod val="40000"/>
                        <a:lumOff val="60000"/>
                        <a:alpha val="19999"/>
                      </a:schemeClr>
                    </a:solidFill>
                  </a:tcPr>
                </a:tc>
              </a:tr>
              <a:tr h="24853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Обуховский</a:t>
                      </a:r>
                    </a:p>
                  </a:txBody>
                  <a:tcPr marL="0" marR="0" marT="26670" marB="0"/>
                </a:tc>
                <a:tc>
                  <a:txBody>
                    <a:bodyPr/>
                    <a:lstStyle/>
                    <a:p>
                      <a:pPr marR="303530" algn="r">
                        <a:lnSpc>
                          <a:spcPts val="1370"/>
                        </a:lnSpc>
                        <a:spcBef>
                          <a:spcPts val="48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91,456</a:t>
                      </a:r>
                    </a:p>
                  </a:txBody>
                  <a:tcPr marL="0" marR="0" marT="60960" marB="0"/>
                </a:tc>
              </a:tr>
              <a:tr h="24853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Московская застава</a:t>
                      </a:r>
                    </a:p>
                  </a:txBody>
                  <a:tcPr marL="0" marR="0" marT="27305" marB="0">
                    <a:solidFill>
                      <a:schemeClr val="accent1">
                        <a:lumMod val="40000"/>
                        <a:lumOff val="60000"/>
                        <a:alpha val="1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03530" algn="r">
                        <a:lnSpc>
                          <a:spcPts val="1370"/>
                        </a:lnSpc>
                        <a:spcBef>
                          <a:spcPts val="48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91,350</a:t>
                      </a:r>
                    </a:p>
                  </a:txBody>
                  <a:tcPr marL="0" marR="0" marT="60960" marB="0">
                    <a:solidFill>
                      <a:schemeClr val="accent1">
                        <a:lumMod val="40000"/>
                        <a:lumOff val="60000"/>
                        <a:alpha val="19999"/>
                      </a:schemeClr>
                    </a:solidFill>
                  </a:tcPr>
                </a:tc>
              </a:tr>
              <a:tr h="24853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Звездное</a:t>
                      </a: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 marR="303530" algn="r">
                        <a:lnSpc>
                          <a:spcPts val="1370"/>
                        </a:lnSpc>
                        <a:spcBef>
                          <a:spcPts val="48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91,334</a:t>
                      </a:r>
                    </a:p>
                  </a:txBody>
                  <a:tcPr marL="0" marR="0" marT="60960" marB="0"/>
                </a:tc>
              </a:tr>
              <a:tr h="24853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Васильевский</a:t>
                      </a:r>
                    </a:p>
                  </a:txBody>
                  <a:tcPr marL="0" marR="0" marT="27305" marB="0">
                    <a:solidFill>
                      <a:schemeClr val="accent1">
                        <a:lumMod val="40000"/>
                        <a:lumOff val="60000"/>
                        <a:alpha val="1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03530" algn="r">
                        <a:lnSpc>
                          <a:spcPts val="1370"/>
                        </a:lnSpc>
                        <a:spcBef>
                          <a:spcPts val="48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91,321</a:t>
                      </a:r>
                    </a:p>
                  </a:txBody>
                  <a:tcPr marL="0" marR="0" marT="60960" marB="0">
                    <a:solidFill>
                      <a:schemeClr val="accent1">
                        <a:lumMod val="40000"/>
                        <a:lumOff val="60000"/>
                        <a:alpha val="19999"/>
                      </a:schemeClr>
                    </a:solidFill>
                  </a:tcPr>
                </a:tc>
              </a:tr>
              <a:tr h="24919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г. Красное Село</a:t>
                      </a: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 marR="303530" algn="r">
                        <a:lnSpc>
                          <a:spcPts val="1370"/>
                        </a:lnSpc>
                        <a:spcBef>
                          <a:spcPts val="484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91,296</a:t>
                      </a:r>
                    </a:p>
                  </a:txBody>
                  <a:tcPr marL="0" marR="0" marT="61594" marB="0"/>
                </a:tc>
              </a:tr>
              <a:tr h="24919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Правобережный</a:t>
                      </a:r>
                    </a:p>
                  </a:txBody>
                  <a:tcPr marL="0" marR="0" marT="27305" marB="0">
                    <a:solidFill>
                      <a:schemeClr val="accent1">
                        <a:lumMod val="40000"/>
                        <a:lumOff val="60000"/>
                        <a:alpha val="1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03530" algn="r">
                        <a:lnSpc>
                          <a:spcPts val="1365"/>
                        </a:lnSpc>
                        <a:spcBef>
                          <a:spcPts val="484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91,280</a:t>
                      </a:r>
                    </a:p>
                  </a:txBody>
                  <a:tcPr marL="0" marR="0" marT="61594" marB="0">
                    <a:solidFill>
                      <a:schemeClr val="accent1">
                        <a:lumMod val="40000"/>
                        <a:lumOff val="60000"/>
                        <a:alpha val="19999"/>
                      </a:schemeClr>
                    </a:solidFill>
                  </a:tcPr>
                </a:tc>
              </a:tr>
              <a:tr h="24919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г. Павловск</a:t>
                      </a:r>
                      <a:endParaRPr sz="800" b="0" i="0" u="none" strike="noStrike" cap="none">
                        <a:solidFill>
                          <a:schemeClr val="tx1">
                            <a:lumMod val="75000"/>
                          </a:schemeClr>
                        </a:solidFill>
                        <a:latin typeface="Comfortaa" panose="020B0604020202020204" charset="0"/>
                        <a:ea typeface="Open Sans" panose="020B0606030504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 marR="303530" algn="r">
                        <a:lnSpc>
                          <a:spcPts val="1365"/>
                        </a:lnSpc>
                        <a:spcBef>
                          <a:spcPts val="484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91,275</a:t>
                      </a:r>
                    </a:p>
                  </a:txBody>
                  <a:tcPr marL="0" marR="0" marT="61594" marB="0"/>
                </a:tc>
              </a:tr>
              <a:tr h="24919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Морской</a:t>
                      </a:r>
                    </a:p>
                  </a:txBody>
                  <a:tcPr marL="0" marR="0" marT="27305" marB="0">
                    <a:solidFill>
                      <a:schemeClr val="accent1">
                        <a:lumMod val="40000"/>
                        <a:lumOff val="60000"/>
                        <a:alpha val="1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03530" algn="r">
                        <a:lnSpc>
                          <a:spcPts val="1370"/>
                        </a:lnSpc>
                        <a:spcBef>
                          <a:spcPts val="484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91,238</a:t>
                      </a:r>
                    </a:p>
                  </a:txBody>
                  <a:tcPr marL="0" marR="0" marT="61594" marB="0">
                    <a:solidFill>
                      <a:schemeClr val="accent1">
                        <a:lumMod val="40000"/>
                        <a:lumOff val="60000"/>
                        <a:alpha val="19999"/>
                      </a:schemeClr>
                    </a:solidFill>
                  </a:tcPr>
                </a:tc>
              </a:tr>
              <a:tr h="24919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ВМО Шувалово-Озерки</a:t>
                      </a:r>
                      <a:endParaRPr sz="800" b="0" i="0" u="none" strike="noStrike" cap="none">
                        <a:solidFill>
                          <a:schemeClr val="tx1">
                            <a:lumMod val="75000"/>
                          </a:schemeClr>
                        </a:solidFill>
                        <a:latin typeface="Comfortaa" panose="020B0604020202020204" charset="0"/>
                        <a:ea typeface="Open Sans" panose="020B0606030504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27940" marB="0"/>
                </a:tc>
                <a:tc>
                  <a:txBody>
                    <a:bodyPr/>
                    <a:lstStyle/>
                    <a:p>
                      <a:pPr marR="303530" algn="r">
                        <a:lnSpc>
                          <a:spcPts val="1365"/>
                        </a:lnSpc>
                        <a:spcBef>
                          <a:spcPts val="484"/>
                        </a:spcBef>
                      </a:pPr>
                      <a:r>
                        <a:rPr sz="8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omfortaa" panose="020B0604020202020204" charset="0"/>
                          <a:ea typeface="Open Sans" panose="020B0606030504020204" pitchFamily="34" charset="0"/>
                          <a:cs typeface="Times New Roman" panose="02020603050405020304" pitchFamily="18" charset="0"/>
                          <a:sym typeface="Arial"/>
                        </a:rPr>
                        <a:t>91,175</a:t>
                      </a:r>
                    </a:p>
                  </a:txBody>
                  <a:tcPr marL="0" marR="0" marT="61594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43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5"/>
          <p:cNvSpPr txBox="1">
            <a:spLocks noGrp="1"/>
          </p:cNvSpPr>
          <p:nvPr>
            <p:ph type="title"/>
          </p:nvPr>
        </p:nvSpPr>
        <p:spPr>
          <a:xfrm>
            <a:off x="720000" y="1783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ОЦЕНКА КАЧЕСТВА УПРАВЛЕНИЯ БЮДЖЕТНЫМ ПРОЦЕССОМ</a:t>
            </a:r>
          </a:p>
        </p:txBody>
      </p:sp>
      <p:sp>
        <p:nvSpPr>
          <p:cNvPr id="36" name="Подзаголовок 4">
            <a:extLst>
              <a:ext uri="{FF2B5EF4-FFF2-40B4-BE49-F238E27FC236}">
                <a16:creationId xmlns:a16="http://schemas.microsoft.com/office/drawing/2014/main" xmlns="" id="{6D7A2E97-CBEE-4EF1-9F6D-AABCE4CE48F9}"/>
              </a:ext>
            </a:extLst>
          </p:cNvPr>
          <p:cNvSpPr txBox="1">
            <a:spLocks/>
          </p:cNvSpPr>
          <p:nvPr/>
        </p:nvSpPr>
        <p:spPr>
          <a:xfrm>
            <a:off x="1" y="1886743"/>
            <a:ext cx="9144000" cy="35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повышение</a:t>
            </a:r>
            <a:r>
              <a:rPr lang="ru-RU" sz="1400" dirty="0">
                <a:ln w="0"/>
                <a:solidFill>
                  <a:srgbClr val="656D78"/>
                </a:solidFill>
                <a:latin typeface="Comfortaa" panose="020B0604020202020204" charset="0"/>
              </a:rPr>
              <a:t> бюджетной дисциплины на муниципальном уровне;</a:t>
            </a:r>
            <a:endParaRPr lang="ru-RU" altLang="ru-RU" sz="1400" dirty="0">
              <a:ln w="0"/>
              <a:solidFill>
                <a:srgbClr val="656D78"/>
              </a:solidFill>
              <a:latin typeface="Comfortaa" panose="020B0604020202020204" charset="0"/>
            </a:endParaRPr>
          </a:p>
        </p:txBody>
      </p:sp>
      <p:sp>
        <p:nvSpPr>
          <p:cNvPr id="37" name="Подзаголовок 4">
            <a:extLst>
              <a:ext uri="{FF2B5EF4-FFF2-40B4-BE49-F238E27FC236}">
                <a16:creationId xmlns:a16="http://schemas.microsoft.com/office/drawing/2014/main" xmlns="" id="{1B46697E-2339-42A0-A6D7-6A7A3C626F4D}"/>
              </a:ext>
            </a:extLst>
          </p:cNvPr>
          <p:cNvSpPr txBox="1">
            <a:spLocks/>
          </p:cNvSpPr>
          <p:nvPr/>
        </p:nvSpPr>
        <p:spPr>
          <a:xfrm>
            <a:off x="0" y="805961"/>
            <a:ext cx="9160290" cy="11783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42A5F5"/>
              </a:buClr>
              <a:defRPr/>
            </a:pPr>
            <a:r>
              <a:rPr lang="ru-RU" sz="14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Система мониторинга и оценки качества управления муниципальными финансами</a:t>
            </a:r>
            <a:r>
              <a:rPr lang="ru-RU" sz="1400" dirty="0">
                <a:ln w="0"/>
                <a:solidFill>
                  <a:srgbClr val="656D78"/>
                </a:solidFill>
                <a:latin typeface="Comfortaa" panose="020B0604020202020204" charset="0"/>
              </a:rPr>
              <a:t> направлена на формирование предпосылок к повышению эффективности деятельности органов местного самоуправления за счет создания стимулов к развитию уровня финансового менеджмента в публично-правовых образованиях местного значения, а именно:</a:t>
            </a:r>
            <a:endParaRPr lang="ru-RU" altLang="ru-RU" sz="1400" dirty="0">
              <a:ln w="0"/>
              <a:solidFill>
                <a:srgbClr val="656D78"/>
              </a:solidFill>
              <a:latin typeface="Comfortaa" panose="020B0604020202020204" charset="0"/>
            </a:endParaRPr>
          </a:p>
        </p:txBody>
      </p:sp>
      <p:sp>
        <p:nvSpPr>
          <p:cNvPr id="38" name="Подзаголовок 4">
            <a:extLst>
              <a:ext uri="{FF2B5EF4-FFF2-40B4-BE49-F238E27FC236}">
                <a16:creationId xmlns:a16="http://schemas.microsoft.com/office/drawing/2014/main" xmlns="" id="{8C56022D-64E7-412F-BDE8-389E6EBFDB75}"/>
              </a:ext>
            </a:extLst>
          </p:cNvPr>
          <p:cNvSpPr txBox="1">
            <a:spLocks/>
          </p:cNvSpPr>
          <p:nvPr/>
        </p:nvSpPr>
        <p:spPr>
          <a:xfrm>
            <a:off x="1" y="2200275"/>
            <a:ext cx="9144000" cy="3650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обеспечение</a:t>
            </a:r>
            <a:r>
              <a:rPr lang="ru-RU" sz="1400" dirty="0">
                <a:ln w="0"/>
                <a:solidFill>
                  <a:srgbClr val="656D78"/>
                </a:solidFill>
                <a:latin typeface="Comfortaa" panose="020B0604020202020204" charset="0"/>
              </a:rPr>
              <a:t> прозрачности бюджетного процесса на местном уровне;</a:t>
            </a:r>
            <a:endParaRPr lang="ru-RU" altLang="ru-RU" sz="1400" dirty="0">
              <a:ln w="0"/>
              <a:solidFill>
                <a:srgbClr val="656D78"/>
              </a:solidFill>
              <a:latin typeface="Comfortaa" panose="020B0604020202020204" charset="0"/>
            </a:endParaRPr>
          </a:p>
        </p:txBody>
      </p:sp>
      <p:sp>
        <p:nvSpPr>
          <p:cNvPr id="39" name="Подзаголовок 4">
            <a:extLst>
              <a:ext uri="{FF2B5EF4-FFF2-40B4-BE49-F238E27FC236}">
                <a16:creationId xmlns:a16="http://schemas.microsoft.com/office/drawing/2014/main" xmlns="" id="{D23AB108-97BA-407C-8837-BA2813D53E93}"/>
              </a:ext>
            </a:extLst>
          </p:cNvPr>
          <p:cNvSpPr txBox="1">
            <a:spLocks/>
          </p:cNvSpPr>
          <p:nvPr/>
        </p:nvSpPr>
        <p:spPr>
          <a:xfrm>
            <a:off x="9536" y="2504676"/>
            <a:ext cx="9144000" cy="3908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повышение</a:t>
            </a:r>
            <a:r>
              <a:rPr lang="ru-RU" sz="1400" dirty="0">
                <a:ln w="0"/>
                <a:solidFill>
                  <a:srgbClr val="656D78"/>
                </a:solidFill>
                <a:latin typeface="Comfortaa" panose="020B0604020202020204" charset="0"/>
              </a:rPr>
              <a:t> качества оказания муниципальных услуг;</a:t>
            </a:r>
            <a:endParaRPr lang="ru-RU" altLang="ru-RU" sz="1400" dirty="0">
              <a:ln w="0"/>
              <a:solidFill>
                <a:srgbClr val="656D78"/>
              </a:solidFill>
              <a:latin typeface="Comfortaa" panose="020B0604020202020204" charset="0"/>
            </a:endParaRPr>
          </a:p>
        </p:txBody>
      </p:sp>
      <p:sp>
        <p:nvSpPr>
          <p:cNvPr id="40" name="Подзаголовок 4">
            <a:extLst>
              <a:ext uri="{FF2B5EF4-FFF2-40B4-BE49-F238E27FC236}">
                <a16:creationId xmlns:a16="http://schemas.microsoft.com/office/drawing/2014/main" xmlns="" id="{DD2C461D-1E4C-4C27-99B5-4262B9E21D5C}"/>
              </a:ext>
            </a:extLst>
          </p:cNvPr>
          <p:cNvSpPr txBox="1">
            <a:spLocks/>
          </p:cNvSpPr>
          <p:nvPr/>
        </p:nvSpPr>
        <p:spPr>
          <a:xfrm>
            <a:off x="4767" y="2786732"/>
            <a:ext cx="9135854" cy="405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повышение</a:t>
            </a:r>
            <a:r>
              <a:rPr lang="ru-RU" sz="1400" dirty="0">
                <a:ln w="0"/>
                <a:solidFill>
                  <a:srgbClr val="656D78"/>
                </a:solidFill>
                <a:latin typeface="Comfortaa" panose="020B0604020202020204" charset="0"/>
              </a:rPr>
              <a:t> эффективности использования бюджетных средств органами местного самоуправления;</a:t>
            </a:r>
            <a:endParaRPr lang="ru-RU" altLang="ru-RU" sz="1400" dirty="0">
              <a:ln w="0"/>
              <a:solidFill>
                <a:srgbClr val="656D78"/>
              </a:solidFill>
              <a:latin typeface="Comfortaa" panose="020B0604020202020204" charset="0"/>
            </a:endParaRPr>
          </a:p>
        </p:txBody>
      </p:sp>
      <p:sp>
        <p:nvSpPr>
          <p:cNvPr id="41" name="Подзаголовок 4">
            <a:extLst>
              <a:ext uri="{FF2B5EF4-FFF2-40B4-BE49-F238E27FC236}">
                <a16:creationId xmlns:a16="http://schemas.microsoft.com/office/drawing/2014/main" xmlns="" id="{14B18DFB-2969-411B-8826-703A965839E2}"/>
              </a:ext>
            </a:extLst>
          </p:cNvPr>
          <p:cNvSpPr txBox="1">
            <a:spLocks/>
          </p:cNvSpPr>
          <p:nvPr/>
        </p:nvSpPr>
        <p:spPr>
          <a:xfrm>
            <a:off x="20724" y="3192175"/>
            <a:ext cx="9067863" cy="4008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развитие</a:t>
            </a:r>
            <a:r>
              <a:rPr lang="ru-RU" sz="1400" dirty="0">
                <a:ln w="0"/>
                <a:solidFill>
                  <a:srgbClr val="656D78"/>
                </a:solidFill>
                <a:latin typeface="Comfortaa" panose="020B0604020202020204" charset="0"/>
              </a:rPr>
              <a:t> доходной базы в муниципальных образованиях;</a:t>
            </a:r>
            <a:endParaRPr lang="ru-RU" altLang="ru-RU" sz="1400" dirty="0">
              <a:ln w="0"/>
              <a:solidFill>
                <a:srgbClr val="656D78"/>
              </a:solidFill>
              <a:latin typeface="Comfortaa" panose="020B0604020202020204" charset="0"/>
            </a:endParaRPr>
          </a:p>
        </p:txBody>
      </p:sp>
      <p:sp>
        <p:nvSpPr>
          <p:cNvPr id="42" name="Подзаголовок 4">
            <a:extLst>
              <a:ext uri="{FF2B5EF4-FFF2-40B4-BE49-F238E27FC236}">
                <a16:creationId xmlns:a16="http://schemas.microsoft.com/office/drawing/2014/main" xmlns="" id="{368739FB-713E-4C1E-B4D6-65E0215B2099}"/>
              </a:ext>
            </a:extLst>
          </p:cNvPr>
          <p:cNvSpPr txBox="1">
            <a:spLocks/>
          </p:cNvSpPr>
          <p:nvPr/>
        </p:nvSpPr>
        <p:spPr>
          <a:xfrm>
            <a:off x="19070" y="3469404"/>
            <a:ext cx="9144000" cy="3796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снижение</a:t>
            </a:r>
            <a:r>
              <a:rPr lang="ru-RU" sz="1400" dirty="0">
                <a:ln w="0"/>
                <a:solidFill>
                  <a:srgbClr val="656D78"/>
                </a:solidFill>
                <a:latin typeface="Comfortaa" panose="020B0604020202020204" charset="0"/>
              </a:rPr>
              <a:t> рисков ухудшения финансово-экономического положения в муниципальных образованиях;</a:t>
            </a:r>
            <a:endParaRPr lang="ru-RU" altLang="ru-RU" sz="1400" dirty="0">
              <a:ln w="0"/>
              <a:solidFill>
                <a:srgbClr val="656D78"/>
              </a:solidFill>
              <a:latin typeface="Comfortaa" panose="020B0604020202020204" charset="0"/>
            </a:endParaRPr>
          </a:p>
        </p:txBody>
      </p:sp>
      <p:sp>
        <p:nvSpPr>
          <p:cNvPr id="43" name="Подзаголовок 4">
            <a:extLst>
              <a:ext uri="{FF2B5EF4-FFF2-40B4-BE49-F238E27FC236}">
                <a16:creationId xmlns:a16="http://schemas.microsoft.com/office/drawing/2014/main" xmlns="" id="{F09139CC-CB2C-4078-88EC-D106419F46D2}"/>
              </a:ext>
            </a:extLst>
          </p:cNvPr>
          <p:cNvSpPr txBox="1">
            <a:spLocks/>
          </p:cNvSpPr>
          <p:nvPr/>
        </p:nvSpPr>
        <p:spPr>
          <a:xfrm>
            <a:off x="9535" y="4122768"/>
            <a:ext cx="9152145" cy="601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повышение</a:t>
            </a:r>
            <a:r>
              <a:rPr lang="ru-RU" sz="1400" dirty="0">
                <a:ln w="0"/>
                <a:solidFill>
                  <a:srgbClr val="656D78"/>
                </a:solidFill>
                <a:latin typeface="Comfortaa" panose="020B0604020202020204" charset="0"/>
              </a:rPr>
              <a:t> качества нормативного правового обеспечения бюджетного процесса в муниципальных образованиях.</a:t>
            </a:r>
            <a:endParaRPr lang="ru-RU" altLang="ru-RU" sz="1400" dirty="0">
              <a:ln w="0"/>
              <a:solidFill>
                <a:srgbClr val="656D78"/>
              </a:solidFill>
              <a:latin typeface="Comfortaa" panose="020B0604020202020204" charset="0"/>
            </a:endParaRPr>
          </a:p>
        </p:txBody>
      </p:sp>
      <p:sp>
        <p:nvSpPr>
          <p:cNvPr id="44" name="Подзаголовок 4">
            <a:extLst>
              <a:ext uri="{FF2B5EF4-FFF2-40B4-BE49-F238E27FC236}">
                <a16:creationId xmlns:a16="http://schemas.microsoft.com/office/drawing/2014/main" xmlns="" id="{8F99CA0C-A8F8-44A0-ACCA-1B7E34A55D38}"/>
              </a:ext>
            </a:extLst>
          </p:cNvPr>
          <p:cNvSpPr txBox="1">
            <a:spLocks/>
          </p:cNvSpPr>
          <p:nvPr/>
        </p:nvSpPr>
        <p:spPr>
          <a:xfrm>
            <a:off x="9535" y="3858954"/>
            <a:ext cx="9059717" cy="3522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повышение</a:t>
            </a:r>
            <a:r>
              <a:rPr lang="ru-RU" sz="1400" dirty="0">
                <a:ln w="0"/>
                <a:solidFill>
                  <a:srgbClr val="656D78"/>
                </a:solidFill>
                <a:latin typeface="Comfortaa" panose="020B0604020202020204" charset="0"/>
              </a:rPr>
              <a:t> точности и обоснованности параметров решения о местном бюджете;</a:t>
            </a:r>
            <a:endParaRPr lang="ru-RU" altLang="ru-RU" sz="1400" dirty="0">
              <a:ln w="0"/>
              <a:solidFill>
                <a:srgbClr val="656D78"/>
              </a:solidFill>
              <a:latin typeface="Comfortaa" panose="020B060402020202020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6"/>
          <p:cNvSpPr txBox="1">
            <a:spLocks noGrp="1"/>
          </p:cNvSpPr>
          <p:nvPr>
            <p:ph type="title"/>
          </p:nvPr>
        </p:nvSpPr>
        <p:spPr>
          <a:xfrm>
            <a:off x="720000" y="1"/>
            <a:ext cx="7704000" cy="6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МЕЖБЮДЖЕТНЫЕ ОТНОШЕНИЯ - БЕЗВОЗМЕЗДНЫЕ ПЕРЕЧИСЛЕНИЯ ИЗ БЮДЖЕТОВ САНКТ-ПЕТЕРБУРГА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3A5F446C-26DD-46EE-84EC-106E225DB855}"/>
              </a:ext>
            </a:extLst>
          </p:cNvPr>
          <p:cNvGrpSpPr/>
          <p:nvPr/>
        </p:nvGrpSpPr>
        <p:grpSpPr>
          <a:xfrm>
            <a:off x="477090" y="4293864"/>
            <a:ext cx="3891196" cy="611963"/>
            <a:chOff x="893360" y="5086499"/>
            <a:chExt cx="3891196" cy="684000"/>
          </a:xfrm>
        </p:grpSpPr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xmlns="" id="{FA76910B-05D4-4057-BB22-E3B680EB8B9B}"/>
                </a:ext>
              </a:extLst>
            </p:cNvPr>
            <p:cNvGrpSpPr/>
            <p:nvPr/>
          </p:nvGrpSpPr>
          <p:grpSpPr>
            <a:xfrm>
              <a:off x="893360" y="5086499"/>
              <a:ext cx="684000" cy="684000"/>
              <a:chOff x="6094010" y="3956321"/>
              <a:chExt cx="684000" cy="684000"/>
            </a:xfrm>
          </p:grpSpPr>
          <p:sp>
            <p:nvSpPr>
              <p:cNvPr id="31" name="Document 32">
                <a:extLst>
                  <a:ext uri="{FF2B5EF4-FFF2-40B4-BE49-F238E27FC236}">
                    <a16:creationId xmlns:a16="http://schemas.microsoft.com/office/drawing/2014/main" xmlns="" id="{7E365DC0-DE83-4C2D-8D32-7629AC651F0D}"/>
                  </a:ext>
                </a:extLst>
              </p:cNvPr>
              <p:cNvSpPr/>
              <p:nvPr/>
            </p:nvSpPr>
            <p:spPr>
              <a:xfrm>
                <a:off x="6094010" y="3956321"/>
                <a:ext cx="684000" cy="684000"/>
              </a:xfrm>
              <a:prstGeom prst="flowChartDocument">
                <a:avLst/>
              </a:prstGeom>
              <a:gradFill rotWithShape="1">
                <a:gsLst>
                  <a:gs pos="0">
                    <a:srgbClr val="1E88E5">
                      <a:satMod val="103000"/>
                      <a:lumMod val="102000"/>
                      <a:tint val="94000"/>
                    </a:srgbClr>
                  </a:gs>
                  <a:gs pos="50000">
                    <a:srgbClr val="1E88E5">
                      <a:satMod val="110000"/>
                      <a:lumMod val="100000"/>
                      <a:shade val="100000"/>
                    </a:srgbClr>
                  </a:gs>
                  <a:gs pos="100000">
                    <a:srgbClr val="1E88E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Shape 2540">
                <a:extLst>
                  <a:ext uri="{FF2B5EF4-FFF2-40B4-BE49-F238E27FC236}">
                    <a16:creationId xmlns:a16="http://schemas.microsoft.com/office/drawing/2014/main" xmlns="" id="{32BDF484-1A45-4520-97F0-47B0DDF1AC30}"/>
                  </a:ext>
                </a:extLst>
              </p:cNvPr>
              <p:cNvSpPr/>
              <p:nvPr/>
            </p:nvSpPr>
            <p:spPr>
              <a:xfrm>
                <a:off x="6272006" y="4094123"/>
                <a:ext cx="324000" cy="32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32" y="6661"/>
                    </a:moveTo>
                    <a:cubicBezTo>
                      <a:pt x="20540" y="6471"/>
                      <a:pt x="20228" y="6473"/>
                      <a:pt x="20038" y="6667"/>
                    </a:cubicBezTo>
                    <a:cubicBezTo>
                      <a:pt x="19903" y="6804"/>
                      <a:pt x="19870" y="7000"/>
                      <a:pt x="19929" y="7171"/>
                    </a:cubicBezTo>
                    <a:lnTo>
                      <a:pt x="19918" y="7175"/>
                    </a:lnTo>
                    <a:cubicBezTo>
                      <a:pt x="20365" y="8298"/>
                      <a:pt x="20618" y="9518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cubicBezTo>
                      <a:pt x="5378" y="20618"/>
                      <a:pt x="982" y="16223"/>
                      <a:pt x="982" y="10800"/>
                    </a:cubicBezTo>
                    <a:cubicBezTo>
                      <a:pt x="982" y="5377"/>
                      <a:pt x="5378" y="982"/>
                      <a:pt x="10800" y="982"/>
                    </a:cubicBezTo>
                    <a:cubicBezTo>
                      <a:pt x="13575" y="982"/>
                      <a:pt x="16077" y="2136"/>
                      <a:pt x="17862" y="3989"/>
                    </a:cubicBezTo>
                    <a:lnTo>
                      <a:pt x="17868" y="3982"/>
                    </a:lnTo>
                    <a:cubicBezTo>
                      <a:pt x="18062" y="4157"/>
                      <a:pt x="18359" y="4153"/>
                      <a:pt x="18544" y="3965"/>
                    </a:cubicBezTo>
                    <a:cubicBezTo>
                      <a:pt x="18734" y="3771"/>
                      <a:pt x="18732" y="3461"/>
                      <a:pt x="18539" y="3270"/>
                    </a:cubicBezTo>
                    <a:cubicBezTo>
                      <a:pt x="18520" y="3252"/>
                      <a:pt x="18496" y="3244"/>
                      <a:pt x="18476" y="3230"/>
                    </a:cubicBezTo>
                    <a:cubicBezTo>
                      <a:pt x="16521" y="1241"/>
                      <a:pt x="13810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5" y="21600"/>
                      <a:pt x="21600" y="16764"/>
                      <a:pt x="21600" y="10800"/>
                    </a:cubicBezTo>
                    <a:cubicBezTo>
                      <a:pt x="21600" y="9412"/>
                      <a:pt x="21329" y="8089"/>
                      <a:pt x="20851" y="6869"/>
                    </a:cubicBezTo>
                    <a:cubicBezTo>
                      <a:pt x="20828" y="6794"/>
                      <a:pt x="20793" y="6721"/>
                      <a:pt x="20732" y="6661"/>
                    </a:cubicBezTo>
                    <a:moveTo>
                      <a:pt x="10792" y="13534"/>
                    </a:moveTo>
                    <a:lnTo>
                      <a:pt x="6238" y="8980"/>
                    </a:lnTo>
                    <a:cubicBezTo>
                      <a:pt x="6149" y="8891"/>
                      <a:pt x="6027" y="8836"/>
                      <a:pt x="5891" y="8836"/>
                    </a:cubicBezTo>
                    <a:cubicBezTo>
                      <a:pt x="5620" y="8836"/>
                      <a:pt x="5400" y="9056"/>
                      <a:pt x="5400" y="9327"/>
                    </a:cubicBezTo>
                    <a:cubicBezTo>
                      <a:pt x="5400" y="9463"/>
                      <a:pt x="5455" y="9585"/>
                      <a:pt x="5544" y="9675"/>
                    </a:cubicBezTo>
                    <a:lnTo>
                      <a:pt x="10453" y="14583"/>
                    </a:lnTo>
                    <a:cubicBezTo>
                      <a:pt x="10542" y="14672"/>
                      <a:pt x="10664" y="14727"/>
                      <a:pt x="10800" y="14727"/>
                    </a:cubicBezTo>
                    <a:cubicBezTo>
                      <a:pt x="10940" y="14727"/>
                      <a:pt x="11064" y="14668"/>
                      <a:pt x="11154" y="14574"/>
                    </a:cubicBezTo>
                    <a:lnTo>
                      <a:pt x="11155" y="14576"/>
                    </a:lnTo>
                    <a:lnTo>
                      <a:pt x="19353" y="5988"/>
                    </a:lnTo>
                    <a:cubicBezTo>
                      <a:pt x="19353" y="5989"/>
                      <a:pt x="19354" y="5990"/>
                      <a:pt x="19354" y="5991"/>
                    </a:cubicBezTo>
                    <a:lnTo>
                      <a:pt x="20055" y="5255"/>
                    </a:lnTo>
                    <a:cubicBezTo>
                      <a:pt x="20055" y="5255"/>
                      <a:pt x="20054" y="5254"/>
                      <a:pt x="20054" y="5253"/>
                    </a:cubicBezTo>
                    <a:lnTo>
                      <a:pt x="21464" y="3775"/>
                    </a:lnTo>
                    <a:lnTo>
                      <a:pt x="21463" y="3774"/>
                    </a:lnTo>
                    <a:cubicBezTo>
                      <a:pt x="21547" y="3686"/>
                      <a:pt x="21600" y="3567"/>
                      <a:pt x="21600" y="3436"/>
                    </a:cubicBezTo>
                    <a:cubicBezTo>
                      <a:pt x="21600" y="3166"/>
                      <a:pt x="21380" y="2945"/>
                      <a:pt x="21109" y="2945"/>
                    </a:cubicBezTo>
                    <a:cubicBezTo>
                      <a:pt x="20969" y="2945"/>
                      <a:pt x="20844" y="3005"/>
                      <a:pt x="20755" y="3099"/>
                    </a:cubicBezTo>
                    <a:lnTo>
                      <a:pt x="20754" y="3097"/>
                    </a:lnTo>
                    <a:lnTo>
                      <a:pt x="19493" y="4419"/>
                    </a:lnTo>
                    <a:cubicBezTo>
                      <a:pt x="19492" y="4418"/>
                      <a:pt x="19491" y="4416"/>
                      <a:pt x="19490" y="4415"/>
                    </a:cubicBezTo>
                    <a:lnTo>
                      <a:pt x="18805" y="5133"/>
                    </a:lnTo>
                    <a:cubicBezTo>
                      <a:pt x="18806" y="5134"/>
                      <a:pt x="18807" y="5136"/>
                      <a:pt x="18807" y="5137"/>
                    </a:cubicBezTo>
                    <a:cubicBezTo>
                      <a:pt x="18807" y="5137"/>
                      <a:pt x="10792" y="13534"/>
                      <a:pt x="10792" y="135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marL="0" marR="0" lvl="0" indent="0" defTabSz="22853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Source Sans Pro Light" charset="0"/>
                  <a:ea typeface="Source Sans Pro Light" charset="0"/>
                  <a:cs typeface="Source Sans Pro Light" charset="0"/>
                  <a:sym typeface="Gill Sans"/>
                </a:endParaRPr>
              </a:p>
            </p:txBody>
          </p:sp>
        </p:grpSp>
        <p:sp>
          <p:nvSpPr>
            <p:cNvPr id="30" name="Text Placeholder 33">
              <a:extLst>
                <a:ext uri="{FF2B5EF4-FFF2-40B4-BE49-F238E27FC236}">
                  <a16:creationId xmlns:a16="http://schemas.microsoft.com/office/drawing/2014/main" xmlns="" id="{2995AFE7-DAF1-42C4-90EF-3FF0636243D1}"/>
                </a:ext>
              </a:extLst>
            </p:cNvPr>
            <p:cNvSpPr txBox="1">
              <a:spLocks/>
            </p:cNvSpPr>
            <p:nvPr/>
          </p:nvSpPr>
          <p:spPr>
            <a:xfrm>
              <a:off x="1755356" y="5224301"/>
              <a:ext cx="3029200" cy="339293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3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i="0" u="none" strike="noStrike" kern="1200" cap="none" spc="0" normalizeH="0" baseline="0" noProof="0" dirty="0">
                  <a:ln>
                    <a:noFill/>
                  </a:ln>
                  <a:solidFill>
                    <a:srgbClr val="42A5F5"/>
                  </a:solidFill>
                  <a:uLnTx/>
                  <a:uFillTx/>
                  <a:latin typeface="Comfortaa" panose="020B0604020202020204" charset="0"/>
                </a:rPr>
                <a:t>Диаграмма показателей (тыс. руб.)</a:t>
              </a:r>
            </a:p>
          </p:txBody>
        </p:sp>
      </p:grpSp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xmlns="" id="{EFD8A1D2-8E56-4E05-9F4A-E40E547B77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0201402"/>
              </p:ext>
            </p:extLst>
          </p:nvPr>
        </p:nvGraphicFramePr>
        <p:xfrm>
          <a:off x="1" y="647701"/>
          <a:ext cx="9144000" cy="3495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58"/>
          <p:cNvSpPr txBox="1">
            <a:spLocks noGrp="1"/>
          </p:cNvSpPr>
          <p:nvPr>
            <p:ph type="title"/>
          </p:nvPr>
        </p:nvSpPr>
        <p:spPr>
          <a:xfrm>
            <a:off x="2141175" y="106450"/>
            <a:ext cx="486165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ru-RU" sz="2000" dirty="0"/>
              <a:t>МЕЖБЮДЖЕТНЫЕ ОТНОШЕНИЯ</a:t>
            </a:r>
          </a:p>
        </p:txBody>
      </p:sp>
      <p:grpSp>
        <p:nvGrpSpPr>
          <p:cNvPr id="25" name="Group 37">
            <a:extLst>
              <a:ext uri="{FF2B5EF4-FFF2-40B4-BE49-F238E27FC236}">
                <a16:creationId xmlns:a16="http://schemas.microsoft.com/office/drawing/2014/main" xmlns="" id="{D881289F-B7BA-4F6A-9180-1ED035E017FC}"/>
              </a:ext>
            </a:extLst>
          </p:cNvPr>
          <p:cNvGrpSpPr>
            <a:grpSpLocks noChangeAspect="1"/>
          </p:cNvGrpSpPr>
          <p:nvPr/>
        </p:nvGrpSpPr>
        <p:grpSpPr>
          <a:xfrm>
            <a:off x="6152648" y="986244"/>
            <a:ext cx="2879084" cy="3404782"/>
            <a:chOff x="4221356" y="1626130"/>
            <a:chExt cx="3815479" cy="451215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xmlns="" id="{1E1383AB-594F-433D-B830-34F038690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324" y="2793384"/>
              <a:ext cx="1431511" cy="374482"/>
            </a:xfrm>
            <a:custGeom>
              <a:avLst/>
              <a:gdLst>
                <a:gd name="T0" fmla="*/ 1013 w 1013"/>
                <a:gd name="T1" fmla="*/ 265 h 265"/>
                <a:gd name="T2" fmla="*/ 0 w 1013"/>
                <a:gd name="T3" fmla="*/ 0 h 265"/>
                <a:gd name="T4" fmla="*/ 675 w 1013"/>
                <a:gd name="T5" fmla="*/ 241 h 265"/>
                <a:gd name="T6" fmla="*/ 1013 w 1013"/>
                <a:gd name="T7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3" h="265">
                  <a:moveTo>
                    <a:pt x="1013" y="265"/>
                  </a:moveTo>
                  <a:lnTo>
                    <a:pt x="0" y="0"/>
                  </a:lnTo>
                  <a:lnTo>
                    <a:pt x="675" y="241"/>
                  </a:lnTo>
                  <a:lnTo>
                    <a:pt x="1013" y="265"/>
                  </a:lnTo>
                  <a:close/>
                </a:path>
              </a:pathLst>
            </a:custGeom>
            <a:solidFill>
              <a:srgbClr val="2196F3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xmlns="" id="{590789CC-87F6-4BAD-B155-24E55086D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193" y="3133950"/>
              <a:ext cx="477641" cy="1131925"/>
            </a:xfrm>
            <a:custGeom>
              <a:avLst/>
              <a:gdLst>
                <a:gd name="T0" fmla="*/ 0 w 338"/>
                <a:gd name="T1" fmla="*/ 801 h 801"/>
                <a:gd name="T2" fmla="*/ 338 w 338"/>
                <a:gd name="T3" fmla="*/ 24 h 801"/>
                <a:gd name="T4" fmla="*/ 0 w 338"/>
                <a:gd name="T5" fmla="*/ 0 h 801"/>
                <a:gd name="T6" fmla="*/ 0 w 338"/>
                <a:gd name="T7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8" h="801">
                  <a:moveTo>
                    <a:pt x="0" y="801"/>
                  </a:moveTo>
                  <a:lnTo>
                    <a:pt x="338" y="24"/>
                  </a:lnTo>
                  <a:lnTo>
                    <a:pt x="0" y="0"/>
                  </a:lnTo>
                  <a:lnTo>
                    <a:pt x="0" y="801"/>
                  </a:lnTo>
                  <a:close/>
                </a:path>
              </a:pathLst>
            </a:custGeom>
            <a:solidFill>
              <a:srgbClr val="2196F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xmlns="" id="{314D6DF9-5753-4862-863F-80885AF79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324" y="2793384"/>
              <a:ext cx="953870" cy="1472492"/>
            </a:xfrm>
            <a:custGeom>
              <a:avLst/>
              <a:gdLst>
                <a:gd name="T0" fmla="*/ 675 w 675"/>
                <a:gd name="T1" fmla="*/ 1042 h 1042"/>
                <a:gd name="T2" fmla="*/ 675 w 675"/>
                <a:gd name="T3" fmla="*/ 241 h 1042"/>
                <a:gd name="T4" fmla="*/ 0 w 675"/>
                <a:gd name="T5" fmla="*/ 0 h 1042"/>
                <a:gd name="T6" fmla="*/ 0 w 675"/>
                <a:gd name="T7" fmla="*/ 800 h 1042"/>
                <a:gd name="T8" fmla="*/ 675 w 675"/>
                <a:gd name="T9" fmla="*/ 104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5" h="1042">
                  <a:moveTo>
                    <a:pt x="675" y="1042"/>
                  </a:moveTo>
                  <a:lnTo>
                    <a:pt x="675" y="241"/>
                  </a:lnTo>
                  <a:lnTo>
                    <a:pt x="0" y="0"/>
                  </a:lnTo>
                  <a:lnTo>
                    <a:pt x="0" y="800"/>
                  </a:lnTo>
                  <a:lnTo>
                    <a:pt x="675" y="1042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xmlns="" id="{1C49B743-117E-45DC-B750-A08ABC0ED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356" y="2793384"/>
              <a:ext cx="1430098" cy="374482"/>
            </a:xfrm>
            <a:custGeom>
              <a:avLst/>
              <a:gdLst>
                <a:gd name="T0" fmla="*/ 0 w 1012"/>
                <a:gd name="T1" fmla="*/ 265 h 265"/>
                <a:gd name="T2" fmla="*/ 1012 w 1012"/>
                <a:gd name="T3" fmla="*/ 0 h 265"/>
                <a:gd name="T4" fmla="*/ 337 w 1012"/>
                <a:gd name="T5" fmla="*/ 241 h 265"/>
                <a:gd name="T6" fmla="*/ 0 w 1012"/>
                <a:gd name="T7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2" h="265">
                  <a:moveTo>
                    <a:pt x="0" y="265"/>
                  </a:moveTo>
                  <a:lnTo>
                    <a:pt x="1012" y="0"/>
                  </a:lnTo>
                  <a:lnTo>
                    <a:pt x="337" y="241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rgbClr val="44546A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42">
              <a:extLst>
                <a:ext uri="{FF2B5EF4-FFF2-40B4-BE49-F238E27FC236}">
                  <a16:creationId xmlns:a16="http://schemas.microsoft.com/office/drawing/2014/main" xmlns="" id="{F0F2A1B8-443A-4A7B-A15B-7E0B7E815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356" y="3133950"/>
              <a:ext cx="476229" cy="1131925"/>
            </a:xfrm>
            <a:custGeom>
              <a:avLst/>
              <a:gdLst>
                <a:gd name="T0" fmla="*/ 337 w 337"/>
                <a:gd name="T1" fmla="*/ 801 h 801"/>
                <a:gd name="T2" fmla="*/ 0 w 337"/>
                <a:gd name="T3" fmla="*/ 24 h 801"/>
                <a:gd name="T4" fmla="*/ 337 w 337"/>
                <a:gd name="T5" fmla="*/ 0 h 801"/>
                <a:gd name="T6" fmla="*/ 337 w 337"/>
                <a:gd name="T7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7" h="801">
                  <a:moveTo>
                    <a:pt x="337" y="801"/>
                  </a:moveTo>
                  <a:lnTo>
                    <a:pt x="0" y="24"/>
                  </a:lnTo>
                  <a:lnTo>
                    <a:pt x="337" y="0"/>
                  </a:lnTo>
                  <a:lnTo>
                    <a:pt x="337" y="801"/>
                  </a:lnTo>
                  <a:close/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43">
              <a:extLst>
                <a:ext uri="{FF2B5EF4-FFF2-40B4-BE49-F238E27FC236}">
                  <a16:creationId xmlns:a16="http://schemas.microsoft.com/office/drawing/2014/main" xmlns="" id="{BDFA9149-DC72-4C6F-9670-A5263B1C7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585" y="2793384"/>
              <a:ext cx="953870" cy="1472492"/>
            </a:xfrm>
            <a:custGeom>
              <a:avLst/>
              <a:gdLst>
                <a:gd name="T0" fmla="*/ 0 w 675"/>
                <a:gd name="T1" fmla="*/ 1042 h 1042"/>
                <a:gd name="T2" fmla="*/ 0 w 675"/>
                <a:gd name="T3" fmla="*/ 241 h 1042"/>
                <a:gd name="T4" fmla="*/ 675 w 675"/>
                <a:gd name="T5" fmla="*/ 0 h 1042"/>
                <a:gd name="T6" fmla="*/ 675 w 675"/>
                <a:gd name="T7" fmla="*/ 800 h 1042"/>
                <a:gd name="T8" fmla="*/ 0 w 675"/>
                <a:gd name="T9" fmla="*/ 104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5" h="1042">
                  <a:moveTo>
                    <a:pt x="0" y="1042"/>
                  </a:moveTo>
                  <a:lnTo>
                    <a:pt x="0" y="241"/>
                  </a:lnTo>
                  <a:lnTo>
                    <a:pt x="675" y="0"/>
                  </a:lnTo>
                  <a:lnTo>
                    <a:pt x="675" y="800"/>
                  </a:lnTo>
                  <a:lnTo>
                    <a:pt x="0" y="1042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44">
              <a:extLst>
                <a:ext uri="{FF2B5EF4-FFF2-40B4-BE49-F238E27FC236}">
                  <a16:creationId xmlns:a16="http://schemas.microsoft.com/office/drawing/2014/main" xmlns="" id="{ED80797D-3080-4938-A375-7A6DED48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26" y="4626226"/>
              <a:ext cx="1907739" cy="686786"/>
            </a:xfrm>
            <a:custGeom>
              <a:avLst/>
              <a:gdLst>
                <a:gd name="T0" fmla="*/ 675 w 1350"/>
                <a:gd name="T1" fmla="*/ 486 h 486"/>
                <a:gd name="T2" fmla="*/ 0 w 1350"/>
                <a:gd name="T3" fmla="*/ 242 h 486"/>
                <a:gd name="T4" fmla="*/ 675 w 1350"/>
                <a:gd name="T5" fmla="*/ 0 h 486"/>
                <a:gd name="T6" fmla="*/ 1350 w 1350"/>
                <a:gd name="T7" fmla="*/ 242 h 486"/>
                <a:gd name="T8" fmla="*/ 675 w 1350"/>
                <a:gd name="T9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0" h="486">
                  <a:moveTo>
                    <a:pt x="675" y="486"/>
                  </a:moveTo>
                  <a:lnTo>
                    <a:pt x="0" y="242"/>
                  </a:lnTo>
                  <a:lnTo>
                    <a:pt x="675" y="0"/>
                  </a:lnTo>
                  <a:lnTo>
                    <a:pt x="1350" y="242"/>
                  </a:lnTo>
                  <a:lnTo>
                    <a:pt x="675" y="486"/>
                  </a:ln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xmlns="" id="{BEC43910-7C28-4C13-8A69-7243A376C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9095" y="4968206"/>
              <a:ext cx="953870" cy="1170080"/>
            </a:xfrm>
            <a:custGeom>
              <a:avLst/>
              <a:gdLst>
                <a:gd name="T0" fmla="*/ 0 w 675"/>
                <a:gd name="T1" fmla="*/ 828 h 828"/>
                <a:gd name="T2" fmla="*/ 0 w 675"/>
                <a:gd name="T3" fmla="*/ 244 h 828"/>
                <a:gd name="T4" fmla="*/ 675 w 675"/>
                <a:gd name="T5" fmla="*/ 0 h 828"/>
                <a:gd name="T6" fmla="*/ 0 w 675"/>
                <a:gd name="T7" fmla="*/ 828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" h="828">
                  <a:moveTo>
                    <a:pt x="0" y="828"/>
                  </a:moveTo>
                  <a:lnTo>
                    <a:pt x="0" y="244"/>
                  </a:lnTo>
                  <a:lnTo>
                    <a:pt x="675" y="0"/>
                  </a:lnTo>
                  <a:lnTo>
                    <a:pt x="0" y="828"/>
                  </a:lnTo>
                  <a:close/>
                </a:path>
              </a:pathLst>
            </a:custGeom>
            <a:solidFill>
              <a:srgbClr val="0D47A1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xmlns="" id="{F2B94D1C-C55D-45B7-B99D-4E2F8AD66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26" y="4968206"/>
              <a:ext cx="953870" cy="1170080"/>
            </a:xfrm>
            <a:custGeom>
              <a:avLst/>
              <a:gdLst>
                <a:gd name="T0" fmla="*/ 675 w 675"/>
                <a:gd name="T1" fmla="*/ 828 h 828"/>
                <a:gd name="T2" fmla="*/ 675 w 675"/>
                <a:gd name="T3" fmla="*/ 244 h 828"/>
                <a:gd name="T4" fmla="*/ 0 w 675"/>
                <a:gd name="T5" fmla="*/ 0 h 828"/>
                <a:gd name="T6" fmla="*/ 675 w 675"/>
                <a:gd name="T7" fmla="*/ 828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" h="828">
                  <a:moveTo>
                    <a:pt x="675" y="828"/>
                  </a:moveTo>
                  <a:lnTo>
                    <a:pt x="675" y="244"/>
                  </a:lnTo>
                  <a:lnTo>
                    <a:pt x="0" y="0"/>
                  </a:lnTo>
                  <a:lnTo>
                    <a:pt x="675" y="828"/>
                  </a:lnTo>
                  <a:close/>
                </a:path>
              </a:pathLst>
            </a:custGeom>
            <a:solidFill>
              <a:srgbClr val="0D47A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xmlns="" id="{14F2DE00-3E59-4603-A08F-225105DF1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9095" y="3307767"/>
              <a:ext cx="953870" cy="1472492"/>
            </a:xfrm>
            <a:custGeom>
              <a:avLst/>
              <a:gdLst>
                <a:gd name="T0" fmla="*/ 0 w 675"/>
                <a:gd name="T1" fmla="*/ 242 h 1042"/>
                <a:gd name="T2" fmla="*/ 0 w 675"/>
                <a:gd name="T3" fmla="*/ 1042 h 1042"/>
                <a:gd name="T4" fmla="*/ 675 w 675"/>
                <a:gd name="T5" fmla="*/ 801 h 1042"/>
                <a:gd name="T6" fmla="*/ 675 w 675"/>
                <a:gd name="T7" fmla="*/ 0 h 1042"/>
                <a:gd name="T8" fmla="*/ 0 w 675"/>
                <a:gd name="T9" fmla="*/ 24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5" h="1042">
                  <a:moveTo>
                    <a:pt x="0" y="242"/>
                  </a:moveTo>
                  <a:lnTo>
                    <a:pt x="0" y="1042"/>
                  </a:lnTo>
                  <a:lnTo>
                    <a:pt x="675" y="801"/>
                  </a:lnTo>
                  <a:lnTo>
                    <a:pt x="675" y="0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xmlns="" id="{CF2B4069-C657-4685-BCC8-D2F87F093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26" y="2967200"/>
              <a:ext cx="1907739" cy="682546"/>
            </a:xfrm>
            <a:custGeom>
              <a:avLst/>
              <a:gdLst>
                <a:gd name="T0" fmla="*/ 675 w 1350"/>
                <a:gd name="T1" fmla="*/ 0 h 483"/>
                <a:gd name="T2" fmla="*/ 0 w 1350"/>
                <a:gd name="T3" fmla="*/ 241 h 483"/>
                <a:gd name="T4" fmla="*/ 675 w 1350"/>
                <a:gd name="T5" fmla="*/ 483 h 483"/>
                <a:gd name="T6" fmla="*/ 1350 w 1350"/>
                <a:gd name="T7" fmla="*/ 241 h 483"/>
                <a:gd name="T8" fmla="*/ 675 w 1350"/>
                <a:gd name="T9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0" h="483">
                  <a:moveTo>
                    <a:pt x="675" y="0"/>
                  </a:moveTo>
                  <a:lnTo>
                    <a:pt x="0" y="241"/>
                  </a:lnTo>
                  <a:lnTo>
                    <a:pt x="675" y="483"/>
                  </a:lnTo>
                  <a:lnTo>
                    <a:pt x="1350" y="241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xmlns="" id="{14B3FF1D-9E64-42C5-A05F-0E2589EDF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26" y="3307767"/>
              <a:ext cx="953870" cy="1472492"/>
            </a:xfrm>
            <a:custGeom>
              <a:avLst/>
              <a:gdLst>
                <a:gd name="T0" fmla="*/ 0 w 675"/>
                <a:gd name="T1" fmla="*/ 0 h 1042"/>
                <a:gd name="T2" fmla="*/ 0 w 675"/>
                <a:gd name="T3" fmla="*/ 801 h 1042"/>
                <a:gd name="T4" fmla="*/ 675 w 675"/>
                <a:gd name="T5" fmla="*/ 1042 h 1042"/>
                <a:gd name="T6" fmla="*/ 675 w 675"/>
                <a:gd name="T7" fmla="*/ 242 h 1042"/>
                <a:gd name="T8" fmla="*/ 0 w 675"/>
                <a:gd name="T9" fmla="*/ 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5" h="1042">
                  <a:moveTo>
                    <a:pt x="0" y="0"/>
                  </a:moveTo>
                  <a:lnTo>
                    <a:pt x="0" y="801"/>
                  </a:lnTo>
                  <a:lnTo>
                    <a:pt x="675" y="1042"/>
                  </a:lnTo>
                  <a:lnTo>
                    <a:pt x="675" y="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lumMod val="5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xmlns="" id="{DBAB6694-934F-489D-B92F-1FF475B4B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9095" y="1626130"/>
              <a:ext cx="953870" cy="1514886"/>
            </a:xfrm>
            <a:custGeom>
              <a:avLst/>
              <a:gdLst>
                <a:gd name="T0" fmla="*/ 0 w 675"/>
                <a:gd name="T1" fmla="*/ 0 h 1072"/>
                <a:gd name="T2" fmla="*/ 0 w 675"/>
                <a:gd name="T3" fmla="*/ 1072 h 1072"/>
                <a:gd name="T4" fmla="*/ 675 w 675"/>
                <a:gd name="T5" fmla="*/ 828 h 1072"/>
                <a:gd name="T6" fmla="*/ 0 w 675"/>
                <a:gd name="T7" fmla="*/ 0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" h="1072">
                  <a:moveTo>
                    <a:pt x="0" y="0"/>
                  </a:moveTo>
                  <a:lnTo>
                    <a:pt x="0" y="1072"/>
                  </a:lnTo>
                  <a:lnTo>
                    <a:pt x="675" y="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A5F5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46">
              <a:extLst>
                <a:ext uri="{FF2B5EF4-FFF2-40B4-BE49-F238E27FC236}">
                  <a16:creationId xmlns:a16="http://schemas.microsoft.com/office/drawing/2014/main" xmlns="" id="{A227F3B4-9E55-4AAB-88AA-67657D937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26" y="1626130"/>
              <a:ext cx="953870" cy="1514886"/>
            </a:xfrm>
            <a:custGeom>
              <a:avLst/>
              <a:gdLst>
                <a:gd name="T0" fmla="*/ 675 w 675"/>
                <a:gd name="T1" fmla="*/ 0 h 1072"/>
                <a:gd name="T2" fmla="*/ 675 w 675"/>
                <a:gd name="T3" fmla="*/ 1072 h 1072"/>
                <a:gd name="T4" fmla="*/ 0 w 675"/>
                <a:gd name="T5" fmla="*/ 828 h 1072"/>
                <a:gd name="T6" fmla="*/ 675 w 675"/>
                <a:gd name="T7" fmla="*/ 0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" h="1072">
                  <a:moveTo>
                    <a:pt x="675" y="0"/>
                  </a:moveTo>
                  <a:lnTo>
                    <a:pt x="675" y="1072"/>
                  </a:lnTo>
                  <a:lnTo>
                    <a:pt x="0" y="82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42A5F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47">
              <a:extLst>
                <a:ext uri="{FF2B5EF4-FFF2-40B4-BE49-F238E27FC236}">
                  <a16:creationId xmlns:a16="http://schemas.microsoft.com/office/drawing/2014/main" xmlns="" id="{EAE63D5F-9C5C-4109-AE2D-B28A583E2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6389" y="3827464"/>
              <a:ext cx="1432924" cy="1130512"/>
            </a:xfrm>
            <a:custGeom>
              <a:avLst/>
              <a:gdLst>
                <a:gd name="T0" fmla="*/ 0 w 1014"/>
                <a:gd name="T1" fmla="*/ 535 h 800"/>
                <a:gd name="T2" fmla="*/ 1014 w 1014"/>
                <a:gd name="T3" fmla="*/ 800 h 800"/>
                <a:gd name="T4" fmla="*/ 1014 w 1014"/>
                <a:gd name="T5" fmla="*/ 0 h 800"/>
                <a:gd name="T6" fmla="*/ 0 w 1014"/>
                <a:gd name="T7" fmla="*/ 535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4" h="800">
                  <a:moveTo>
                    <a:pt x="0" y="535"/>
                  </a:moveTo>
                  <a:lnTo>
                    <a:pt x="1014" y="800"/>
                  </a:lnTo>
                  <a:lnTo>
                    <a:pt x="1014" y="0"/>
                  </a:lnTo>
                  <a:lnTo>
                    <a:pt x="0" y="535"/>
                  </a:lnTo>
                  <a:close/>
                </a:path>
              </a:pathLst>
            </a:custGeom>
            <a:solidFill>
              <a:srgbClr val="1E88E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48">
              <a:extLst>
                <a:ext uri="{FF2B5EF4-FFF2-40B4-BE49-F238E27FC236}">
                  <a16:creationId xmlns:a16="http://schemas.microsoft.com/office/drawing/2014/main" xmlns="" id="{B6EE3D65-6044-481E-BC95-8C8CE993A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380" y="3495714"/>
              <a:ext cx="1432924" cy="1098009"/>
            </a:xfrm>
            <a:custGeom>
              <a:avLst/>
              <a:gdLst>
                <a:gd name="T0" fmla="*/ 339 w 1014"/>
                <a:gd name="T1" fmla="*/ 0 h 777"/>
                <a:gd name="T2" fmla="*/ 0 w 1014"/>
                <a:gd name="T3" fmla="*/ 777 h 777"/>
                <a:gd name="T4" fmla="*/ 1014 w 1014"/>
                <a:gd name="T5" fmla="*/ 242 h 777"/>
                <a:gd name="T6" fmla="*/ 339 w 1014"/>
                <a:gd name="T7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4" h="777">
                  <a:moveTo>
                    <a:pt x="339" y="0"/>
                  </a:moveTo>
                  <a:lnTo>
                    <a:pt x="0" y="777"/>
                  </a:lnTo>
                  <a:lnTo>
                    <a:pt x="1014" y="242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1E88E5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49">
              <a:extLst>
                <a:ext uri="{FF2B5EF4-FFF2-40B4-BE49-F238E27FC236}">
                  <a16:creationId xmlns:a16="http://schemas.microsoft.com/office/drawing/2014/main" xmlns="" id="{014E2556-0F01-4FFC-A85C-9328CB586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324" y="3830629"/>
              <a:ext cx="1431511" cy="1130512"/>
            </a:xfrm>
            <a:custGeom>
              <a:avLst/>
              <a:gdLst>
                <a:gd name="T0" fmla="*/ 1013 w 1013"/>
                <a:gd name="T1" fmla="*/ 535 h 800"/>
                <a:gd name="T2" fmla="*/ 0 w 1013"/>
                <a:gd name="T3" fmla="*/ 800 h 800"/>
                <a:gd name="T4" fmla="*/ 0 w 1013"/>
                <a:gd name="T5" fmla="*/ 0 h 800"/>
                <a:gd name="T6" fmla="*/ 1013 w 1013"/>
                <a:gd name="T7" fmla="*/ 535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3" h="800">
                  <a:moveTo>
                    <a:pt x="1013" y="535"/>
                  </a:moveTo>
                  <a:lnTo>
                    <a:pt x="0" y="800"/>
                  </a:lnTo>
                  <a:lnTo>
                    <a:pt x="0" y="0"/>
                  </a:lnTo>
                  <a:lnTo>
                    <a:pt x="1013" y="535"/>
                  </a:lnTo>
                  <a:close/>
                </a:path>
              </a:pathLst>
            </a:custGeom>
            <a:solidFill>
              <a:srgbClr val="1565C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50">
              <a:extLst>
                <a:ext uri="{FF2B5EF4-FFF2-40B4-BE49-F238E27FC236}">
                  <a16:creationId xmlns:a16="http://schemas.microsoft.com/office/drawing/2014/main" xmlns="" id="{AE093111-D961-409A-B5EA-8C10E9966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324" y="3488649"/>
              <a:ext cx="1431511" cy="1098009"/>
            </a:xfrm>
            <a:custGeom>
              <a:avLst/>
              <a:gdLst>
                <a:gd name="T0" fmla="*/ 675 w 1013"/>
                <a:gd name="T1" fmla="*/ 0 h 777"/>
                <a:gd name="T2" fmla="*/ 1013 w 1013"/>
                <a:gd name="T3" fmla="*/ 777 h 777"/>
                <a:gd name="T4" fmla="*/ 0 w 1013"/>
                <a:gd name="T5" fmla="*/ 242 h 777"/>
                <a:gd name="T6" fmla="*/ 675 w 1013"/>
                <a:gd name="T7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3" h="777">
                  <a:moveTo>
                    <a:pt x="675" y="0"/>
                  </a:moveTo>
                  <a:lnTo>
                    <a:pt x="1013" y="777"/>
                  </a:lnTo>
                  <a:lnTo>
                    <a:pt x="0" y="24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1565C0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E264992F-B2DA-45D6-8177-E7C41106D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1" y="688675"/>
            <a:ext cx="5673067" cy="425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0"/>
          <p:cNvSpPr txBox="1">
            <a:spLocks noGrp="1"/>
          </p:cNvSpPr>
          <p:nvPr>
            <p:ph type="title"/>
          </p:nvPr>
        </p:nvSpPr>
        <p:spPr>
          <a:xfrm>
            <a:off x="804092" y="2817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ГЛОССАРИЙ</a:t>
            </a:r>
          </a:p>
        </p:txBody>
      </p:sp>
      <p:sp>
        <p:nvSpPr>
          <p:cNvPr id="75" name="Подзаголовок 4">
            <a:extLst>
              <a:ext uri="{FF2B5EF4-FFF2-40B4-BE49-F238E27FC236}">
                <a16:creationId xmlns:a16="http://schemas.microsoft.com/office/drawing/2014/main" xmlns="" id="{792D6E1F-924D-4903-B983-281B2505EE2B}"/>
              </a:ext>
            </a:extLst>
          </p:cNvPr>
          <p:cNvSpPr txBox="1">
            <a:spLocks/>
          </p:cNvSpPr>
          <p:nvPr/>
        </p:nvSpPr>
        <p:spPr>
          <a:xfrm>
            <a:off x="52779" y="1214861"/>
            <a:ext cx="8943950" cy="492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бюджет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форма образования и расходования денежных средств, предназначенных для финансового обеспечения задач и функций  местного самоуправления;</a:t>
            </a:r>
            <a:endParaRPr lang="ru-RU" altLang="ru-RU" sz="1200" dirty="0">
              <a:ln w="0"/>
              <a:solidFill>
                <a:srgbClr val="656D78"/>
              </a:solidFill>
              <a:effectLst>
                <a:outerShdw blurRad="38100" dist="19050" dir="2700000" algn="tl" rotWithShape="0">
                  <a:srgbClr val="656D78">
                    <a:alpha val="40000"/>
                  </a:srgbClr>
                </a:outerShdw>
              </a:effectLst>
              <a:latin typeface="Comfortaa" panose="020B0604020202020204" charset="0"/>
            </a:endParaRPr>
          </a:p>
        </p:txBody>
      </p:sp>
      <p:sp>
        <p:nvSpPr>
          <p:cNvPr id="76" name="Подзаголовок 4">
            <a:extLst>
              <a:ext uri="{FF2B5EF4-FFF2-40B4-BE49-F238E27FC236}">
                <a16:creationId xmlns:a16="http://schemas.microsoft.com/office/drawing/2014/main" xmlns="" id="{481AA3DC-AC33-4689-B5DD-19DDB131E124}"/>
              </a:ext>
            </a:extLst>
          </p:cNvPr>
          <p:cNvSpPr txBox="1">
            <a:spLocks/>
          </p:cNvSpPr>
          <p:nvPr/>
        </p:nvSpPr>
        <p:spPr>
          <a:xfrm>
            <a:off x="57141" y="1625737"/>
            <a:ext cx="8943951" cy="3659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 доходы бюджета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поступающие в бюджет денежные средства, за исключением средств, являющихся источниками финансирования дефицита бюджета; </a:t>
            </a:r>
          </a:p>
        </p:txBody>
      </p:sp>
      <p:sp>
        <p:nvSpPr>
          <p:cNvPr id="77" name="Подзаголовок 4">
            <a:extLst>
              <a:ext uri="{FF2B5EF4-FFF2-40B4-BE49-F238E27FC236}">
                <a16:creationId xmlns:a16="http://schemas.microsoft.com/office/drawing/2014/main" xmlns="" id="{A26BC876-4EE8-4C23-9966-376729FE8131}"/>
              </a:ext>
            </a:extLst>
          </p:cNvPr>
          <p:cNvSpPr txBox="1">
            <a:spLocks/>
          </p:cNvSpPr>
          <p:nvPr/>
        </p:nvSpPr>
        <p:spPr>
          <a:xfrm>
            <a:off x="52778" y="2014060"/>
            <a:ext cx="8943951" cy="4697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расходы бюджета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выплачиваемые из бюджета денежные средства, за исключением средств, являющихся источниками финансирования дефицита бюджета;</a:t>
            </a:r>
          </a:p>
        </p:txBody>
      </p:sp>
      <p:sp>
        <p:nvSpPr>
          <p:cNvPr id="78" name="Подзаголовок 4">
            <a:extLst>
              <a:ext uri="{FF2B5EF4-FFF2-40B4-BE49-F238E27FC236}">
                <a16:creationId xmlns:a16="http://schemas.microsoft.com/office/drawing/2014/main" xmlns="" id="{700A8BBA-85A3-47AF-8824-54087D379B13}"/>
              </a:ext>
            </a:extLst>
          </p:cNvPr>
          <p:cNvSpPr txBox="1">
            <a:spLocks/>
          </p:cNvSpPr>
          <p:nvPr/>
        </p:nvSpPr>
        <p:spPr>
          <a:xfrm>
            <a:off x="52779" y="2430382"/>
            <a:ext cx="8943950" cy="3049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дефицит бюджета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превышение расходов бюджета над его доходами;</a:t>
            </a:r>
          </a:p>
        </p:txBody>
      </p:sp>
      <p:sp>
        <p:nvSpPr>
          <p:cNvPr id="79" name="Подзаголовок 4">
            <a:extLst>
              <a:ext uri="{FF2B5EF4-FFF2-40B4-BE49-F238E27FC236}">
                <a16:creationId xmlns:a16="http://schemas.microsoft.com/office/drawing/2014/main" xmlns="" id="{850B0877-AD63-4ED6-8A59-0443239422EB}"/>
              </a:ext>
            </a:extLst>
          </p:cNvPr>
          <p:cNvSpPr txBox="1">
            <a:spLocks/>
          </p:cNvSpPr>
          <p:nvPr/>
        </p:nvSpPr>
        <p:spPr>
          <a:xfrm>
            <a:off x="52777" y="2740096"/>
            <a:ext cx="8943951" cy="3152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профицит бюджета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превышение доходов бюджета над его расходами;</a:t>
            </a:r>
          </a:p>
        </p:txBody>
      </p:sp>
      <p:sp>
        <p:nvSpPr>
          <p:cNvPr id="80" name="Подзаголовок 4">
            <a:extLst>
              <a:ext uri="{FF2B5EF4-FFF2-40B4-BE49-F238E27FC236}">
                <a16:creationId xmlns:a16="http://schemas.microsoft.com/office/drawing/2014/main" xmlns="" id="{C3417C06-C4CC-4D67-8F3D-F6C3FD3C302F}"/>
              </a:ext>
            </a:extLst>
          </p:cNvPr>
          <p:cNvSpPr txBox="1">
            <a:spLocks/>
          </p:cNvSpPr>
          <p:nvPr/>
        </p:nvSpPr>
        <p:spPr>
          <a:xfrm>
            <a:off x="52776" y="3054901"/>
            <a:ext cx="8943950" cy="469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бюджетные ассигнования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предельные объемы денежных средств, предусмотренных в соответствующем финансовом году для исполнения бюджетных обязательств;</a:t>
            </a:r>
          </a:p>
        </p:txBody>
      </p:sp>
      <p:sp>
        <p:nvSpPr>
          <p:cNvPr id="81" name="Подзаголовок 4">
            <a:extLst>
              <a:ext uri="{FF2B5EF4-FFF2-40B4-BE49-F238E27FC236}">
                <a16:creationId xmlns:a16="http://schemas.microsoft.com/office/drawing/2014/main" xmlns="" id="{BCBB7CC6-8438-4BB0-84D7-00ACE9ADC911}"/>
              </a:ext>
            </a:extLst>
          </p:cNvPr>
          <p:cNvSpPr txBox="1">
            <a:spLocks/>
          </p:cNvSpPr>
          <p:nvPr/>
        </p:nvSpPr>
        <p:spPr>
          <a:xfrm>
            <a:off x="44953" y="3464894"/>
            <a:ext cx="8951773" cy="792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муниципальная программа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–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 муниципального образования;</a:t>
            </a:r>
          </a:p>
        </p:txBody>
      </p:sp>
      <p:sp>
        <p:nvSpPr>
          <p:cNvPr id="82" name="Подзаголовок 4">
            <a:extLst>
              <a:ext uri="{FF2B5EF4-FFF2-40B4-BE49-F238E27FC236}">
                <a16:creationId xmlns:a16="http://schemas.microsoft.com/office/drawing/2014/main" xmlns="" id="{B9226639-2AF2-4DA4-9F1F-1DC1FCFF87F7}"/>
              </a:ext>
            </a:extLst>
          </p:cNvPr>
          <p:cNvSpPr txBox="1">
            <a:spLocks/>
          </p:cNvSpPr>
          <p:nvPr/>
        </p:nvSpPr>
        <p:spPr>
          <a:xfrm>
            <a:off x="57140" y="4204641"/>
            <a:ext cx="8943952" cy="5110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бюджетные обязательства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расходные обязательства, подлежащие исполнению в соответствующем финансовом году;</a:t>
            </a:r>
          </a:p>
        </p:txBody>
      </p:sp>
      <p:sp>
        <p:nvSpPr>
          <p:cNvPr id="83" name="Подзаголовок 4">
            <a:extLst>
              <a:ext uri="{FF2B5EF4-FFF2-40B4-BE49-F238E27FC236}">
                <a16:creationId xmlns:a16="http://schemas.microsoft.com/office/drawing/2014/main" xmlns="" id="{CCCC6D53-AD95-43CC-B684-0878F9F6BBE4}"/>
              </a:ext>
            </a:extLst>
          </p:cNvPr>
          <p:cNvSpPr txBox="1">
            <a:spLocks/>
          </p:cNvSpPr>
          <p:nvPr/>
        </p:nvSpPr>
        <p:spPr>
          <a:xfrm>
            <a:off x="52776" y="4564359"/>
            <a:ext cx="8788632" cy="3629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отчетный финансовый год </a:t>
            </a:r>
            <a:r>
              <a:rPr lang="ru-RU" sz="11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год, предшествующий текущему финансовому году.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92BF00B9-04AF-4C6A-A94B-1BEC315B7934}"/>
              </a:ext>
            </a:extLst>
          </p:cNvPr>
          <p:cNvSpPr/>
          <p:nvPr/>
        </p:nvSpPr>
        <p:spPr>
          <a:xfrm>
            <a:off x="57141" y="505171"/>
            <a:ext cx="8943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Tx/>
              <a:buFont typeface="Arial" panose="020B0604020202020204" pitchFamily="34" charset="0"/>
              <a:buChar char="•"/>
              <a:defRPr/>
            </a:pPr>
            <a:r>
              <a:rPr lang="ru-RU" sz="1200" kern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  <a:ea typeface="+mn-ea"/>
                <a:cs typeface="+mn-cs"/>
              </a:rPr>
              <a:t>полномочия местного самоуправления</a:t>
            </a:r>
            <a:r>
              <a:rPr lang="ru-RU" sz="1200" kern="1200" dirty="0">
                <a:solidFill>
                  <a:srgbClr val="656D78"/>
                </a:solidFill>
                <a:latin typeface="Comfortaa" panose="020B0604020202020204" charset="0"/>
                <a:ea typeface="+mn-ea"/>
                <a:cs typeface="+mn-cs"/>
              </a:rPr>
              <a:t> – это закрепленные местным законодательством, правовыми актами субъектов РФ, органов местного самоуправления за населением, выборными и иными органами права и обязанности, связанные с реализацией задач и функций местного самоуправления</a:t>
            </a:r>
            <a:r>
              <a:rPr lang="ru-RU" sz="1050" kern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  <a:ea typeface="+mn-ea"/>
                <a:cs typeface="+mn-cs"/>
              </a:rPr>
              <a:t>;</a:t>
            </a:r>
            <a:endParaRPr lang="ru-RU" altLang="ru-RU" sz="1050" kern="1200" dirty="0">
              <a:ln w="0"/>
              <a:solidFill>
                <a:srgbClr val="656D78"/>
              </a:solidFill>
              <a:effectLst>
                <a:outerShdw blurRad="38100" dist="19050" dir="2700000" algn="tl" rotWithShape="0">
                  <a:srgbClr val="656D78">
                    <a:alpha val="40000"/>
                  </a:srgbClr>
                </a:outerShdw>
              </a:effectLst>
              <a:latin typeface="Comfortaa" panose="020B060402020202020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МЕСТО МЕСТНОГО БЮДЖЕТА В БЮДЖЕТНОЙ СИСТЕМЕ ГОРОДА ФЕДЕРАЛЬНОГО ЗНАЧЕНИЯ САНКТ-ПЕТЕРБУРГ</a:t>
            </a:r>
          </a:p>
        </p:txBody>
      </p:sp>
      <p:sp>
        <p:nvSpPr>
          <p:cNvPr id="293" name="Google Shape;293;p36"/>
          <p:cNvSpPr/>
          <p:nvPr/>
        </p:nvSpPr>
        <p:spPr>
          <a:xfrm>
            <a:off x="2304375" y="-797750"/>
            <a:ext cx="2028900" cy="220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246B2F10-8A38-45C0-BC9A-BD12F31C02BD}"/>
              </a:ext>
            </a:extLst>
          </p:cNvPr>
          <p:cNvGrpSpPr/>
          <p:nvPr/>
        </p:nvGrpSpPr>
        <p:grpSpPr>
          <a:xfrm>
            <a:off x="252169" y="1469947"/>
            <a:ext cx="8437457" cy="2163429"/>
            <a:chOff x="742324" y="4359040"/>
            <a:chExt cx="4042286" cy="1013960"/>
          </a:xfrm>
        </p:grpSpPr>
        <p:sp>
          <p:nvSpPr>
            <p:cNvPr id="59" name="Oval 15">
              <a:extLst>
                <a:ext uri="{FF2B5EF4-FFF2-40B4-BE49-F238E27FC236}">
                  <a16:creationId xmlns:a16="http://schemas.microsoft.com/office/drawing/2014/main" xmlns="" id="{9F15E147-8DB0-42B2-B93B-075F69E242C9}"/>
                </a:ext>
              </a:extLst>
            </p:cNvPr>
            <p:cNvSpPr/>
            <p:nvPr/>
          </p:nvSpPr>
          <p:spPr>
            <a:xfrm>
              <a:off x="742324" y="4360647"/>
              <a:ext cx="1034832" cy="1012353"/>
            </a:xfrm>
            <a:prstGeom prst="ellipse">
              <a:avLst/>
            </a:prstGeom>
            <a:solidFill>
              <a:srgbClr val="0070C0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dirty="0">
                  <a:solidFill>
                    <a:schemeClr val="bg1"/>
                  </a:solidFill>
                  <a:latin typeface="Comfortaa" panose="020B0604020202020204" charset="0"/>
                </a:rPr>
                <a:t>Санкт-Петербург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fortaa" panose="020B06040202020202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fortaa" panose="020B0604020202020204" charset="0"/>
                </a:rPr>
                <a:t>Более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fortaa" panose="020B0604020202020204" charset="0"/>
                </a:rPr>
                <a:t>1 триллиона рублей</a:t>
              </a:r>
            </a:p>
          </p:txBody>
        </p:sp>
        <p:sp>
          <p:nvSpPr>
            <p:cNvPr id="60" name="Oval 13">
              <a:extLst>
                <a:ext uri="{FF2B5EF4-FFF2-40B4-BE49-F238E27FC236}">
                  <a16:creationId xmlns:a16="http://schemas.microsoft.com/office/drawing/2014/main" xmlns="" id="{BF3F8090-290D-4746-9794-BC1E7B8EA9CA}"/>
                </a:ext>
              </a:extLst>
            </p:cNvPr>
            <p:cNvSpPr/>
            <p:nvPr/>
          </p:nvSpPr>
          <p:spPr>
            <a:xfrm>
              <a:off x="2241071" y="4359040"/>
              <a:ext cx="1034832" cy="1012353"/>
            </a:xfrm>
            <a:prstGeom prst="ellipse">
              <a:avLst/>
            </a:prstGeom>
            <a:solidFill>
              <a:schemeClr val="tx2">
                <a:lumMod val="75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12">
              <a:extLst>
                <a:ext uri="{FF2B5EF4-FFF2-40B4-BE49-F238E27FC236}">
                  <a16:creationId xmlns:a16="http://schemas.microsoft.com/office/drawing/2014/main" xmlns="" id="{F3D0FACB-7D4D-433F-A337-4F6823D3B345}"/>
                </a:ext>
              </a:extLst>
            </p:cNvPr>
            <p:cNvSpPr/>
            <p:nvPr/>
          </p:nvSpPr>
          <p:spPr>
            <a:xfrm>
              <a:off x="3749778" y="4359040"/>
              <a:ext cx="1034832" cy="1012353"/>
            </a:xfrm>
            <a:prstGeom prst="ellipse">
              <a:avLst/>
            </a:prstGeom>
            <a:solidFill>
              <a:schemeClr val="accent1">
                <a:lumMod val="75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2" name="Рисунок 61" descr="Поделиться">
              <a:extLst>
                <a:ext uri="{FF2B5EF4-FFF2-40B4-BE49-F238E27FC236}">
                  <a16:creationId xmlns:a16="http://schemas.microsoft.com/office/drawing/2014/main" xmlns="" id="{D90347F9-6063-4F3B-A748-22C8C0154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807828" y="4664526"/>
              <a:ext cx="421814" cy="421814"/>
            </a:xfrm>
            <a:prstGeom prst="rect">
              <a:avLst/>
            </a:prstGeom>
          </p:spPr>
        </p:pic>
        <p:pic>
          <p:nvPicPr>
            <p:cNvPr id="63" name="Рисунок 62" descr="Поделиться">
              <a:extLst>
                <a:ext uri="{FF2B5EF4-FFF2-40B4-BE49-F238E27FC236}">
                  <a16:creationId xmlns:a16="http://schemas.microsoft.com/office/drawing/2014/main" xmlns="" id="{C9729A03-BB7B-4B20-8AAD-29F05658A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314999" y="4654309"/>
              <a:ext cx="421814" cy="421814"/>
            </a:xfrm>
            <a:prstGeom prst="rect">
              <a:avLst/>
            </a:prstGeom>
          </p:spPr>
        </p:pic>
      </p:grp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BBF5A89-5D64-425B-A246-98189F3BE9B8}"/>
              </a:ext>
            </a:extLst>
          </p:cNvPr>
          <p:cNvSpPr/>
          <p:nvPr/>
        </p:nvSpPr>
        <p:spPr>
          <a:xfrm>
            <a:off x="6775757" y="1879250"/>
            <a:ext cx="16720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schemeClr val="bg1"/>
                </a:solidFill>
                <a:latin typeface="Comfortaa" panose="020B0604020202020204" charset="0"/>
              </a:rPr>
              <a:t>ВМО Васильевский</a:t>
            </a:r>
          </a:p>
          <a:p>
            <a:pPr lvl="0" algn="ctr">
              <a:defRPr/>
            </a:pPr>
            <a:endParaRPr lang="ru-RU" sz="1400" dirty="0">
              <a:solidFill>
                <a:schemeClr val="bg1"/>
              </a:solidFill>
              <a:latin typeface="Comfortaa" panose="020B0604020202020204" charset="0"/>
            </a:endParaRPr>
          </a:p>
          <a:p>
            <a:pPr lvl="0" algn="ctr">
              <a:defRPr/>
            </a:pPr>
            <a:r>
              <a:rPr lang="ru-RU" sz="1400" dirty="0">
                <a:solidFill>
                  <a:schemeClr val="bg1"/>
                </a:solidFill>
                <a:latin typeface="Comfortaa" panose="020B0604020202020204" charset="0"/>
              </a:rPr>
              <a:t>Более 71 миллиона рублей</a:t>
            </a:r>
            <a:endParaRPr lang="ru-RU" sz="800" dirty="0">
              <a:solidFill>
                <a:schemeClr val="bg1"/>
              </a:solidFill>
              <a:latin typeface="Comfortaa" panose="020B060402020202020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E96DD8A6-3AF4-46B4-96E5-743A0ECC3ABD}"/>
              </a:ext>
            </a:extLst>
          </p:cNvPr>
          <p:cNvSpPr/>
          <p:nvPr/>
        </p:nvSpPr>
        <p:spPr>
          <a:xfrm>
            <a:off x="3485862" y="1920813"/>
            <a:ext cx="19174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>
                <a:solidFill>
                  <a:schemeClr val="bg1"/>
                </a:solidFill>
                <a:latin typeface="Comfortaa" panose="020B0604020202020204" charset="0"/>
              </a:rPr>
              <a:t>Внутригородские муниципальные образования </a:t>
            </a:r>
          </a:p>
          <a:p>
            <a:pPr lvl="0" algn="ctr">
              <a:defRPr/>
            </a:pPr>
            <a:r>
              <a:rPr lang="ru-RU" sz="1200" dirty="0">
                <a:solidFill>
                  <a:schemeClr val="bg1"/>
                </a:solidFill>
                <a:latin typeface="Comfortaa" panose="020B0604020202020204" charset="0"/>
              </a:rPr>
              <a:t>(111 МО)</a:t>
            </a:r>
          </a:p>
          <a:p>
            <a:pPr lvl="0" algn="ctr">
              <a:defRPr/>
            </a:pPr>
            <a:r>
              <a:rPr lang="ru-RU" sz="1200" dirty="0">
                <a:solidFill>
                  <a:schemeClr val="bg1"/>
                </a:solidFill>
                <a:latin typeface="Comfortaa" panose="020B0604020202020204" charset="0"/>
              </a:rPr>
              <a:t>Более </a:t>
            </a:r>
          </a:p>
          <a:p>
            <a:pPr lvl="0" algn="ctr">
              <a:defRPr/>
            </a:pPr>
            <a:r>
              <a:rPr lang="ru-RU" sz="1200" dirty="0">
                <a:solidFill>
                  <a:schemeClr val="bg1"/>
                </a:solidFill>
                <a:latin typeface="Comfortaa" panose="020B0604020202020204" charset="0"/>
              </a:rPr>
              <a:t>11 миллиардов рублей</a:t>
            </a:r>
            <a:endParaRPr lang="en-US" sz="1200" dirty="0">
              <a:solidFill>
                <a:schemeClr val="bg1"/>
              </a:solidFill>
              <a:latin typeface="Comfortaa" panose="020B0604020202020204" charset="0"/>
            </a:endParaRPr>
          </a:p>
        </p:txBody>
      </p:sp>
      <p:sp>
        <p:nvSpPr>
          <p:cNvPr id="66" name="Rectangle 40">
            <a:extLst>
              <a:ext uri="{FF2B5EF4-FFF2-40B4-BE49-F238E27FC236}">
                <a16:creationId xmlns:a16="http://schemas.microsoft.com/office/drawing/2014/main" xmlns="" id="{8C65E474-18DE-415C-B086-EE8EFE90D8D1}"/>
              </a:ext>
            </a:extLst>
          </p:cNvPr>
          <p:cNvSpPr/>
          <p:nvPr/>
        </p:nvSpPr>
        <p:spPr>
          <a:xfrm>
            <a:off x="252170" y="3709109"/>
            <a:ext cx="8437456" cy="102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Полномочия органов местного самоуправления – это закрепленный федеральными законами, законами субъектов Российской Федерации и муниципальными правовыми актами за органами и должностными лицами местного самоуправления комплекс прав и обязанностей, необходимых для решения вопросов местного значения на территории муниципального образования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naheim" panose="020B0604020202020204" charset="0"/>
              </a:rPr>
              <a:t>.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naheim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Google Shape;5693;p79">
            <a:extLst>
              <a:ext uri="{FF2B5EF4-FFF2-40B4-BE49-F238E27FC236}">
                <a16:creationId xmlns:a16="http://schemas.microsoft.com/office/drawing/2014/main" xmlns="" id="{798D9FE0-B70F-42C4-9EF5-8C97E9445E85}"/>
              </a:ext>
            </a:extLst>
          </p:cNvPr>
          <p:cNvSpPr/>
          <p:nvPr/>
        </p:nvSpPr>
        <p:spPr>
          <a:xfrm>
            <a:off x="8323291" y="247403"/>
            <a:ext cx="366335" cy="286155"/>
          </a:xfrm>
          <a:custGeom>
            <a:avLst/>
            <a:gdLst/>
            <a:ahLst/>
            <a:cxnLst/>
            <a:rect l="l" t="t" r="r" b="b"/>
            <a:pathLst>
              <a:path w="12665" h="9893" extrusionOk="0">
                <a:moveTo>
                  <a:pt x="8538" y="2458"/>
                </a:moveTo>
                <a:cubicBezTo>
                  <a:pt x="8758" y="2458"/>
                  <a:pt x="8916" y="2678"/>
                  <a:pt x="8916" y="2899"/>
                </a:cubicBezTo>
                <a:lnTo>
                  <a:pt x="8916" y="4569"/>
                </a:lnTo>
                <a:cubicBezTo>
                  <a:pt x="8916" y="4789"/>
                  <a:pt x="8727" y="4978"/>
                  <a:pt x="8538" y="4978"/>
                </a:cubicBezTo>
                <a:cubicBezTo>
                  <a:pt x="8349" y="4978"/>
                  <a:pt x="8128" y="4789"/>
                  <a:pt x="8128" y="4569"/>
                </a:cubicBezTo>
                <a:lnTo>
                  <a:pt x="8128" y="3875"/>
                </a:lnTo>
                <a:lnTo>
                  <a:pt x="6364" y="5671"/>
                </a:lnTo>
                <a:cubicBezTo>
                  <a:pt x="6285" y="5750"/>
                  <a:pt x="6175" y="5789"/>
                  <a:pt x="6065" y="5789"/>
                </a:cubicBezTo>
                <a:cubicBezTo>
                  <a:pt x="5954" y="5789"/>
                  <a:pt x="5844" y="5750"/>
                  <a:pt x="5765" y="5671"/>
                </a:cubicBezTo>
                <a:lnTo>
                  <a:pt x="5230" y="5104"/>
                </a:lnTo>
                <a:lnTo>
                  <a:pt x="3844" y="6490"/>
                </a:lnTo>
                <a:cubicBezTo>
                  <a:pt x="3765" y="6569"/>
                  <a:pt x="3655" y="6608"/>
                  <a:pt x="3544" y="6608"/>
                </a:cubicBezTo>
                <a:cubicBezTo>
                  <a:pt x="3434" y="6608"/>
                  <a:pt x="3324" y="6569"/>
                  <a:pt x="3245" y="6490"/>
                </a:cubicBezTo>
                <a:cubicBezTo>
                  <a:pt x="3087" y="6333"/>
                  <a:pt x="3087" y="6049"/>
                  <a:pt x="3245" y="5892"/>
                </a:cubicBezTo>
                <a:lnTo>
                  <a:pt x="4915" y="4254"/>
                </a:lnTo>
                <a:cubicBezTo>
                  <a:pt x="4994" y="4175"/>
                  <a:pt x="5104" y="4135"/>
                  <a:pt x="5214" y="4135"/>
                </a:cubicBezTo>
                <a:cubicBezTo>
                  <a:pt x="5324" y="4135"/>
                  <a:pt x="5435" y="4175"/>
                  <a:pt x="5513" y="4254"/>
                </a:cubicBezTo>
                <a:lnTo>
                  <a:pt x="6049" y="4789"/>
                </a:lnTo>
                <a:lnTo>
                  <a:pt x="7561" y="3308"/>
                </a:lnTo>
                <a:lnTo>
                  <a:pt x="6868" y="3308"/>
                </a:lnTo>
                <a:cubicBezTo>
                  <a:pt x="6648" y="3308"/>
                  <a:pt x="6490" y="3088"/>
                  <a:pt x="6490" y="2899"/>
                </a:cubicBezTo>
                <a:cubicBezTo>
                  <a:pt x="6490" y="2678"/>
                  <a:pt x="6679" y="2458"/>
                  <a:pt x="6868" y="2458"/>
                </a:cubicBezTo>
                <a:close/>
                <a:moveTo>
                  <a:pt x="11814" y="8255"/>
                </a:moveTo>
                <a:cubicBezTo>
                  <a:pt x="11814" y="8538"/>
                  <a:pt x="11877" y="9105"/>
                  <a:pt x="11405" y="9105"/>
                </a:cubicBezTo>
                <a:lnTo>
                  <a:pt x="1197" y="9105"/>
                </a:lnTo>
                <a:cubicBezTo>
                  <a:pt x="977" y="9105"/>
                  <a:pt x="788" y="8885"/>
                  <a:pt x="788" y="8664"/>
                </a:cubicBezTo>
                <a:lnTo>
                  <a:pt x="788" y="8255"/>
                </a:lnTo>
                <a:close/>
                <a:moveTo>
                  <a:pt x="2048" y="0"/>
                </a:moveTo>
                <a:cubicBezTo>
                  <a:pt x="1355" y="0"/>
                  <a:pt x="819" y="536"/>
                  <a:pt x="819" y="1229"/>
                </a:cubicBezTo>
                <a:lnTo>
                  <a:pt x="819" y="7435"/>
                </a:lnTo>
                <a:lnTo>
                  <a:pt x="410" y="7435"/>
                </a:lnTo>
                <a:cubicBezTo>
                  <a:pt x="189" y="7435"/>
                  <a:pt x="0" y="7625"/>
                  <a:pt x="0" y="7845"/>
                </a:cubicBezTo>
                <a:lnTo>
                  <a:pt x="0" y="8664"/>
                </a:lnTo>
                <a:cubicBezTo>
                  <a:pt x="0" y="9326"/>
                  <a:pt x="536" y="9893"/>
                  <a:pt x="1260" y="9893"/>
                </a:cubicBezTo>
                <a:lnTo>
                  <a:pt x="11436" y="9893"/>
                </a:lnTo>
                <a:cubicBezTo>
                  <a:pt x="12129" y="9893"/>
                  <a:pt x="12665" y="9326"/>
                  <a:pt x="12665" y="8664"/>
                </a:cubicBezTo>
                <a:lnTo>
                  <a:pt x="12665" y="7845"/>
                </a:lnTo>
                <a:cubicBezTo>
                  <a:pt x="12634" y="7593"/>
                  <a:pt x="12444" y="7435"/>
                  <a:pt x="12224" y="7435"/>
                </a:cubicBezTo>
                <a:lnTo>
                  <a:pt x="11814" y="7435"/>
                </a:lnTo>
                <a:lnTo>
                  <a:pt x="11814" y="1229"/>
                </a:lnTo>
                <a:cubicBezTo>
                  <a:pt x="11814" y="536"/>
                  <a:pt x="11247" y="0"/>
                  <a:pt x="10586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0"/>
          <p:cNvSpPr txBox="1">
            <a:spLocks noGrp="1"/>
          </p:cNvSpPr>
          <p:nvPr>
            <p:ph type="title"/>
          </p:nvPr>
        </p:nvSpPr>
        <p:spPr>
          <a:xfrm>
            <a:off x="804092" y="2817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ГЛОССАРИЙ</a:t>
            </a:r>
          </a:p>
        </p:txBody>
      </p:sp>
      <p:sp>
        <p:nvSpPr>
          <p:cNvPr id="22" name="Подзаголовок 4">
            <a:extLst>
              <a:ext uri="{FF2B5EF4-FFF2-40B4-BE49-F238E27FC236}">
                <a16:creationId xmlns:a16="http://schemas.microsoft.com/office/drawing/2014/main" xmlns="" id="{D5447B0B-D83D-4CDD-8F8A-0F93DB10C012}"/>
              </a:ext>
            </a:extLst>
          </p:cNvPr>
          <p:cNvSpPr txBox="1">
            <a:spLocks/>
          </p:cNvSpPr>
          <p:nvPr/>
        </p:nvSpPr>
        <p:spPr>
          <a:xfrm>
            <a:off x="66676" y="439409"/>
            <a:ext cx="9010648" cy="475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межбюджетные трансферты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средства, предоставляемые бюджетом системы Российской Федерации бюджету муниципального образования;</a:t>
            </a:r>
          </a:p>
        </p:txBody>
      </p:sp>
      <p:sp>
        <p:nvSpPr>
          <p:cNvPr id="23" name="Подзаголовок 4">
            <a:extLst>
              <a:ext uri="{FF2B5EF4-FFF2-40B4-BE49-F238E27FC236}">
                <a16:creationId xmlns:a16="http://schemas.microsoft.com/office/drawing/2014/main" xmlns="" id="{22D290E4-051F-4CA6-B781-ADBD2D40CBC9}"/>
              </a:ext>
            </a:extLst>
          </p:cNvPr>
          <p:cNvSpPr txBox="1">
            <a:spLocks/>
          </p:cNvSpPr>
          <p:nvPr/>
        </p:nvSpPr>
        <p:spPr>
          <a:xfrm>
            <a:off x="66675" y="1379593"/>
            <a:ext cx="9010649" cy="850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субвенции</a:t>
            </a:r>
            <a:r>
              <a:rPr lang="ru-RU" sz="1200" dirty="0">
                <a:ln w="0"/>
                <a:solidFill>
                  <a:srgbClr val="42A5F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fortaa" panose="020B0604020202020204" charset="0"/>
              </a:rPr>
              <a:t>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межбюджетные трансферты из городского бюджета, предоставляемые в целях финансового обеспечения расходных обязательств муниципальных образований, возникающих при выполнении полномочий Российской Федерации, переданных для осуществления органам местного самоуправления в установленном порядке;</a:t>
            </a:r>
          </a:p>
        </p:txBody>
      </p:sp>
      <p:sp>
        <p:nvSpPr>
          <p:cNvPr id="24" name="Подзаголовок 4">
            <a:extLst>
              <a:ext uri="{FF2B5EF4-FFF2-40B4-BE49-F238E27FC236}">
                <a16:creationId xmlns:a16="http://schemas.microsoft.com/office/drawing/2014/main" xmlns="" id="{DD825BF0-E1D3-4586-A2C2-91D7677D3F85}"/>
              </a:ext>
            </a:extLst>
          </p:cNvPr>
          <p:cNvSpPr txBox="1">
            <a:spLocks/>
          </p:cNvSpPr>
          <p:nvPr/>
        </p:nvSpPr>
        <p:spPr>
          <a:xfrm>
            <a:off x="66676" y="2152651"/>
            <a:ext cx="9010650" cy="474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дотации</a:t>
            </a:r>
            <a:r>
              <a:rPr lang="ru-RU" sz="1200" dirty="0">
                <a:ln w="0"/>
                <a:solidFill>
                  <a:srgbClr val="42A5F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fortaa" panose="020B0604020202020204" charset="0"/>
              </a:rPr>
              <a:t>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межбюджетные трансферты, предоставляемые на безвозмездной и безвозвратной основе без установления направлений их использования;</a:t>
            </a:r>
          </a:p>
        </p:txBody>
      </p:sp>
      <p:sp>
        <p:nvSpPr>
          <p:cNvPr id="25" name="Подзаголовок 4">
            <a:extLst>
              <a:ext uri="{FF2B5EF4-FFF2-40B4-BE49-F238E27FC236}">
                <a16:creationId xmlns:a16="http://schemas.microsoft.com/office/drawing/2014/main" xmlns="" id="{722FBF1D-6EC4-4CE9-9EC0-1C449892B2FA}"/>
              </a:ext>
            </a:extLst>
          </p:cNvPr>
          <p:cNvSpPr txBox="1">
            <a:spLocks/>
          </p:cNvSpPr>
          <p:nvPr/>
        </p:nvSpPr>
        <p:spPr>
          <a:xfrm>
            <a:off x="66688" y="2571751"/>
            <a:ext cx="9010651" cy="627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муниципальный долг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принятые на себя муниципальным образованием;</a:t>
            </a:r>
          </a:p>
        </p:txBody>
      </p:sp>
      <p:sp>
        <p:nvSpPr>
          <p:cNvPr id="26" name="Подзаголовок 4">
            <a:extLst>
              <a:ext uri="{FF2B5EF4-FFF2-40B4-BE49-F238E27FC236}">
                <a16:creationId xmlns:a16="http://schemas.microsoft.com/office/drawing/2014/main" xmlns="" id="{38B82EF8-92EB-4F20-B7DD-1ED7A6E14CE8}"/>
              </a:ext>
            </a:extLst>
          </p:cNvPr>
          <p:cNvSpPr txBox="1">
            <a:spLocks/>
          </p:cNvSpPr>
          <p:nvPr/>
        </p:nvSpPr>
        <p:spPr>
          <a:xfrm>
            <a:off x="66688" y="3188417"/>
            <a:ext cx="9010652" cy="4301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бюджетная смета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документ, устанавливающий в соответствии с классификацией расходов бюджетов лимиты бюджетных обязательств казенного учреждения;</a:t>
            </a:r>
          </a:p>
        </p:txBody>
      </p:sp>
      <p:sp>
        <p:nvSpPr>
          <p:cNvPr id="27" name="Подзаголовок 4">
            <a:extLst>
              <a:ext uri="{FF2B5EF4-FFF2-40B4-BE49-F238E27FC236}">
                <a16:creationId xmlns:a16="http://schemas.microsoft.com/office/drawing/2014/main" xmlns="" id="{02A6214D-2CDD-4836-9EA3-2B738680D316}"/>
              </a:ext>
            </a:extLst>
          </p:cNvPr>
          <p:cNvSpPr txBox="1">
            <a:spLocks/>
          </p:cNvSpPr>
          <p:nvPr/>
        </p:nvSpPr>
        <p:spPr>
          <a:xfrm>
            <a:off x="66686" y="3541201"/>
            <a:ext cx="9010652" cy="443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текущий финансовый год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год, в котором осуществляется исполнение бюджета, составление и рассмотрение проекта бюджета на очередной финансовый год и плановый период;</a:t>
            </a:r>
          </a:p>
        </p:txBody>
      </p:sp>
      <p:sp>
        <p:nvSpPr>
          <p:cNvPr id="28" name="Подзаголовок 4">
            <a:extLst>
              <a:ext uri="{FF2B5EF4-FFF2-40B4-BE49-F238E27FC236}">
                <a16:creationId xmlns:a16="http://schemas.microsoft.com/office/drawing/2014/main" xmlns="" id="{CF9F3E89-4463-4672-8D2B-C040704374D3}"/>
              </a:ext>
            </a:extLst>
          </p:cNvPr>
          <p:cNvSpPr txBox="1">
            <a:spLocks/>
          </p:cNvSpPr>
          <p:nvPr/>
        </p:nvSpPr>
        <p:spPr>
          <a:xfrm>
            <a:off x="66685" y="3971388"/>
            <a:ext cx="9010653" cy="3129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очередной финансовый год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год, следующий за текущим финансовым годом;</a:t>
            </a:r>
          </a:p>
        </p:txBody>
      </p:sp>
      <p:sp>
        <p:nvSpPr>
          <p:cNvPr id="29" name="Подзаголовок 4">
            <a:extLst>
              <a:ext uri="{FF2B5EF4-FFF2-40B4-BE49-F238E27FC236}">
                <a16:creationId xmlns:a16="http://schemas.microsoft.com/office/drawing/2014/main" xmlns="" id="{B36CA695-1DDB-4C81-B40E-3BC89FBDECA8}"/>
              </a:ext>
            </a:extLst>
          </p:cNvPr>
          <p:cNvSpPr txBox="1">
            <a:spLocks/>
          </p:cNvSpPr>
          <p:nvPr/>
        </p:nvSpPr>
        <p:spPr>
          <a:xfrm>
            <a:off x="66683" y="4157867"/>
            <a:ext cx="9010655" cy="374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плановый период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- два финансовых года, следующие за очередным финансовым годом.</a:t>
            </a:r>
          </a:p>
        </p:txBody>
      </p:sp>
      <p:sp>
        <p:nvSpPr>
          <p:cNvPr id="30" name="Подзаголовок 4">
            <a:extLst>
              <a:ext uri="{FF2B5EF4-FFF2-40B4-BE49-F238E27FC236}">
                <a16:creationId xmlns:a16="http://schemas.microsoft.com/office/drawing/2014/main" xmlns="" id="{90BC6C25-D19D-47CF-B684-CF09E6788380}"/>
              </a:ext>
            </a:extLst>
          </p:cNvPr>
          <p:cNvSpPr txBox="1">
            <a:spLocks/>
          </p:cNvSpPr>
          <p:nvPr/>
        </p:nvSpPr>
        <p:spPr>
          <a:xfrm>
            <a:off x="66676" y="806278"/>
            <a:ext cx="9010648" cy="627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42A5F5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gradFill>
                  <a:gsLst>
                    <a:gs pos="0">
                      <a:srgbClr val="1565C0">
                        <a:lumMod val="50000"/>
                      </a:srgbClr>
                    </a:gs>
                    <a:gs pos="50000">
                      <a:srgbClr val="1565C0"/>
                    </a:gs>
                    <a:gs pos="100000">
                      <a:srgbClr val="156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fortaa" panose="020B0604020202020204" charset="0"/>
              </a:rPr>
              <a:t>Субсидия 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— целевые выплаты из бюджета или специальных фондов юридическим и физическим лицам, местным органам власти или другим государствам. Деньги выделяют по принципу </a:t>
            </a:r>
            <a:r>
              <a:rPr lang="ru-RU" sz="1200" dirty="0" err="1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софинансирования</a:t>
            </a:r>
            <a:r>
              <a:rPr lang="ru-RU" sz="1200" dirty="0">
                <a:ln w="0"/>
                <a:solidFill>
                  <a:srgbClr val="656D78"/>
                </a:solidFill>
                <a:effectLst>
                  <a:outerShdw blurRad="38100" dist="19050" dir="2700000" algn="tl" rotWithShape="0">
                    <a:srgbClr val="656D78">
                      <a:alpha val="40000"/>
                    </a:srgbClr>
                  </a:outerShdw>
                </a:effectLst>
                <a:latin typeface="Comfortaa" panose="020B0604020202020204" charset="0"/>
              </a:rPr>
              <a:t> — субсидии не полностью покрывают нужды, а только частично;</a:t>
            </a:r>
          </a:p>
        </p:txBody>
      </p:sp>
    </p:spTree>
    <p:extLst>
      <p:ext uri="{BB962C8B-B14F-4D97-AF65-F5344CB8AC3E}">
        <p14:creationId xmlns:p14="http://schemas.microsoft.com/office/powerpoint/2010/main" val="2646975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3;p60">
            <a:extLst>
              <a:ext uri="{FF2B5EF4-FFF2-40B4-BE49-F238E27FC236}">
                <a16:creationId xmlns:a16="http://schemas.microsoft.com/office/drawing/2014/main" xmlns="" id="{80914450-8C1D-4291-9C79-984FABC3333B}"/>
              </a:ext>
            </a:extLst>
          </p:cNvPr>
          <p:cNvSpPr txBox="1">
            <a:spLocks/>
          </p:cNvSpPr>
          <p:nvPr/>
        </p:nvSpPr>
        <p:spPr>
          <a:xfrm>
            <a:off x="804092" y="281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Comfortaa"/>
              <a:buNone/>
              <a:defRPr sz="9600" b="0" i="0" u="none" strike="noStrike" cap="non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ru-RU" sz="2000" dirty="0"/>
              <a:t>КОНТАКТНАЯ ИНФОРМАЦИЯ МО ВАСИЛЬЕВСКИЙ</a:t>
            </a:r>
          </a:p>
        </p:txBody>
      </p:sp>
      <p:pic>
        <p:nvPicPr>
          <p:cNvPr id="9" name="Рисунок 8" descr="http://www.msmov.spb.ru/files/image/foto/dep_2014/dep_2014_figurin_195.jpg">
            <a:extLst>
              <a:ext uri="{FF2B5EF4-FFF2-40B4-BE49-F238E27FC236}">
                <a16:creationId xmlns:a16="http://schemas.microsoft.com/office/drawing/2014/main" xmlns="" id="{858243D0-40A0-4480-AB1F-E7314F28D31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95" y="600875"/>
            <a:ext cx="1912030" cy="23526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http://www.msmov.spb.ru/files/image/foto/adm/ivanov_d_v_195.jpg">
            <a:extLst>
              <a:ext uri="{FF2B5EF4-FFF2-40B4-BE49-F238E27FC236}">
                <a16:creationId xmlns:a16="http://schemas.microsoft.com/office/drawing/2014/main" xmlns="" id="{329FC9E5-4F99-4EAF-AEDA-09D8A402D00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540" y="600874"/>
            <a:ext cx="1912029" cy="23526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Подзаголовок 4">
            <a:extLst>
              <a:ext uri="{FF2B5EF4-FFF2-40B4-BE49-F238E27FC236}">
                <a16:creationId xmlns:a16="http://schemas.microsoft.com/office/drawing/2014/main" xmlns="" id="{AFBAE51A-855D-4C3E-A120-6FF93B1AC63E}"/>
              </a:ext>
            </a:extLst>
          </p:cNvPr>
          <p:cNvSpPr txBox="1">
            <a:spLocks/>
          </p:cNvSpPr>
          <p:nvPr/>
        </p:nvSpPr>
        <p:spPr>
          <a:xfrm>
            <a:off x="1" y="3052422"/>
            <a:ext cx="4911308" cy="16634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err="1">
                <a:solidFill>
                  <a:schemeClr val="bg2"/>
                </a:solidFill>
                <a:latin typeface="Comfortaa" panose="020B0604020202020204" charset="0"/>
              </a:rPr>
              <a:t>Фигурин</a:t>
            </a:r>
            <a:r>
              <a:rPr lang="ru-RU" sz="1200" b="1" dirty="0">
                <a:solidFill>
                  <a:schemeClr val="bg2"/>
                </a:solidFill>
                <a:latin typeface="Comfortaa" panose="020B0604020202020204" charset="0"/>
              </a:rPr>
              <a:t> Игорь Стефанович</a:t>
            </a:r>
            <a:endParaRPr lang="ru-RU" sz="1200" dirty="0">
              <a:solidFill>
                <a:schemeClr val="bg2"/>
              </a:solidFill>
              <a:latin typeface="Comfortaa" panose="020B0604020202020204" charset="0"/>
            </a:endParaRPr>
          </a:p>
          <a:p>
            <a:pPr algn="ctr"/>
            <a:r>
              <a:rPr lang="ru-RU" sz="1200" dirty="0">
                <a:latin typeface="Comfortaa" panose="020B0604020202020204" charset="0"/>
              </a:rPr>
              <a:t>Глава внутригородского муниципального образования Санкт-Петербурга муниципальный округ Васильевский</a:t>
            </a:r>
          </a:p>
          <a:p>
            <a:pPr algn="ctr"/>
            <a:r>
              <a:rPr lang="ru-RU" sz="1200" b="1" dirty="0">
                <a:solidFill>
                  <a:schemeClr val="bg2"/>
                </a:solidFill>
                <a:latin typeface="Comfortaa" panose="020B0604020202020204" charset="0"/>
              </a:rPr>
              <a:t>Прием избирателей: 1-й и 3-й Четверг с 16:00 до 18:00</a:t>
            </a:r>
            <a:endParaRPr lang="ru-RU" sz="1200" dirty="0">
              <a:solidFill>
                <a:schemeClr val="bg2"/>
              </a:solidFill>
              <a:latin typeface="Comfortaa" panose="020B0604020202020204" charset="0"/>
            </a:endParaRPr>
          </a:p>
          <a:p>
            <a:pPr algn="ctr"/>
            <a:endParaRPr lang="ru-RU" sz="1200" dirty="0">
              <a:latin typeface="Comfortaa" panose="020B0604020202020204" charset="0"/>
            </a:endParaRPr>
          </a:p>
        </p:txBody>
      </p:sp>
      <p:sp>
        <p:nvSpPr>
          <p:cNvPr id="12" name="Подзаголовок 4">
            <a:extLst>
              <a:ext uri="{FF2B5EF4-FFF2-40B4-BE49-F238E27FC236}">
                <a16:creationId xmlns:a16="http://schemas.microsoft.com/office/drawing/2014/main" xmlns="" id="{5B6E53CB-44B7-4DA1-971C-5EFD8CC70D62}"/>
              </a:ext>
            </a:extLst>
          </p:cNvPr>
          <p:cNvSpPr txBox="1">
            <a:spLocks/>
          </p:cNvSpPr>
          <p:nvPr/>
        </p:nvSpPr>
        <p:spPr>
          <a:xfrm>
            <a:off x="5016084" y="3056982"/>
            <a:ext cx="4785140" cy="1006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chemeClr val="bg2"/>
                </a:solidFill>
                <a:latin typeface="Comfortaa" panose="020B0604020202020204" charset="0"/>
              </a:rPr>
              <a:t>Иванов Дмитрий Владимирович</a:t>
            </a:r>
            <a:endParaRPr lang="ru-RU" sz="1200" dirty="0">
              <a:solidFill>
                <a:schemeClr val="bg2"/>
              </a:solidFill>
              <a:latin typeface="Comfortaa" panose="020B0604020202020204" charset="0"/>
            </a:endParaRPr>
          </a:p>
          <a:p>
            <a:pPr algn="ctr"/>
            <a:r>
              <a:rPr lang="ru-RU" sz="1200" dirty="0">
                <a:latin typeface="Comfortaa" panose="020B0604020202020204" charset="0"/>
              </a:rPr>
              <a:t>Глава Местной администрации внутригородского муниципального образования Санкт-Петербурга муниципальный округ Васильевский</a:t>
            </a:r>
          </a:p>
          <a:p>
            <a:pPr algn="ctr"/>
            <a:r>
              <a:rPr lang="ru-RU" sz="1200" b="1" dirty="0">
                <a:solidFill>
                  <a:schemeClr val="bg2"/>
                </a:solidFill>
                <a:latin typeface="Comfortaa" panose="020B0604020202020204" charset="0"/>
              </a:rPr>
              <a:t>Прием граждан:  каждый Вторник с 15:00 до 18:00</a:t>
            </a:r>
            <a:endParaRPr lang="ru-RU" sz="1200" dirty="0">
              <a:solidFill>
                <a:schemeClr val="bg2"/>
              </a:solidFill>
              <a:latin typeface="Comfortaa" panose="020B0604020202020204" charset="0"/>
            </a:endParaRPr>
          </a:p>
          <a:p>
            <a:pPr algn="ctr"/>
            <a:endParaRPr lang="ru-RU" sz="1000" dirty="0">
              <a:latin typeface="Comfortaa" panose="020B0604020202020204" charset="0"/>
            </a:endParaRPr>
          </a:p>
        </p:txBody>
      </p:sp>
      <p:sp>
        <p:nvSpPr>
          <p:cNvPr id="13" name="Shape 2622">
            <a:extLst>
              <a:ext uri="{FF2B5EF4-FFF2-40B4-BE49-F238E27FC236}">
                <a16:creationId xmlns:a16="http://schemas.microsoft.com/office/drawing/2014/main" xmlns="" id="{24BF723F-6924-4C88-92DB-7EDCD05C3551}"/>
              </a:ext>
            </a:extLst>
          </p:cNvPr>
          <p:cNvSpPr/>
          <p:nvPr/>
        </p:nvSpPr>
        <p:spPr>
          <a:xfrm>
            <a:off x="5016084" y="3991422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Comfortaa" panose="020B0604020202020204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14" name="Shape 2622">
            <a:extLst>
              <a:ext uri="{FF2B5EF4-FFF2-40B4-BE49-F238E27FC236}">
                <a16:creationId xmlns:a16="http://schemas.microsoft.com/office/drawing/2014/main" xmlns="" id="{348D78FB-5C71-4596-AB48-7EF280BC3E94}"/>
              </a:ext>
            </a:extLst>
          </p:cNvPr>
          <p:cNvSpPr/>
          <p:nvPr/>
        </p:nvSpPr>
        <p:spPr>
          <a:xfrm>
            <a:off x="-57150" y="3991422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Comfortaa" panose="020B0604020202020204" charset="0"/>
              <a:ea typeface="Source Sans Pro Light" charset="0"/>
              <a:cs typeface="Source Sans Pro Light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C54E4487-E045-465E-8D2E-68801DDA46F5}"/>
              </a:ext>
            </a:extLst>
          </p:cNvPr>
          <p:cNvGrpSpPr/>
          <p:nvPr/>
        </p:nvGrpSpPr>
        <p:grpSpPr>
          <a:xfrm>
            <a:off x="453989" y="4344760"/>
            <a:ext cx="8915399" cy="1084772"/>
            <a:chOff x="3074408" y="5356100"/>
            <a:chExt cx="8915399" cy="1006600"/>
          </a:xfrm>
        </p:grpSpPr>
        <p:sp>
          <p:nvSpPr>
            <p:cNvPr id="16" name="Подзаголовок 4">
              <a:extLst>
                <a:ext uri="{FF2B5EF4-FFF2-40B4-BE49-F238E27FC236}">
                  <a16:creationId xmlns:a16="http://schemas.microsoft.com/office/drawing/2014/main" xmlns="" id="{29F07821-B143-4DC3-9329-7A0D1317F096}"/>
                </a:ext>
              </a:extLst>
            </p:cNvPr>
            <p:cNvSpPr txBox="1">
              <a:spLocks/>
            </p:cNvSpPr>
            <p:nvPr/>
          </p:nvSpPr>
          <p:spPr>
            <a:xfrm>
              <a:off x="3074408" y="5356100"/>
              <a:ext cx="8915399" cy="100660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None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None/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None/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None/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None/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None/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None/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ru-RU" sz="1100" b="1" dirty="0">
                  <a:latin typeface="Comfortaa" panose="020B0604020202020204" charset="0"/>
                </a:rPr>
                <a:t>Телефон/факс:</a:t>
              </a:r>
              <a:r>
                <a:rPr lang="ru-RU" sz="1100" dirty="0">
                  <a:latin typeface="Comfortaa" panose="020B0604020202020204" charset="0"/>
                </a:rPr>
                <a:t> 328-58-31, 323-32-34, 323-32-61</a:t>
              </a:r>
              <a:br>
                <a:rPr lang="ru-RU" sz="1100" dirty="0">
                  <a:latin typeface="Comfortaa" panose="020B0604020202020204" charset="0"/>
                </a:rPr>
              </a:br>
              <a:r>
                <a:rPr lang="ru-RU" sz="1100" b="1" dirty="0">
                  <a:latin typeface="Comfortaa" panose="020B0604020202020204" charset="0"/>
                </a:rPr>
                <a:t>Сайт: </a:t>
              </a:r>
              <a:r>
                <a:rPr lang="en-US" sz="1100" dirty="0">
                  <a:latin typeface="Comfortaa" panose="020B0604020202020204" charset="0"/>
                </a:rPr>
                <a:t>https://www.msmov.spb.ru       </a:t>
              </a:r>
              <a:r>
                <a:rPr lang="ru-RU" sz="1100" dirty="0">
                  <a:latin typeface="Comfortaa" panose="020B0604020202020204" charset="0"/>
                </a:rPr>
                <a:t>          </a:t>
              </a:r>
              <a:r>
                <a:rPr lang="en-US" sz="1100" b="1" dirty="0">
                  <a:latin typeface="Comfortaa" panose="020B0604020202020204" charset="0"/>
                </a:rPr>
                <a:t>E</a:t>
              </a:r>
              <a:r>
                <a:rPr lang="ru-RU" sz="1100" b="1" dirty="0">
                  <a:latin typeface="Comfortaa" panose="020B0604020202020204" charset="0"/>
                </a:rPr>
                <a:t>-</a:t>
              </a:r>
              <a:r>
                <a:rPr lang="ru-RU" sz="1100" b="1" dirty="0" err="1">
                  <a:latin typeface="Comfortaa" panose="020B0604020202020204" charset="0"/>
                </a:rPr>
                <a:t>mail</a:t>
              </a:r>
              <a:r>
                <a:rPr lang="ru-RU" sz="1100" b="1" dirty="0">
                  <a:latin typeface="Comfortaa" panose="020B0604020202020204" charset="0"/>
                </a:rPr>
                <a:t>:</a:t>
              </a:r>
              <a:r>
                <a:rPr lang="ru-RU" sz="1100" dirty="0">
                  <a:latin typeface="Comfortaa" panose="020B0604020202020204" charset="0"/>
                </a:rPr>
                <a:t> mcmo8@mail.ru</a:t>
              </a:r>
              <a:br>
                <a:rPr lang="ru-RU" sz="1100" dirty="0">
                  <a:latin typeface="Comfortaa" panose="020B0604020202020204" charset="0"/>
                </a:rPr>
              </a:br>
              <a:r>
                <a:rPr lang="ru-RU" sz="1100" b="1" dirty="0">
                  <a:latin typeface="Comfortaa" panose="020B0604020202020204" charset="0"/>
                </a:rPr>
                <a:t>Почтовый адрес:</a:t>
              </a:r>
              <a:r>
                <a:rPr lang="ru-RU" sz="1100" dirty="0">
                  <a:latin typeface="Comfortaa" panose="020B0604020202020204" charset="0"/>
                </a:rPr>
                <a:t> 199004, Санкт-Петербург, 4-я линия В.О., д. 45, </a:t>
              </a:r>
              <a:r>
                <a:rPr lang="ru-RU" sz="1100" dirty="0" err="1">
                  <a:latin typeface="Comfortaa" panose="020B0604020202020204" charset="0"/>
                </a:rPr>
                <a:t>каб</a:t>
              </a:r>
              <a:r>
                <a:rPr lang="ru-RU" sz="1100" dirty="0">
                  <a:latin typeface="Comfortaa" panose="020B0604020202020204" charset="0"/>
                </a:rPr>
                <a:t>. №2</a:t>
              </a:r>
            </a:p>
          </p:txBody>
        </p:sp>
        <p:sp>
          <p:nvSpPr>
            <p:cNvPr id="17" name="Shape 2629">
              <a:extLst>
                <a:ext uri="{FF2B5EF4-FFF2-40B4-BE49-F238E27FC236}">
                  <a16:creationId xmlns:a16="http://schemas.microsoft.com/office/drawing/2014/main" xmlns="" id="{8F52CB4E-497F-434C-88A0-378D65D772A3}"/>
                </a:ext>
              </a:extLst>
            </p:cNvPr>
            <p:cNvSpPr/>
            <p:nvPr/>
          </p:nvSpPr>
          <p:spPr>
            <a:xfrm>
              <a:off x="5603304" y="5414416"/>
              <a:ext cx="279405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41" y="20618"/>
                  </a:moveTo>
                  <a:cubicBezTo>
                    <a:pt x="15826" y="20618"/>
                    <a:pt x="15226" y="20482"/>
                    <a:pt x="14660" y="20214"/>
                  </a:cubicBezTo>
                  <a:cubicBezTo>
                    <a:pt x="14607" y="20189"/>
                    <a:pt x="14552" y="20170"/>
                    <a:pt x="14497" y="20155"/>
                  </a:cubicBezTo>
                  <a:cubicBezTo>
                    <a:pt x="8918" y="17308"/>
                    <a:pt x="4295" y="12685"/>
                    <a:pt x="1448" y="7105"/>
                  </a:cubicBezTo>
                  <a:cubicBezTo>
                    <a:pt x="1432" y="7048"/>
                    <a:pt x="1412" y="6991"/>
                    <a:pt x="1386" y="6936"/>
                  </a:cubicBezTo>
                  <a:cubicBezTo>
                    <a:pt x="1117" y="6369"/>
                    <a:pt x="982" y="5770"/>
                    <a:pt x="982" y="5155"/>
                  </a:cubicBezTo>
                  <a:cubicBezTo>
                    <a:pt x="982" y="2774"/>
                    <a:pt x="3066" y="982"/>
                    <a:pt x="4417" y="982"/>
                  </a:cubicBezTo>
                  <a:cubicBezTo>
                    <a:pt x="4594" y="982"/>
                    <a:pt x="4711" y="1072"/>
                    <a:pt x="4764" y="1126"/>
                  </a:cubicBezTo>
                  <a:cubicBezTo>
                    <a:pt x="4776" y="1139"/>
                    <a:pt x="4798" y="1164"/>
                    <a:pt x="4831" y="1216"/>
                  </a:cubicBezTo>
                  <a:cubicBezTo>
                    <a:pt x="4848" y="1244"/>
                    <a:pt x="4867" y="1271"/>
                    <a:pt x="4887" y="1297"/>
                  </a:cubicBezTo>
                  <a:lnTo>
                    <a:pt x="8118" y="5453"/>
                  </a:lnTo>
                  <a:cubicBezTo>
                    <a:pt x="8143" y="5485"/>
                    <a:pt x="8170" y="5515"/>
                    <a:pt x="8199" y="5544"/>
                  </a:cubicBezTo>
                  <a:cubicBezTo>
                    <a:pt x="8253" y="5598"/>
                    <a:pt x="8343" y="5715"/>
                    <a:pt x="8343" y="5891"/>
                  </a:cubicBezTo>
                  <a:cubicBezTo>
                    <a:pt x="8343" y="5978"/>
                    <a:pt x="8319" y="6060"/>
                    <a:pt x="8272" y="6135"/>
                  </a:cubicBezTo>
                  <a:lnTo>
                    <a:pt x="7178" y="7221"/>
                  </a:lnTo>
                  <a:cubicBezTo>
                    <a:pt x="7173" y="7226"/>
                    <a:pt x="7168" y="7231"/>
                    <a:pt x="7163" y="7236"/>
                  </a:cubicBezTo>
                  <a:cubicBezTo>
                    <a:pt x="6767" y="7609"/>
                    <a:pt x="6541" y="8126"/>
                    <a:pt x="6541" y="8668"/>
                  </a:cubicBezTo>
                  <a:cubicBezTo>
                    <a:pt x="6541" y="9175"/>
                    <a:pt x="6738" y="9658"/>
                    <a:pt x="7080" y="10020"/>
                  </a:cubicBezTo>
                  <a:cubicBezTo>
                    <a:pt x="7092" y="10040"/>
                    <a:pt x="7105" y="10059"/>
                    <a:pt x="7119" y="10078"/>
                  </a:cubicBezTo>
                  <a:cubicBezTo>
                    <a:pt x="8325" y="11745"/>
                    <a:pt x="9807" y="13222"/>
                    <a:pt x="11525" y="14469"/>
                  </a:cubicBezTo>
                  <a:cubicBezTo>
                    <a:pt x="11538" y="14478"/>
                    <a:pt x="11551" y="14487"/>
                    <a:pt x="11565" y="14496"/>
                  </a:cubicBezTo>
                  <a:cubicBezTo>
                    <a:pt x="11928" y="14844"/>
                    <a:pt x="12414" y="15045"/>
                    <a:pt x="12924" y="15045"/>
                  </a:cubicBezTo>
                  <a:cubicBezTo>
                    <a:pt x="13436" y="15045"/>
                    <a:pt x="13930" y="14840"/>
                    <a:pt x="14297" y="14479"/>
                  </a:cubicBezTo>
                  <a:cubicBezTo>
                    <a:pt x="14316" y="14463"/>
                    <a:pt x="14335" y="14446"/>
                    <a:pt x="14352" y="14427"/>
                  </a:cubicBezTo>
                  <a:lnTo>
                    <a:pt x="15451" y="13320"/>
                  </a:lnTo>
                  <a:cubicBezTo>
                    <a:pt x="15529" y="13271"/>
                    <a:pt x="15611" y="13247"/>
                    <a:pt x="15697" y="13247"/>
                  </a:cubicBezTo>
                  <a:cubicBezTo>
                    <a:pt x="15874" y="13247"/>
                    <a:pt x="15990" y="13337"/>
                    <a:pt x="16044" y="13391"/>
                  </a:cubicBezTo>
                  <a:cubicBezTo>
                    <a:pt x="16073" y="13420"/>
                    <a:pt x="16103" y="13447"/>
                    <a:pt x="16135" y="13472"/>
                  </a:cubicBezTo>
                  <a:lnTo>
                    <a:pt x="20291" y="16704"/>
                  </a:lnTo>
                  <a:cubicBezTo>
                    <a:pt x="20317" y="16725"/>
                    <a:pt x="20345" y="16744"/>
                    <a:pt x="20374" y="16762"/>
                  </a:cubicBezTo>
                  <a:cubicBezTo>
                    <a:pt x="20426" y="16795"/>
                    <a:pt x="20449" y="16816"/>
                    <a:pt x="20461" y="16827"/>
                  </a:cubicBezTo>
                  <a:cubicBezTo>
                    <a:pt x="20515" y="16881"/>
                    <a:pt x="20605" y="16997"/>
                    <a:pt x="20605" y="17174"/>
                  </a:cubicBezTo>
                  <a:cubicBezTo>
                    <a:pt x="20605" y="17207"/>
                    <a:pt x="20606" y="17240"/>
                    <a:pt x="20610" y="17273"/>
                  </a:cubicBezTo>
                  <a:cubicBezTo>
                    <a:pt x="20533" y="18625"/>
                    <a:pt x="18769" y="20618"/>
                    <a:pt x="16441" y="20618"/>
                  </a:cubicBezTo>
                  <a:moveTo>
                    <a:pt x="21586" y="17174"/>
                  </a:moveTo>
                  <a:cubicBezTo>
                    <a:pt x="21586" y="16768"/>
                    <a:pt x="21421" y="16399"/>
                    <a:pt x="21155" y="16133"/>
                  </a:cubicBezTo>
                  <a:cubicBezTo>
                    <a:pt x="21077" y="16054"/>
                    <a:pt x="20988" y="15988"/>
                    <a:pt x="20893" y="15929"/>
                  </a:cubicBezTo>
                  <a:lnTo>
                    <a:pt x="16738" y="12697"/>
                  </a:lnTo>
                  <a:cubicBezTo>
                    <a:pt x="16471" y="12430"/>
                    <a:pt x="16104" y="12265"/>
                    <a:pt x="15697" y="12265"/>
                  </a:cubicBezTo>
                  <a:cubicBezTo>
                    <a:pt x="15364" y="12265"/>
                    <a:pt x="15060" y="12380"/>
                    <a:pt x="14815" y="12567"/>
                  </a:cubicBezTo>
                  <a:lnTo>
                    <a:pt x="13655" y="13736"/>
                  </a:lnTo>
                  <a:lnTo>
                    <a:pt x="13652" y="13733"/>
                  </a:lnTo>
                  <a:cubicBezTo>
                    <a:pt x="13473" y="13934"/>
                    <a:pt x="13214" y="14063"/>
                    <a:pt x="12924" y="14063"/>
                  </a:cubicBezTo>
                  <a:cubicBezTo>
                    <a:pt x="12592" y="14063"/>
                    <a:pt x="12300" y="13897"/>
                    <a:pt x="12122" y="13645"/>
                  </a:cubicBezTo>
                  <a:cubicBezTo>
                    <a:pt x="12116" y="13654"/>
                    <a:pt x="12107" y="13663"/>
                    <a:pt x="12101" y="13674"/>
                  </a:cubicBezTo>
                  <a:cubicBezTo>
                    <a:pt x="10497" y="12510"/>
                    <a:pt x="9076" y="11108"/>
                    <a:pt x="7914" y="9502"/>
                  </a:cubicBezTo>
                  <a:cubicBezTo>
                    <a:pt x="7925" y="9495"/>
                    <a:pt x="7935" y="9486"/>
                    <a:pt x="7947" y="9479"/>
                  </a:cubicBezTo>
                  <a:cubicBezTo>
                    <a:pt x="7691" y="9299"/>
                    <a:pt x="7523" y="9004"/>
                    <a:pt x="7523" y="8668"/>
                  </a:cubicBezTo>
                  <a:cubicBezTo>
                    <a:pt x="7523" y="8367"/>
                    <a:pt x="7659" y="8101"/>
                    <a:pt x="7871" y="7920"/>
                  </a:cubicBezTo>
                  <a:lnTo>
                    <a:pt x="7870" y="7918"/>
                  </a:lnTo>
                  <a:lnTo>
                    <a:pt x="9023" y="6773"/>
                  </a:lnTo>
                  <a:cubicBezTo>
                    <a:pt x="9211" y="6528"/>
                    <a:pt x="9325" y="6224"/>
                    <a:pt x="9325" y="5891"/>
                  </a:cubicBezTo>
                  <a:cubicBezTo>
                    <a:pt x="9325" y="5485"/>
                    <a:pt x="9160" y="5116"/>
                    <a:pt x="8893" y="4850"/>
                  </a:cubicBezTo>
                  <a:lnTo>
                    <a:pt x="5662" y="693"/>
                  </a:lnTo>
                  <a:cubicBezTo>
                    <a:pt x="5603" y="599"/>
                    <a:pt x="5537" y="510"/>
                    <a:pt x="5458" y="432"/>
                  </a:cubicBezTo>
                  <a:cubicBezTo>
                    <a:pt x="5191" y="165"/>
                    <a:pt x="4823" y="0"/>
                    <a:pt x="4417" y="0"/>
                  </a:cubicBezTo>
                  <a:cubicBezTo>
                    <a:pt x="2454" y="0"/>
                    <a:pt x="0" y="2308"/>
                    <a:pt x="0" y="5155"/>
                  </a:cubicBezTo>
                  <a:cubicBezTo>
                    <a:pt x="0" y="5943"/>
                    <a:pt x="183" y="6688"/>
                    <a:pt x="499" y="7356"/>
                  </a:cubicBezTo>
                  <a:lnTo>
                    <a:pt x="482" y="7373"/>
                  </a:lnTo>
                  <a:cubicBezTo>
                    <a:pt x="3435" y="13255"/>
                    <a:pt x="8343" y="18164"/>
                    <a:pt x="14224" y="21117"/>
                  </a:cubicBezTo>
                  <a:lnTo>
                    <a:pt x="14240" y="21101"/>
                  </a:lnTo>
                  <a:cubicBezTo>
                    <a:pt x="14908" y="21418"/>
                    <a:pt x="15652" y="21600"/>
                    <a:pt x="16441" y="21600"/>
                  </a:cubicBezTo>
                  <a:cubicBezTo>
                    <a:pt x="19287" y="21600"/>
                    <a:pt x="21594" y="19145"/>
                    <a:pt x="21594" y="17182"/>
                  </a:cubicBezTo>
                  <a:cubicBezTo>
                    <a:pt x="21594" y="17179"/>
                    <a:pt x="21594" y="17177"/>
                    <a:pt x="21594" y="17174"/>
                  </a:cubicBezTo>
                  <a:cubicBezTo>
                    <a:pt x="21594" y="17174"/>
                    <a:pt x="21586" y="17174"/>
                    <a:pt x="21586" y="17174"/>
                  </a:cubicBezTo>
                  <a:close/>
                  <a:moveTo>
                    <a:pt x="11785" y="10800"/>
                  </a:moveTo>
                  <a:cubicBezTo>
                    <a:pt x="12326" y="10800"/>
                    <a:pt x="12766" y="10360"/>
                    <a:pt x="12766" y="9819"/>
                  </a:cubicBezTo>
                  <a:cubicBezTo>
                    <a:pt x="12766" y="9276"/>
                    <a:pt x="12326" y="8836"/>
                    <a:pt x="11785" y="8836"/>
                  </a:cubicBezTo>
                  <a:cubicBezTo>
                    <a:pt x="11242" y="8836"/>
                    <a:pt x="10803" y="9276"/>
                    <a:pt x="10803" y="9819"/>
                  </a:cubicBezTo>
                  <a:cubicBezTo>
                    <a:pt x="10803" y="10360"/>
                    <a:pt x="11242" y="10800"/>
                    <a:pt x="11785" y="10800"/>
                  </a:cubicBezTo>
                  <a:moveTo>
                    <a:pt x="11785" y="5891"/>
                  </a:moveTo>
                  <a:cubicBezTo>
                    <a:pt x="13953" y="5891"/>
                    <a:pt x="15711" y="7649"/>
                    <a:pt x="15711" y="9819"/>
                  </a:cubicBezTo>
                  <a:cubicBezTo>
                    <a:pt x="15711" y="10090"/>
                    <a:pt x="15930" y="10309"/>
                    <a:pt x="16201" y="10309"/>
                  </a:cubicBezTo>
                  <a:cubicBezTo>
                    <a:pt x="16472" y="10309"/>
                    <a:pt x="16692" y="10090"/>
                    <a:pt x="16692" y="9819"/>
                  </a:cubicBezTo>
                  <a:cubicBezTo>
                    <a:pt x="16692" y="7107"/>
                    <a:pt x="14495" y="4909"/>
                    <a:pt x="11785" y="4909"/>
                  </a:cubicBezTo>
                  <a:cubicBezTo>
                    <a:pt x="11513" y="4909"/>
                    <a:pt x="11294" y="5129"/>
                    <a:pt x="11294" y="5400"/>
                  </a:cubicBezTo>
                  <a:cubicBezTo>
                    <a:pt x="11294" y="5672"/>
                    <a:pt x="11513" y="5891"/>
                    <a:pt x="11785" y="5891"/>
                  </a:cubicBezTo>
                  <a:moveTo>
                    <a:pt x="11785" y="982"/>
                  </a:moveTo>
                  <a:cubicBezTo>
                    <a:pt x="16663" y="982"/>
                    <a:pt x="20618" y="4939"/>
                    <a:pt x="20618" y="9819"/>
                  </a:cubicBezTo>
                  <a:cubicBezTo>
                    <a:pt x="20618" y="10090"/>
                    <a:pt x="20838" y="10309"/>
                    <a:pt x="21109" y="10309"/>
                  </a:cubicBezTo>
                  <a:cubicBezTo>
                    <a:pt x="21380" y="10309"/>
                    <a:pt x="21600" y="10090"/>
                    <a:pt x="21600" y="9819"/>
                  </a:cubicBezTo>
                  <a:cubicBezTo>
                    <a:pt x="21600" y="4396"/>
                    <a:pt x="17206" y="0"/>
                    <a:pt x="11785" y="0"/>
                  </a:cubicBezTo>
                  <a:cubicBezTo>
                    <a:pt x="11513" y="0"/>
                    <a:pt x="11294" y="220"/>
                    <a:pt x="11294" y="491"/>
                  </a:cubicBezTo>
                  <a:cubicBezTo>
                    <a:pt x="11294" y="762"/>
                    <a:pt x="11513" y="982"/>
                    <a:pt x="11785" y="982"/>
                  </a:cubicBezTo>
                </a:path>
              </a:pathLst>
            </a:custGeom>
            <a:solidFill>
              <a:schemeClr val="tx1"/>
            </a:solidFill>
            <a:ln w="12700">
              <a:solidFill>
                <a:schemeClr val="accent3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Comfortaa" panose="020B0604020202020204" charset="0"/>
                <a:ea typeface="Source Sans Pro Light" charset="0"/>
                <a:cs typeface="Source Sans Pro Light" charset="0"/>
              </a:endParaRPr>
            </a:p>
          </p:txBody>
        </p:sp>
        <p:sp>
          <p:nvSpPr>
            <p:cNvPr id="18" name="Shape 2836">
              <a:extLst>
                <a:ext uri="{FF2B5EF4-FFF2-40B4-BE49-F238E27FC236}">
                  <a16:creationId xmlns:a16="http://schemas.microsoft.com/office/drawing/2014/main" xmlns="" id="{F814E4C8-3985-4255-AD10-1FB22A4409B7}"/>
                </a:ext>
              </a:extLst>
            </p:cNvPr>
            <p:cNvSpPr/>
            <p:nvPr/>
          </p:nvSpPr>
          <p:spPr>
            <a:xfrm>
              <a:off x="4327644" y="5865360"/>
              <a:ext cx="358086" cy="205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8900"/>
                  </a:moveTo>
                  <a:cubicBezTo>
                    <a:pt x="20618" y="18980"/>
                    <a:pt x="20611" y="19058"/>
                    <a:pt x="20601" y="19135"/>
                  </a:cubicBezTo>
                  <a:lnTo>
                    <a:pt x="14539" y="10800"/>
                  </a:lnTo>
                  <a:lnTo>
                    <a:pt x="20601" y="2465"/>
                  </a:lnTo>
                  <a:cubicBezTo>
                    <a:pt x="20611" y="2542"/>
                    <a:pt x="20618" y="2620"/>
                    <a:pt x="20618" y="2700"/>
                  </a:cubicBezTo>
                  <a:cubicBezTo>
                    <a:pt x="20618" y="2700"/>
                    <a:pt x="20618" y="18900"/>
                    <a:pt x="20618" y="18900"/>
                  </a:cubicBezTo>
                  <a:close/>
                  <a:moveTo>
                    <a:pt x="19636" y="20250"/>
                  </a:moveTo>
                  <a:lnTo>
                    <a:pt x="1964" y="20250"/>
                  </a:lnTo>
                  <a:cubicBezTo>
                    <a:pt x="1849" y="20250"/>
                    <a:pt x="1739" y="20218"/>
                    <a:pt x="1637" y="20168"/>
                  </a:cubicBezTo>
                  <a:lnTo>
                    <a:pt x="7755" y="11754"/>
                  </a:lnTo>
                  <a:lnTo>
                    <a:pt x="9440" y="14072"/>
                  </a:lnTo>
                  <a:cubicBezTo>
                    <a:pt x="9816" y="14589"/>
                    <a:pt x="10308" y="14847"/>
                    <a:pt x="10800" y="14847"/>
                  </a:cubicBezTo>
                  <a:cubicBezTo>
                    <a:pt x="11292" y="14847"/>
                    <a:pt x="11784" y="14589"/>
                    <a:pt x="12159" y="14072"/>
                  </a:cubicBezTo>
                  <a:lnTo>
                    <a:pt x="13845" y="11754"/>
                  </a:lnTo>
                  <a:lnTo>
                    <a:pt x="19964" y="20168"/>
                  </a:lnTo>
                  <a:cubicBezTo>
                    <a:pt x="19861" y="20218"/>
                    <a:pt x="19752" y="20250"/>
                    <a:pt x="19636" y="20250"/>
                  </a:cubicBezTo>
                  <a:moveTo>
                    <a:pt x="982" y="18900"/>
                  </a:moveTo>
                  <a:lnTo>
                    <a:pt x="982" y="2700"/>
                  </a:lnTo>
                  <a:cubicBezTo>
                    <a:pt x="982" y="2620"/>
                    <a:pt x="989" y="2542"/>
                    <a:pt x="999" y="2465"/>
                  </a:cubicBezTo>
                  <a:lnTo>
                    <a:pt x="7061" y="10800"/>
                  </a:lnTo>
                  <a:lnTo>
                    <a:pt x="999" y="19135"/>
                  </a:lnTo>
                  <a:cubicBezTo>
                    <a:pt x="989" y="19058"/>
                    <a:pt x="982" y="18980"/>
                    <a:pt x="982" y="18900"/>
                  </a:cubicBezTo>
                  <a:moveTo>
                    <a:pt x="1964" y="1350"/>
                  </a:moveTo>
                  <a:lnTo>
                    <a:pt x="19636" y="1350"/>
                  </a:lnTo>
                  <a:cubicBezTo>
                    <a:pt x="19752" y="1350"/>
                    <a:pt x="19861" y="1382"/>
                    <a:pt x="19964" y="1433"/>
                  </a:cubicBezTo>
                  <a:lnTo>
                    <a:pt x="11465" y="13118"/>
                  </a:lnTo>
                  <a:cubicBezTo>
                    <a:pt x="11288" y="13362"/>
                    <a:pt x="11051" y="13497"/>
                    <a:pt x="10800" y="13497"/>
                  </a:cubicBezTo>
                  <a:cubicBezTo>
                    <a:pt x="10549" y="13497"/>
                    <a:pt x="10312" y="13362"/>
                    <a:pt x="10134" y="13118"/>
                  </a:cubicBezTo>
                  <a:lnTo>
                    <a:pt x="1637" y="1433"/>
                  </a:lnTo>
                  <a:cubicBezTo>
                    <a:pt x="1739" y="1382"/>
                    <a:pt x="1849" y="1350"/>
                    <a:pt x="1964" y="1350"/>
                  </a:cubicBezTo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721" y="0"/>
                    <a:pt x="19636" y="0"/>
                  </a:cubicBezTo>
                </a:path>
              </a:pathLst>
            </a:custGeom>
            <a:solidFill>
              <a:schemeClr val="tx1"/>
            </a:solidFill>
            <a:ln w="12700">
              <a:solidFill>
                <a:schemeClr val="accent3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Comfortaa" panose="020B0604020202020204" charset="0"/>
                <a:ea typeface="Source Sans Pro Light" charset="0"/>
                <a:cs typeface="Source Sans Pro Light" charset="0"/>
              </a:endParaRPr>
            </a:p>
          </p:txBody>
        </p:sp>
        <p:sp>
          <p:nvSpPr>
            <p:cNvPr id="19" name="Shape 2856">
              <a:extLst>
                <a:ext uri="{FF2B5EF4-FFF2-40B4-BE49-F238E27FC236}">
                  <a16:creationId xmlns:a16="http://schemas.microsoft.com/office/drawing/2014/main" xmlns="" id="{B5B57B15-596F-4EB2-AD7F-D46C456A7D09}"/>
                </a:ext>
              </a:extLst>
            </p:cNvPr>
            <p:cNvSpPr/>
            <p:nvPr/>
          </p:nvSpPr>
          <p:spPr>
            <a:xfrm>
              <a:off x="7948016" y="5626159"/>
              <a:ext cx="203278" cy="233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75" y="14735"/>
                  </a:moveTo>
                  <a:cubicBezTo>
                    <a:pt x="12008" y="15178"/>
                    <a:pt x="11621" y="15531"/>
                    <a:pt x="11226" y="15783"/>
                  </a:cubicBezTo>
                  <a:cubicBezTo>
                    <a:pt x="10834" y="16035"/>
                    <a:pt x="10421" y="16209"/>
                    <a:pt x="10002" y="16302"/>
                  </a:cubicBezTo>
                  <a:cubicBezTo>
                    <a:pt x="9027" y="16517"/>
                    <a:pt x="8105" y="16493"/>
                    <a:pt x="7342" y="16179"/>
                  </a:cubicBezTo>
                  <a:cubicBezTo>
                    <a:pt x="6912" y="16003"/>
                    <a:pt x="6537" y="15755"/>
                    <a:pt x="6227" y="15442"/>
                  </a:cubicBezTo>
                  <a:cubicBezTo>
                    <a:pt x="5915" y="15129"/>
                    <a:pt x="5669" y="14758"/>
                    <a:pt x="5493" y="14340"/>
                  </a:cubicBezTo>
                  <a:cubicBezTo>
                    <a:pt x="5317" y="13924"/>
                    <a:pt x="5228" y="13459"/>
                    <a:pt x="5228" y="12958"/>
                  </a:cubicBezTo>
                  <a:cubicBezTo>
                    <a:pt x="5228" y="12161"/>
                    <a:pt x="5386" y="11302"/>
                    <a:pt x="5698" y="10406"/>
                  </a:cubicBezTo>
                  <a:cubicBezTo>
                    <a:pt x="6010" y="9509"/>
                    <a:pt x="6454" y="8665"/>
                    <a:pt x="7018" y="7900"/>
                  </a:cubicBezTo>
                  <a:cubicBezTo>
                    <a:pt x="7579" y="7140"/>
                    <a:pt x="8265" y="6498"/>
                    <a:pt x="9058" y="5993"/>
                  </a:cubicBezTo>
                  <a:cubicBezTo>
                    <a:pt x="9839" y="5496"/>
                    <a:pt x="10706" y="5245"/>
                    <a:pt x="11636" y="5245"/>
                  </a:cubicBezTo>
                  <a:cubicBezTo>
                    <a:pt x="12014" y="5245"/>
                    <a:pt x="12413" y="5288"/>
                    <a:pt x="12821" y="5373"/>
                  </a:cubicBezTo>
                  <a:cubicBezTo>
                    <a:pt x="13224" y="5457"/>
                    <a:pt x="13613" y="5599"/>
                    <a:pt x="13978" y="5795"/>
                  </a:cubicBezTo>
                  <a:cubicBezTo>
                    <a:pt x="14337" y="5989"/>
                    <a:pt x="14658" y="6246"/>
                    <a:pt x="14931" y="6561"/>
                  </a:cubicBezTo>
                  <a:cubicBezTo>
                    <a:pt x="15189" y="6858"/>
                    <a:pt x="15389" y="7238"/>
                    <a:pt x="15526" y="7692"/>
                  </a:cubicBezTo>
                  <a:lnTo>
                    <a:pt x="13353" y="13035"/>
                  </a:lnTo>
                  <a:cubicBezTo>
                    <a:pt x="13072" y="13720"/>
                    <a:pt x="12743" y="14292"/>
                    <a:pt x="12375" y="14735"/>
                  </a:cubicBezTo>
                  <a:moveTo>
                    <a:pt x="20215" y="16108"/>
                  </a:moveTo>
                  <a:cubicBezTo>
                    <a:pt x="19749" y="16741"/>
                    <a:pt x="19196" y="17344"/>
                    <a:pt x="18569" y="17900"/>
                  </a:cubicBezTo>
                  <a:cubicBezTo>
                    <a:pt x="17943" y="18456"/>
                    <a:pt x="17242" y="18946"/>
                    <a:pt x="16484" y="19359"/>
                  </a:cubicBezTo>
                  <a:cubicBezTo>
                    <a:pt x="15729" y="19770"/>
                    <a:pt x="14914" y="20096"/>
                    <a:pt x="14064" y="20327"/>
                  </a:cubicBezTo>
                  <a:cubicBezTo>
                    <a:pt x="13217" y="20556"/>
                    <a:pt x="12316" y="20673"/>
                    <a:pt x="11388" y="20673"/>
                  </a:cubicBezTo>
                  <a:cubicBezTo>
                    <a:pt x="9991" y="20673"/>
                    <a:pt x="8647" y="20458"/>
                    <a:pt x="7393" y="20036"/>
                  </a:cubicBezTo>
                  <a:cubicBezTo>
                    <a:pt x="6143" y="19615"/>
                    <a:pt x="5029" y="18981"/>
                    <a:pt x="4083" y="18149"/>
                  </a:cubicBezTo>
                  <a:cubicBezTo>
                    <a:pt x="3138" y="17320"/>
                    <a:pt x="2378" y="16274"/>
                    <a:pt x="1823" y="15041"/>
                  </a:cubicBezTo>
                  <a:cubicBezTo>
                    <a:pt x="1269" y="13809"/>
                    <a:pt x="989" y="12357"/>
                    <a:pt x="989" y="10727"/>
                  </a:cubicBezTo>
                  <a:cubicBezTo>
                    <a:pt x="989" y="9370"/>
                    <a:pt x="1254" y="8086"/>
                    <a:pt x="1777" y="6911"/>
                  </a:cubicBezTo>
                  <a:cubicBezTo>
                    <a:pt x="2301" y="5736"/>
                    <a:pt x="3037" y="4693"/>
                    <a:pt x="3964" y="3814"/>
                  </a:cubicBezTo>
                  <a:cubicBezTo>
                    <a:pt x="4892" y="2933"/>
                    <a:pt x="6002" y="2230"/>
                    <a:pt x="7264" y="1722"/>
                  </a:cubicBezTo>
                  <a:cubicBezTo>
                    <a:pt x="8526" y="1215"/>
                    <a:pt x="9914" y="958"/>
                    <a:pt x="11388" y="958"/>
                  </a:cubicBezTo>
                  <a:cubicBezTo>
                    <a:pt x="12700" y="958"/>
                    <a:pt x="13940" y="1156"/>
                    <a:pt x="15072" y="1549"/>
                  </a:cubicBezTo>
                  <a:cubicBezTo>
                    <a:pt x="16200" y="1942"/>
                    <a:pt x="17185" y="2497"/>
                    <a:pt x="17998" y="3203"/>
                  </a:cubicBezTo>
                  <a:cubicBezTo>
                    <a:pt x="18809" y="3906"/>
                    <a:pt x="19455" y="4765"/>
                    <a:pt x="19917" y="5754"/>
                  </a:cubicBezTo>
                  <a:cubicBezTo>
                    <a:pt x="20377" y="6743"/>
                    <a:pt x="20611" y="7843"/>
                    <a:pt x="20611" y="9023"/>
                  </a:cubicBezTo>
                  <a:cubicBezTo>
                    <a:pt x="20611" y="10070"/>
                    <a:pt x="20418" y="11059"/>
                    <a:pt x="20038" y="11962"/>
                  </a:cubicBezTo>
                  <a:cubicBezTo>
                    <a:pt x="19656" y="12869"/>
                    <a:pt x="19171" y="13663"/>
                    <a:pt x="18598" y="14320"/>
                  </a:cubicBezTo>
                  <a:cubicBezTo>
                    <a:pt x="18028" y="14976"/>
                    <a:pt x="17393" y="15502"/>
                    <a:pt x="16714" y="15880"/>
                  </a:cubicBezTo>
                  <a:cubicBezTo>
                    <a:pt x="16044" y="16255"/>
                    <a:pt x="15398" y="16444"/>
                    <a:pt x="14792" y="16444"/>
                  </a:cubicBezTo>
                  <a:cubicBezTo>
                    <a:pt x="14424" y="16444"/>
                    <a:pt x="14151" y="16374"/>
                    <a:pt x="13980" y="16235"/>
                  </a:cubicBezTo>
                  <a:cubicBezTo>
                    <a:pt x="13810" y="16098"/>
                    <a:pt x="13710" y="15916"/>
                    <a:pt x="13675" y="15677"/>
                  </a:cubicBezTo>
                  <a:cubicBezTo>
                    <a:pt x="13638" y="15420"/>
                    <a:pt x="13667" y="15109"/>
                    <a:pt x="13764" y="14754"/>
                  </a:cubicBezTo>
                  <a:cubicBezTo>
                    <a:pt x="13864" y="14385"/>
                    <a:pt x="14007" y="13983"/>
                    <a:pt x="14190" y="13556"/>
                  </a:cubicBezTo>
                  <a:lnTo>
                    <a:pt x="17729" y="4845"/>
                  </a:lnTo>
                  <a:lnTo>
                    <a:pt x="16677" y="4845"/>
                  </a:lnTo>
                  <a:lnTo>
                    <a:pt x="16026" y="6544"/>
                  </a:lnTo>
                  <a:cubicBezTo>
                    <a:pt x="15715" y="5890"/>
                    <a:pt x="15207" y="5363"/>
                    <a:pt x="14512" y="4972"/>
                  </a:cubicBezTo>
                  <a:cubicBezTo>
                    <a:pt x="13703" y="4517"/>
                    <a:pt x="12777" y="4287"/>
                    <a:pt x="11759" y="4287"/>
                  </a:cubicBezTo>
                  <a:cubicBezTo>
                    <a:pt x="10637" y="4287"/>
                    <a:pt x="9596" y="4568"/>
                    <a:pt x="8663" y="5121"/>
                  </a:cubicBezTo>
                  <a:cubicBezTo>
                    <a:pt x="7739" y="5669"/>
                    <a:pt x="6940" y="6381"/>
                    <a:pt x="6289" y="7238"/>
                  </a:cubicBezTo>
                  <a:cubicBezTo>
                    <a:pt x="5641" y="8091"/>
                    <a:pt x="5132" y="9032"/>
                    <a:pt x="4777" y="10034"/>
                  </a:cubicBezTo>
                  <a:cubicBezTo>
                    <a:pt x="4420" y="11037"/>
                    <a:pt x="4240" y="12021"/>
                    <a:pt x="4240" y="12958"/>
                  </a:cubicBezTo>
                  <a:cubicBezTo>
                    <a:pt x="4240" y="13568"/>
                    <a:pt x="4354" y="14151"/>
                    <a:pt x="4579" y="14689"/>
                  </a:cubicBezTo>
                  <a:cubicBezTo>
                    <a:pt x="4804" y="15227"/>
                    <a:pt x="5113" y="15701"/>
                    <a:pt x="5499" y="16097"/>
                  </a:cubicBezTo>
                  <a:cubicBezTo>
                    <a:pt x="5887" y="16495"/>
                    <a:pt x="6354" y="16815"/>
                    <a:pt x="6889" y="17048"/>
                  </a:cubicBezTo>
                  <a:cubicBezTo>
                    <a:pt x="8063" y="17561"/>
                    <a:pt x="9489" y="17484"/>
                    <a:pt x="10904" y="17025"/>
                  </a:cubicBezTo>
                  <a:cubicBezTo>
                    <a:pt x="11562" y="16811"/>
                    <a:pt x="12160" y="16412"/>
                    <a:pt x="12689" y="15835"/>
                  </a:cubicBezTo>
                  <a:cubicBezTo>
                    <a:pt x="12715" y="16226"/>
                    <a:pt x="12874" y="16561"/>
                    <a:pt x="13164" y="16837"/>
                  </a:cubicBezTo>
                  <a:cubicBezTo>
                    <a:pt x="13559" y="17211"/>
                    <a:pt x="14086" y="17402"/>
                    <a:pt x="14731" y="17402"/>
                  </a:cubicBezTo>
                  <a:cubicBezTo>
                    <a:pt x="15501" y="17402"/>
                    <a:pt x="16307" y="17176"/>
                    <a:pt x="17124" y="16733"/>
                  </a:cubicBezTo>
                  <a:cubicBezTo>
                    <a:pt x="17934" y="16294"/>
                    <a:pt x="18680" y="15687"/>
                    <a:pt x="19342" y="14930"/>
                  </a:cubicBezTo>
                  <a:cubicBezTo>
                    <a:pt x="20001" y="14176"/>
                    <a:pt x="20548" y="13284"/>
                    <a:pt x="20967" y="12281"/>
                  </a:cubicBezTo>
                  <a:cubicBezTo>
                    <a:pt x="21387" y="11274"/>
                    <a:pt x="21600" y="10178"/>
                    <a:pt x="21600" y="9023"/>
                  </a:cubicBezTo>
                  <a:cubicBezTo>
                    <a:pt x="21600" y="7651"/>
                    <a:pt x="21328" y="6389"/>
                    <a:pt x="20793" y="5274"/>
                  </a:cubicBezTo>
                  <a:cubicBezTo>
                    <a:pt x="20258" y="4158"/>
                    <a:pt x="19518" y="3199"/>
                    <a:pt x="18594" y="2422"/>
                  </a:cubicBezTo>
                  <a:cubicBezTo>
                    <a:pt x="17672" y="1647"/>
                    <a:pt x="16579" y="1043"/>
                    <a:pt x="15346" y="627"/>
                  </a:cubicBezTo>
                  <a:cubicBezTo>
                    <a:pt x="14116" y="211"/>
                    <a:pt x="12784" y="0"/>
                    <a:pt x="11388" y="0"/>
                  </a:cubicBezTo>
                  <a:cubicBezTo>
                    <a:pt x="9845" y="0"/>
                    <a:pt x="8365" y="271"/>
                    <a:pt x="6989" y="805"/>
                  </a:cubicBezTo>
                  <a:cubicBezTo>
                    <a:pt x="5612" y="1340"/>
                    <a:pt x="4389" y="2093"/>
                    <a:pt x="3356" y="3045"/>
                  </a:cubicBezTo>
                  <a:cubicBezTo>
                    <a:pt x="2321" y="3996"/>
                    <a:pt x="1495" y="5137"/>
                    <a:pt x="899" y="6436"/>
                  </a:cubicBezTo>
                  <a:cubicBezTo>
                    <a:pt x="302" y="7737"/>
                    <a:pt x="0" y="9181"/>
                    <a:pt x="0" y="10727"/>
                  </a:cubicBezTo>
                  <a:cubicBezTo>
                    <a:pt x="0" y="12605"/>
                    <a:pt x="334" y="14252"/>
                    <a:pt x="993" y="15622"/>
                  </a:cubicBezTo>
                  <a:cubicBezTo>
                    <a:pt x="1652" y="16992"/>
                    <a:pt x="2528" y="18134"/>
                    <a:pt x="3595" y="19018"/>
                  </a:cubicBezTo>
                  <a:cubicBezTo>
                    <a:pt x="4661" y="19900"/>
                    <a:pt x="5890" y="20559"/>
                    <a:pt x="7249" y="20975"/>
                  </a:cubicBezTo>
                  <a:cubicBezTo>
                    <a:pt x="8601" y="21390"/>
                    <a:pt x="9994" y="21600"/>
                    <a:pt x="11388" y="21600"/>
                  </a:cubicBezTo>
                  <a:cubicBezTo>
                    <a:pt x="12348" y="21600"/>
                    <a:pt x="13317" y="21474"/>
                    <a:pt x="14267" y="21228"/>
                  </a:cubicBezTo>
                  <a:cubicBezTo>
                    <a:pt x="15214" y="20981"/>
                    <a:pt x="16128" y="20624"/>
                    <a:pt x="16983" y="20169"/>
                  </a:cubicBezTo>
                  <a:cubicBezTo>
                    <a:pt x="17839" y="19713"/>
                    <a:pt x="18642" y="19152"/>
                    <a:pt x="19372" y="18499"/>
                  </a:cubicBezTo>
                  <a:cubicBezTo>
                    <a:pt x="20104" y="17845"/>
                    <a:pt x="20729" y="17110"/>
                    <a:pt x="21232" y="16316"/>
                  </a:cubicBezTo>
                  <a:lnTo>
                    <a:pt x="21411" y="16033"/>
                  </a:lnTo>
                  <a:lnTo>
                    <a:pt x="20270" y="16033"/>
                  </a:lnTo>
                  <a:cubicBezTo>
                    <a:pt x="20270" y="16033"/>
                    <a:pt x="20215" y="16108"/>
                    <a:pt x="20215" y="16108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accent3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b="1" dirty="0">
                <a:latin typeface="Comfortaa" panose="020B0604020202020204" charset="0"/>
                <a:ea typeface="Source Sans Pro Light" charset="0"/>
                <a:cs typeface="Source Sans Pro Light" charset="0"/>
              </a:endParaRPr>
            </a:p>
          </p:txBody>
        </p:sp>
        <p:sp>
          <p:nvSpPr>
            <p:cNvPr id="20" name="Shape 2857">
              <a:extLst>
                <a:ext uri="{FF2B5EF4-FFF2-40B4-BE49-F238E27FC236}">
                  <a16:creationId xmlns:a16="http://schemas.microsoft.com/office/drawing/2014/main" xmlns="" id="{74B5A24F-822F-4231-9794-E827DD5E13F2}"/>
                </a:ext>
              </a:extLst>
            </p:cNvPr>
            <p:cNvSpPr/>
            <p:nvPr/>
          </p:nvSpPr>
          <p:spPr>
            <a:xfrm flipV="1">
              <a:off x="4825810" y="5626159"/>
              <a:ext cx="279328" cy="258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29" y="14128"/>
                  </a:moveTo>
                  <a:cubicBezTo>
                    <a:pt x="17041" y="13430"/>
                    <a:pt x="15777" y="12523"/>
                    <a:pt x="14684" y="11440"/>
                  </a:cubicBezTo>
                  <a:cubicBezTo>
                    <a:pt x="15214" y="10618"/>
                    <a:pt x="15664" y="9739"/>
                    <a:pt x="16034" y="8820"/>
                  </a:cubicBezTo>
                  <a:cubicBezTo>
                    <a:pt x="16089" y="8826"/>
                    <a:pt x="16143" y="8836"/>
                    <a:pt x="16200" y="8836"/>
                  </a:cubicBezTo>
                  <a:cubicBezTo>
                    <a:pt x="17013" y="8836"/>
                    <a:pt x="17673" y="8177"/>
                    <a:pt x="17673" y="7364"/>
                  </a:cubicBezTo>
                  <a:cubicBezTo>
                    <a:pt x="17673" y="6787"/>
                    <a:pt x="17339" y="6294"/>
                    <a:pt x="16856" y="6052"/>
                  </a:cubicBezTo>
                  <a:cubicBezTo>
                    <a:pt x="17033" y="5170"/>
                    <a:pt x="17144" y="4264"/>
                    <a:pt x="17167" y="3336"/>
                  </a:cubicBezTo>
                  <a:cubicBezTo>
                    <a:pt x="19277" y="5136"/>
                    <a:pt x="20618" y="7809"/>
                    <a:pt x="20618" y="10800"/>
                  </a:cubicBezTo>
                  <a:cubicBezTo>
                    <a:pt x="20618" y="11764"/>
                    <a:pt x="20469" y="12689"/>
                    <a:pt x="20209" y="13568"/>
                  </a:cubicBezTo>
                  <a:cubicBezTo>
                    <a:pt x="19628" y="13783"/>
                    <a:pt x="19034" y="13971"/>
                    <a:pt x="18429" y="14128"/>
                  </a:cubicBezTo>
                  <a:moveTo>
                    <a:pt x="10800" y="20618"/>
                  </a:moveTo>
                  <a:cubicBezTo>
                    <a:pt x="8406" y="20618"/>
                    <a:pt x="6213" y="19759"/>
                    <a:pt x="4509" y="18335"/>
                  </a:cubicBezTo>
                  <a:cubicBezTo>
                    <a:pt x="6552" y="17934"/>
                    <a:pt x="8450" y="17135"/>
                    <a:pt x="10128" y="16031"/>
                  </a:cubicBezTo>
                  <a:cubicBezTo>
                    <a:pt x="10330" y="16135"/>
                    <a:pt x="10556" y="16200"/>
                    <a:pt x="10800" y="16200"/>
                  </a:cubicBezTo>
                  <a:cubicBezTo>
                    <a:pt x="11273" y="16200"/>
                    <a:pt x="11689" y="15973"/>
                    <a:pt x="11959" y="15627"/>
                  </a:cubicBezTo>
                  <a:cubicBezTo>
                    <a:pt x="12547" y="15680"/>
                    <a:pt x="13142" y="15709"/>
                    <a:pt x="13745" y="15709"/>
                  </a:cubicBezTo>
                  <a:cubicBezTo>
                    <a:pt x="15323" y="15709"/>
                    <a:pt x="16852" y="15508"/>
                    <a:pt x="18322" y="15156"/>
                  </a:cubicBezTo>
                  <a:cubicBezTo>
                    <a:pt x="18660" y="15317"/>
                    <a:pt x="18998" y="15480"/>
                    <a:pt x="19350" y="15618"/>
                  </a:cubicBezTo>
                  <a:cubicBezTo>
                    <a:pt x="17665" y="18601"/>
                    <a:pt x="14470" y="20618"/>
                    <a:pt x="10800" y="20618"/>
                  </a:cubicBezTo>
                  <a:moveTo>
                    <a:pt x="3539" y="17392"/>
                  </a:moveTo>
                  <a:cubicBezTo>
                    <a:pt x="3476" y="16840"/>
                    <a:pt x="3436" y="16279"/>
                    <a:pt x="3436" y="15709"/>
                  </a:cubicBezTo>
                  <a:cubicBezTo>
                    <a:pt x="3436" y="14763"/>
                    <a:pt x="3536" y="13842"/>
                    <a:pt x="3707" y="12946"/>
                  </a:cubicBezTo>
                  <a:cubicBezTo>
                    <a:pt x="5455" y="13988"/>
                    <a:pt x="7377" y="14767"/>
                    <a:pt x="9421" y="15226"/>
                  </a:cubicBezTo>
                  <a:cubicBezTo>
                    <a:pt x="9431" y="15253"/>
                    <a:pt x="9436" y="15282"/>
                    <a:pt x="9447" y="15308"/>
                  </a:cubicBezTo>
                  <a:cubicBezTo>
                    <a:pt x="7724" y="16421"/>
                    <a:pt x="5761" y="17193"/>
                    <a:pt x="3643" y="17506"/>
                  </a:cubicBezTo>
                  <a:cubicBezTo>
                    <a:pt x="3608" y="17469"/>
                    <a:pt x="3573" y="17430"/>
                    <a:pt x="3539" y="17392"/>
                  </a:cubicBezTo>
                  <a:moveTo>
                    <a:pt x="3075" y="11369"/>
                  </a:moveTo>
                  <a:cubicBezTo>
                    <a:pt x="2361" y="10869"/>
                    <a:pt x="1683" y="10321"/>
                    <a:pt x="1046" y="9729"/>
                  </a:cubicBezTo>
                  <a:cubicBezTo>
                    <a:pt x="1528" y="5299"/>
                    <a:pt x="4955" y="1762"/>
                    <a:pt x="9331" y="1104"/>
                  </a:cubicBezTo>
                  <a:cubicBezTo>
                    <a:pt x="9335" y="1629"/>
                    <a:pt x="9363" y="2148"/>
                    <a:pt x="9417" y="2660"/>
                  </a:cubicBezTo>
                  <a:cubicBezTo>
                    <a:pt x="8572" y="3227"/>
                    <a:pt x="7787" y="3879"/>
                    <a:pt x="7069" y="4596"/>
                  </a:cubicBezTo>
                  <a:cubicBezTo>
                    <a:pt x="6863" y="4486"/>
                    <a:pt x="6632" y="4418"/>
                    <a:pt x="6382" y="4418"/>
                  </a:cubicBezTo>
                  <a:cubicBezTo>
                    <a:pt x="5569" y="4418"/>
                    <a:pt x="4909" y="5078"/>
                    <a:pt x="4909" y="5891"/>
                  </a:cubicBezTo>
                  <a:cubicBezTo>
                    <a:pt x="4909" y="6236"/>
                    <a:pt x="5033" y="6549"/>
                    <a:pt x="5231" y="6800"/>
                  </a:cubicBezTo>
                  <a:cubicBezTo>
                    <a:pt x="4279" y="8179"/>
                    <a:pt x="3550" y="9719"/>
                    <a:pt x="3075" y="11369"/>
                  </a:cubicBezTo>
                  <a:moveTo>
                    <a:pt x="2466" y="15973"/>
                  </a:moveTo>
                  <a:cubicBezTo>
                    <a:pt x="1563" y="14521"/>
                    <a:pt x="1025" y="12821"/>
                    <a:pt x="989" y="10995"/>
                  </a:cubicBezTo>
                  <a:cubicBezTo>
                    <a:pt x="1570" y="11492"/>
                    <a:pt x="2180" y="11955"/>
                    <a:pt x="2817" y="12383"/>
                  </a:cubicBezTo>
                  <a:cubicBezTo>
                    <a:pt x="2585" y="13456"/>
                    <a:pt x="2455" y="14567"/>
                    <a:pt x="2455" y="15709"/>
                  </a:cubicBezTo>
                  <a:cubicBezTo>
                    <a:pt x="2455" y="15798"/>
                    <a:pt x="2464" y="15885"/>
                    <a:pt x="2466" y="15973"/>
                  </a:cubicBezTo>
                  <a:moveTo>
                    <a:pt x="13428" y="11540"/>
                  </a:moveTo>
                  <a:cubicBezTo>
                    <a:pt x="12907" y="12264"/>
                    <a:pt x="12315" y="12931"/>
                    <a:pt x="11674" y="13548"/>
                  </a:cubicBezTo>
                  <a:cubicBezTo>
                    <a:pt x="11429" y="13366"/>
                    <a:pt x="11129" y="13255"/>
                    <a:pt x="10800" y="13255"/>
                  </a:cubicBezTo>
                  <a:cubicBezTo>
                    <a:pt x="10166" y="13255"/>
                    <a:pt x="9631" y="13657"/>
                    <a:pt x="9423" y="14218"/>
                  </a:cubicBezTo>
                  <a:cubicBezTo>
                    <a:pt x="7455" y="13751"/>
                    <a:pt x="5607" y="12973"/>
                    <a:pt x="3936" y="11937"/>
                  </a:cubicBezTo>
                  <a:cubicBezTo>
                    <a:pt x="4379" y="10266"/>
                    <a:pt x="5100" y="8708"/>
                    <a:pt x="6060" y="7326"/>
                  </a:cubicBezTo>
                  <a:cubicBezTo>
                    <a:pt x="6164" y="7349"/>
                    <a:pt x="6271" y="7364"/>
                    <a:pt x="6382" y="7364"/>
                  </a:cubicBezTo>
                  <a:cubicBezTo>
                    <a:pt x="7195" y="7364"/>
                    <a:pt x="7855" y="6704"/>
                    <a:pt x="7855" y="5891"/>
                  </a:cubicBezTo>
                  <a:cubicBezTo>
                    <a:pt x="7855" y="5688"/>
                    <a:pt x="7813" y="5493"/>
                    <a:pt x="7739" y="5317"/>
                  </a:cubicBezTo>
                  <a:cubicBezTo>
                    <a:pt x="8307" y="4747"/>
                    <a:pt x="8920" y="4221"/>
                    <a:pt x="9575" y="3749"/>
                  </a:cubicBezTo>
                  <a:cubicBezTo>
                    <a:pt x="10104" y="6723"/>
                    <a:pt x="11479" y="9397"/>
                    <a:pt x="13428" y="11540"/>
                  </a:cubicBezTo>
                  <a:moveTo>
                    <a:pt x="10800" y="982"/>
                  </a:moveTo>
                  <a:cubicBezTo>
                    <a:pt x="11347" y="982"/>
                    <a:pt x="11881" y="1038"/>
                    <a:pt x="12403" y="1125"/>
                  </a:cubicBezTo>
                  <a:cubicBezTo>
                    <a:pt x="11696" y="1400"/>
                    <a:pt x="11005" y="1707"/>
                    <a:pt x="10354" y="2081"/>
                  </a:cubicBezTo>
                  <a:cubicBezTo>
                    <a:pt x="10328" y="1726"/>
                    <a:pt x="10311" y="1368"/>
                    <a:pt x="10310" y="1007"/>
                  </a:cubicBezTo>
                  <a:cubicBezTo>
                    <a:pt x="10474" y="999"/>
                    <a:pt x="10635" y="982"/>
                    <a:pt x="10800" y="982"/>
                  </a:cubicBezTo>
                  <a:moveTo>
                    <a:pt x="14120" y="12262"/>
                  </a:moveTo>
                  <a:cubicBezTo>
                    <a:pt x="14982" y="13097"/>
                    <a:pt x="15950" y="13819"/>
                    <a:pt x="16986" y="14440"/>
                  </a:cubicBezTo>
                  <a:cubicBezTo>
                    <a:pt x="15933" y="14626"/>
                    <a:pt x="14852" y="14727"/>
                    <a:pt x="13745" y="14727"/>
                  </a:cubicBezTo>
                  <a:cubicBezTo>
                    <a:pt x="13246" y="14727"/>
                    <a:pt x="12754" y="14702"/>
                    <a:pt x="12265" y="14664"/>
                  </a:cubicBezTo>
                  <a:cubicBezTo>
                    <a:pt x="12259" y="14569"/>
                    <a:pt x="12250" y="14475"/>
                    <a:pt x="12229" y="14385"/>
                  </a:cubicBezTo>
                  <a:cubicBezTo>
                    <a:pt x="12921" y="13737"/>
                    <a:pt x="13555" y="13027"/>
                    <a:pt x="14120" y="12262"/>
                  </a:cubicBezTo>
                  <a:moveTo>
                    <a:pt x="16188" y="2597"/>
                  </a:moveTo>
                  <a:cubicBezTo>
                    <a:pt x="16191" y="2713"/>
                    <a:pt x="16200" y="2828"/>
                    <a:pt x="16200" y="2945"/>
                  </a:cubicBezTo>
                  <a:cubicBezTo>
                    <a:pt x="16200" y="3967"/>
                    <a:pt x="16092" y="4962"/>
                    <a:pt x="15894" y="5924"/>
                  </a:cubicBezTo>
                  <a:cubicBezTo>
                    <a:pt x="15227" y="6065"/>
                    <a:pt x="14727" y="6656"/>
                    <a:pt x="14727" y="7364"/>
                  </a:cubicBezTo>
                  <a:cubicBezTo>
                    <a:pt x="14727" y="7765"/>
                    <a:pt x="14888" y="8127"/>
                    <a:pt x="15149" y="8393"/>
                  </a:cubicBezTo>
                  <a:cubicBezTo>
                    <a:pt x="14827" y="9199"/>
                    <a:pt x="14443" y="9973"/>
                    <a:pt x="13991" y="10701"/>
                  </a:cubicBezTo>
                  <a:cubicBezTo>
                    <a:pt x="12159" y="8620"/>
                    <a:pt x="10894" y="6025"/>
                    <a:pt x="10469" y="3152"/>
                  </a:cubicBezTo>
                  <a:cubicBezTo>
                    <a:pt x="11590" y="2463"/>
                    <a:pt x="12813" y="1934"/>
                    <a:pt x="14106" y="1565"/>
                  </a:cubicBezTo>
                  <a:cubicBezTo>
                    <a:pt x="14844" y="1829"/>
                    <a:pt x="15544" y="2173"/>
                    <a:pt x="16188" y="2597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solidFill>
              <a:schemeClr val="tx1"/>
            </a:solidFill>
            <a:ln w="12700">
              <a:solidFill>
                <a:schemeClr val="accent3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Comfortaa" panose="020B0604020202020204" charset="0"/>
                <a:ea typeface="Source Sans Pro Light" charset="0"/>
                <a:cs typeface="Source Sans Pro Light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"/>
          <p:cNvSpPr txBox="1">
            <a:spLocks noGrp="1"/>
          </p:cNvSpPr>
          <p:nvPr>
            <p:ph type="title"/>
          </p:nvPr>
        </p:nvSpPr>
        <p:spPr>
          <a:xfrm>
            <a:off x="509867" y="418025"/>
            <a:ext cx="5361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ПОЛНОМОЧИЯ МО ВАСИЛЬЕВСКИЙ</a:t>
            </a:r>
          </a:p>
        </p:txBody>
      </p:sp>
      <p:sp>
        <p:nvSpPr>
          <p:cNvPr id="299" name="Google Shape;299;p37"/>
          <p:cNvSpPr txBox="1">
            <a:spLocks noGrp="1"/>
          </p:cNvSpPr>
          <p:nvPr>
            <p:ph type="subTitle" idx="1"/>
          </p:nvPr>
        </p:nvSpPr>
        <p:spPr>
          <a:xfrm>
            <a:off x="603357" y="779319"/>
            <a:ext cx="7501552" cy="41044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/>
              <a:t>бюджет и финансы</a:t>
            </a:r>
          </a:p>
          <a:p>
            <a:pPr marL="285750" lvl="0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/>
              <a:t>управление муниципальной собственностью</a:t>
            </a:r>
          </a:p>
          <a:p>
            <a:pPr marL="285750" lvl="0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/>
              <a:t>взаимоотношения с предприятиями, учреждениями, организациями на территории местного самоуправления</a:t>
            </a:r>
          </a:p>
          <a:p>
            <a:pPr marL="285750" lvl="0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/>
              <a:t>земельные отношения и охрана окружающей среды</a:t>
            </a:r>
          </a:p>
          <a:p>
            <a:pPr marL="285750" lvl="0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/>
              <a:t>строительство, жилищное хозяйство, коммунальное хозяйство и транспорт</a:t>
            </a:r>
          </a:p>
          <a:p>
            <a:pPr marL="285750" lvl="0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/>
              <a:t>социально-культурное обслуживание населения</a:t>
            </a:r>
          </a:p>
          <a:p>
            <a:pPr marL="285750" lvl="0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/>
              <a:t>охрана общественного порядка, прав и свобод</a:t>
            </a:r>
          </a:p>
        </p:txBody>
      </p:sp>
      <p:grpSp>
        <p:nvGrpSpPr>
          <p:cNvPr id="5" name="Google Shape;7901;p83">
            <a:extLst>
              <a:ext uri="{FF2B5EF4-FFF2-40B4-BE49-F238E27FC236}">
                <a16:creationId xmlns:a16="http://schemas.microsoft.com/office/drawing/2014/main" xmlns="" id="{0B68645D-B802-441C-A930-FA13849369A1}"/>
              </a:ext>
            </a:extLst>
          </p:cNvPr>
          <p:cNvGrpSpPr/>
          <p:nvPr/>
        </p:nvGrpSpPr>
        <p:grpSpPr>
          <a:xfrm>
            <a:off x="8387460" y="208213"/>
            <a:ext cx="319874" cy="419623"/>
            <a:chOff x="-3365275" y="3253275"/>
            <a:chExt cx="222150" cy="29142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" name="Google Shape;7902;p83">
              <a:extLst>
                <a:ext uri="{FF2B5EF4-FFF2-40B4-BE49-F238E27FC236}">
                  <a16:creationId xmlns:a16="http://schemas.microsoft.com/office/drawing/2014/main" xmlns="" id="{027BD0E0-C890-4938-94CA-62E221C3BD6F}"/>
                </a:ext>
              </a:extLst>
            </p:cNvPr>
            <p:cNvSpPr/>
            <p:nvPr/>
          </p:nvSpPr>
          <p:spPr>
            <a:xfrm>
              <a:off x="-3365275" y="3253275"/>
              <a:ext cx="222150" cy="291425"/>
            </a:xfrm>
            <a:custGeom>
              <a:avLst/>
              <a:gdLst/>
              <a:ahLst/>
              <a:cxnLst/>
              <a:rect l="l" t="t" r="r" b="b"/>
              <a:pathLst>
                <a:path w="8886" h="11657" extrusionOk="0">
                  <a:moveTo>
                    <a:pt x="5861" y="662"/>
                  </a:moveTo>
                  <a:cubicBezTo>
                    <a:pt x="6302" y="662"/>
                    <a:pt x="6302" y="1323"/>
                    <a:pt x="5861" y="1323"/>
                  </a:cubicBezTo>
                  <a:lnTo>
                    <a:pt x="3120" y="1323"/>
                  </a:lnTo>
                  <a:cubicBezTo>
                    <a:pt x="2647" y="1323"/>
                    <a:pt x="2647" y="662"/>
                    <a:pt x="3120" y="662"/>
                  </a:cubicBezTo>
                  <a:close/>
                  <a:moveTo>
                    <a:pt x="7215" y="3466"/>
                  </a:moveTo>
                  <a:cubicBezTo>
                    <a:pt x="7625" y="3466"/>
                    <a:pt x="7625" y="4127"/>
                    <a:pt x="7215" y="4127"/>
                  </a:cubicBezTo>
                  <a:lnTo>
                    <a:pt x="4443" y="4127"/>
                  </a:lnTo>
                  <a:cubicBezTo>
                    <a:pt x="4002" y="4127"/>
                    <a:pt x="3970" y="3466"/>
                    <a:pt x="4443" y="3466"/>
                  </a:cubicBezTo>
                  <a:close/>
                  <a:moveTo>
                    <a:pt x="3101" y="2795"/>
                  </a:moveTo>
                  <a:cubicBezTo>
                    <a:pt x="3360" y="2795"/>
                    <a:pt x="3582" y="3129"/>
                    <a:pt x="3340" y="3371"/>
                  </a:cubicBezTo>
                  <a:lnTo>
                    <a:pt x="2899" y="3812"/>
                  </a:lnTo>
                  <a:lnTo>
                    <a:pt x="3340" y="4253"/>
                  </a:lnTo>
                  <a:cubicBezTo>
                    <a:pt x="3582" y="4495"/>
                    <a:pt x="3360" y="4830"/>
                    <a:pt x="3101" y="4830"/>
                  </a:cubicBezTo>
                  <a:cubicBezTo>
                    <a:pt x="3023" y="4830"/>
                    <a:pt x="2941" y="4799"/>
                    <a:pt x="2868" y="4726"/>
                  </a:cubicBezTo>
                  <a:lnTo>
                    <a:pt x="2427" y="4285"/>
                  </a:lnTo>
                  <a:lnTo>
                    <a:pt x="2017" y="4726"/>
                  </a:lnTo>
                  <a:cubicBezTo>
                    <a:pt x="1944" y="4799"/>
                    <a:pt x="1862" y="4830"/>
                    <a:pt x="1784" y="4830"/>
                  </a:cubicBezTo>
                  <a:cubicBezTo>
                    <a:pt x="1525" y="4830"/>
                    <a:pt x="1303" y="4495"/>
                    <a:pt x="1545" y="4253"/>
                  </a:cubicBezTo>
                  <a:lnTo>
                    <a:pt x="1954" y="3812"/>
                  </a:lnTo>
                  <a:lnTo>
                    <a:pt x="1545" y="3371"/>
                  </a:lnTo>
                  <a:cubicBezTo>
                    <a:pt x="1303" y="3129"/>
                    <a:pt x="1525" y="2795"/>
                    <a:pt x="1784" y="2795"/>
                  </a:cubicBezTo>
                  <a:cubicBezTo>
                    <a:pt x="1862" y="2795"/>
                    <a:pt x="1944" y="2825"/>
                    <a:pt x="2017" y="2899"/>
                  </a:cubicBezTo>
                  <a:lnTo>
                    <a:pt x="2427" y="3340"/>
                  </a:lnTo>
                  <a:lnTo>
                    <a:pt x="2868" y="2899"/>
                  </a:lnTo>
                  <a:cubicBezTo>
                    <a:pt x="2941" y="2825"/>
                    <a:pt x="3023" y="2795"/>
                    <a:pt x="3101" y="2795"/>
                  </a:cubicBezTo>
                  <a:close/>
                  <a:moveTo>
                    <a:pt x="7242" y="6206"/>
                  </a:moveTo>
                  <a:cubicBezTo>
                    <a:pt x="7625" y="6206"/>
                    <a:pt x="7616" y="6868"/>
                    <a:pt x="7215" y="6868"/>
                  </a:cubicBezTo>
                  <a:lnTo>
                    <a:pt x="4443" y="6868"/>
                  </a:lnTo>
                  <a:cubicBezTo>
                    <a:pt x="4002" y="6868"/>
                    <a:pt x="3970" y="6207"/>
                    <a:pt x="4443" y="6207"/>
                  </a:cubicBezTo>
                  <a:lnTo>
                    <a:pt x="7215" y="6207"/>
                  </a:lnTo>
                  <a:cubicBezTo>
                    <a:pt x="7225" y="6206"/>
                    <a:pt x="7233" y="6206"/>
                    <a:pt x="7242" y="6206"/>
                  </a:cubicBezTo>
                  <a:close/>
                  <a:moveTo>
                    <a:pt x="3101" y="5504"/>
                  </a:moveTo>
                  <a:cubicBezTo>
                    <a:pt x="3360" y="5504"/>
                    <a:pt x="3582" y="5839"/>
                    <a:pt x="3340" y="6081"/>
                  </a:cubicBezTo>
                  <a:lnTo>
                    <a:pt x="2899" y="6522"/>
                  </a:lnTo>
                  <a:lnTo>
                    <a:pt x="3340" y="6963"/>
                  </a:lnTo>
                  <a:cubicBezTo>
                    <a:pt x="3582" y="7205"/>
                    <a:pt x="3360" y="7539"/>
                    <a:pt x="3101" y="7539"/>
                  </a:cubicBezTo>
                  <a:cubicBezTo>
                    <a:pt x="3023" y="7539"/>
                    <a:pt x="2941" y="7509"/>
                    <a:pt x="2868" y="7435"/>
                  </a:cubicBezTo>
                  <a:lnTo>
                    <a:pt x="2427" y="6994"/>
                  </a:lnTo>
                  <a:lnTo>
                    <a:pt x="2017" y="7435"/>
                  </a:lnTo>
                  <a:cubicBezTo>
                    <a:pt x="1944" y="7509"/>
                    <a:pt x="1862" y="7539"/>
                    <a:pt x="1784" y="7539"/>
                  </a:cubicBezTo>
                  <a:cubicBezTo>
                    <a:pt x="1525" y="7539"/>
                    <a:pt x="1303" y="7205"/>
                    <a:pt x="1545" y="6963"/>
                  </a:cubicBezTo>
                  <a:lnTo>
                    <a:pt x="1954" y="6522"/>
                  </a:lnTo>
                  <a:lnTo>
                    <a:pt x="1545" y="6081"/>
                  </a:lnTo>
                  <a:cubicBezTo>
                    <a:pt x="1303" y="5839"/>
                    <a:pt x="1525" y="5504"/>
                    <a:pt x="1784" y="5504"/>
                  </a:cubicBezTo>
                  <a:cubicBezTo>
                    <a:pt x="1862" y="5504"/>
                    <a:pt x="1944" y="5535"/>
                    <a:pt x="2017" y="5608"/>
                  </a:cubicBezTo>
                  <a:lnTo>
                    <a:pt x="2427" y="6049"/>
                  </a:lnTo>
                  <a:lnTo>
                    <a:pt x="2868" y="5608"/>
                  </a:lnTo>
                  <a:cubicBezTo>
                    <a:pt x="2941" y="5535"/>
                    <a:pt x="3023" y="5504"/>
                    <a:pt x="3101" y="5504"/>
                  </a:cubicBezTo>
                  <a:close/>
                  <a:moveTo>
                    <a:pt x="7215" y="8916"/>
                  </a:moveTo>
                  <a:cubicBezTo>
                    <a:pt x="7625" y="8916"/>
                    <a:pt x="7625" y="9609"/>
                    <a:pt x="7215" y="9609"/>
                  </a:cubicBezTo>
                  <a:lnTo>
                    <a:pt x="4443" y="9609"/>
                  </a:lnTo>
                  <a:cubicBezTo>
                    <a:pt x="4002" y="9609"/>
                    <a:pt x="3970" y="8916"/>
                    <a:pt x="4443" y="8916"/>
                  </a:cubicBezTo>
                  <a:close/>
                  <a:moveTo>
                    <a:pt x="2395" y="8254"/>
                  </a:moveTo>
                  <a:cubicBezTo>
                    <a:pt x="2962" y="8254"/>
                    <a:pt x="3435" y="8727"/>
                    <a:pt x="3435" y="9263"/>
                  </a:cubicBezTo>
                  <a:cubicBezTo>
                    <a:pt x="3435" y="9830"/>
                    <a:pt x="2994" y="10302"/>
                    <a:pt x="2395" y="10302"/>
                  </a:cubicBezTo>
                  <a:cubicBezTo>
                    <a:pt x="1860" y="10302"/>
                    <a:pt x="1387" y="9830"/>
                    <a:pt x="1387" y="9263"/>
                  </a:cubicBezTo>
                  <a:cubicBezTo>
                    <a:pt x="1387" y="8727"/>
                    <a:pt x="1860" y="8254"/>
                    <a:pt x="2395" y="8254"/>
                  </a:cubicBezTo>
                  <a:close/>
                  <a:moveTo>
                    <a:pt x="3057" y="0"/>
                  </a:moveTo>
                  <a:cubicBezTo>
                    <a:pt x="2647" y="0"/>
                    <a:pt x="2238" y="252"/>
                    <a:pt x="2112" y="662"/>
                  </a:cubicBezTo>
                  <a:lnTo>
                    <a:pt x="1009" y="662"/>
                  </a:lnTo>
                  <a:cubicBezTo>
                    <a:pt x="473" y="662"/>
                    <a:pt x="1" y="1134"/>
                    <a:pt x="1" y="1670"/>
                  </a:cubicBezTo>
                  <a:lnTo>
                    <a:pt x="1" y="10617"/>
                  </a:lnTo>
                  <a:cubicBezTo>
                    <a:pt x="1" y="11153"/>
                    <a:pt x="473" y="11657"/>
                    <a:pt x="1009" y="11657"/>
                  </a:cubicBezTo>
                  <a:lnTo>
                    <a:pt x="7877" y="11657"/>
                  </a:lnTo>
                  <a:cubicBezTo>
                    <a:pt x="8413" y="11657"/>
                    <a:pt x="8885" y="11184"/>
                    <a:pt x="8885" y="10617"/>
                  </a:cubicBezTo>
                  <a:lnTo>
                    <a:pt x="8885" y="1670"/>
                  </a:lnTo>
                  <a:cubicBezTo>
                    <a:pt x="8885" y="1134"/>
                    <a:pt x="8476" y="662"/>
                    <a:pt x="7877" y="662"/>
                  </a:cubicBezTo>
                  <a:lnTo>
                    <a:pt x="6774" y="662"/>
                  </a:lnTo>
                  <a:cubicBezTo>
                    <a:pt x="6617" y="252"/>
                    <a:pt x="6270" y="0"/>
                    <a:pt x="5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903;p83">
              <a:extLst>
                <a:ext uri="{FF2B5EF4-FFF2-40B4-BE49-F238E27FC236}">
                  <a16:creationId xmlns:a16="http://schemas.microsoft.com/office/drawing/2014/main" xmlns="" id="{F467EA0D-CF9B-4BF7-9D99-714F2749B4FB}"/>
                </a:ext>
              </a:extLst>
            </p:cNvPr>
            <p:cNvSpPr/>
            <p:nvPr/>
          </p:nvSpPr>
          <p:spPr>
            <a:xfrm>
              <a:off x="-3314075" y="34761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8"/>
          <p:cNvSpPr txBox="1">
            <a:spLocks noGrp="1"/>
          </p:cNvSpPr>
          <p:nvPr>
            <p:ph type="title"/>
          </p:nvPr>
        </p:nvSpPr>
        <p:spPr>
          <a:xfrm>
            <a:off x="813150" y="377113"/>
            <a:ext cx="6403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СТАДИИ БЮДЖЕТНОГО ПРОЦЕССА</a:t>
            </a:r>
          </a:p>
        </p:txBody>
      </p:sp>
      <p:sp>
        <p:nvSpPr>
          <p:cNvPr id="308" name="Google Shape;308;p38"/>
          <p:cNvSpPr/>
          <p:nvPr/>
        </p:nvSpPr>
        <p:spPr>
          <a:xfrm flipH="1">
            <a:off x="6761925" y="-156750"/>
            <a:ext cx="2753875" cy="3251575"/>
          </a:xfrm>
          <a:custGeom>
            <a:avLst/>
            <a:gdLst/>
            <a:ahLst/>
            <a:cxnLst/>
            <a:rect l="l" t="t" r="r" b="b"/>
            <a:pathLst>
              <a:path w="110155" h="130063" extrusionOk="0">
                <a:moveTo>
                  <a:pt x="0" y="0"/>
                </a:moveTo>
                <a:lnTo>
                  <a:pt x="0" y="130063"/>
                </a:lnTo>
                <a:cubicBezTo>
                  <a:pt x="730" y="129242"/>
                  <a:pt x="1338" y="128391"/>
                  <a:pt x="1763" y="127601"/>
                </a:cubicBezTo>
                <a:cubicBezTo>
                  <a:pt x="4134" y="123042"/>
                  <a:pt x="4164" y="117692"/>
                  <a:pt x="4164" y="112555"/>
                </a:cubicBezTo>
                <a:cubicBezTo>
                  <a:pt x="4164" y="107418"/>
                  <a:pt x="4225" y="102069"/>
                  <a:pt x="6657" y="97540"/>
                </a:cubicBezTo>
                <a:cubicBezTo>
                  <a:pt x="10031" y="91278"/>
                  <a:pt x="17143" y="88056"/>
                  <a:pt x="23952" y="86020"/>
                </a:cubicBezTo>
                <a:cubicBezTo>
                  <a:pt x="30791" y="84014"/>
                  <a:pt x="38056" y="82676"/>
                  <a:pt x="43831" y="78573"/>
                </a:cubicBezTo>
                <a:cubicBezTo>
                  <a:pt x="60032" y="67023"/>
                  <a:pt x="54986" y="42828"/>
                  <a:pt x="69150" y="29545"/>
                </a:cubicBezTo>
                <a:cubicBezTo>
                  <a:pt x="79880" y="19453"/>
                  <a:pt x="103862" y="18025"/>
                  <a:pt x="110154" y="23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8"/>
          <p:cNvSpPr/>
          <p:nvPr/>
        </p:nvSpPr>
        <p:spPr>
          <a:xfrm rot="10800000">
            <a:off x="7464700" y="-106825"/>
            <a:ext cx="2299450" cy="2113275"/>
          </a:xfrm>
          <a:custGeom>
            <a:avLst/>
            <a:gdLst/>
            <a:ahLst/>
            <a:cxnLst/>
            <a:rect l="l" t="t" r="r" b="b"/>
            <a:pathLst>
              <a:path w="91978" h="84531" extrusionOk="0">
                <a:moveTo>
                  <a:pt x="0" y="84531"/>
                </a:moveTo>
                <a:lnTo>
                  <a:pt x="91978" y="84531"/>
                </a:lnTo>
                <a:cubicBezTo>
                  <a:pt x="91430" y="70214"/>
                  <a:pt x="82251" y="55928"/>
                  <a:pt x="60579" y="53649"/>
                </a:cubicBezTo>
                <a:cubicBezTo>
                  <a:pt x="36718" y="51126"/>
                  <a:pt x="35198" y="39272"/>
                  <a:pt x="27539" y="20578"/>
                </a:cubicBezTo>
                <a:cubicBezTo>
                  <a:pt x="20426" y="3253"/>
                  <a:pt x="5988" y="396"/>
                  <a:pt x="31" y="0"/>
                </a:cubicBezTo>
                <a:lnTo>
                  <a:pt x="31" y="8453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F23438D-22F9-48DF-B810-4A73299BC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50" y="818847"/>
            <a:ext cx="5972455" cy="3916610"/>
          </a:xfrm>
          <a:prstGeom prst="rect">
            <a:avLst/>
          </a:prstGeom>
        </p:spPr>
      </p:pic>
      <p:sp>
        <p:nvSpPr>
          <p:cNvPr id="11" name="Rectangle 47">
            <a:extLst>
              <a:ext uri="{FF2B5EF4-FFF2-40B4-BE49-F238E27FC236}">
                <a16:creationId xmlns:a16="http://schemas.microsoft.com/office/drawing/2014/main" xmlns="" id="{1653796E-A058-4893-8CBE-058ED6A0AE63}"/>
              </a:ext>
            </a:extLst>
          </p:cNvPr>
          <p:cNvSpPr/>
          <p:nvPr/>
        </p:nvSpPr>
        <p:spPr>
          <a:xfrm rot="649727">
            <a:off x="2408082" y="1041420"/>
            <a:ext cx="1191352" cy="316562"/>
          </a:xfrm>
          <a:prstGeom prst="rect">
            <a:avLst/>
          </a:prstGeom>
          <a:scene3d>
            <a:camera prst="perspectiveContrastingRightFacing">
              <a:rot lat="0" lon="18963666" rev="213211"/>
            </a:camera>
            <a:lightRig rig="threePt" dir="t"/>
          </a:scene3d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200" b="1" noProof="0" dirty="0">
                <a:solidFill>
                  <a:schemeClr val="bg2">
                    <a:lumMod val="10000"/>
                  </a:schemeClr>
                </a:solidFill>
              </a:rPr>
              <a:t>ПУБЛИЧНЫЕ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naheim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47">
            <a:extLst>
              <a:ext uri="{FF2B5EF4-FFF2-40B4-BE49-F238E27FC236}">
                <a16:creationId xmlns:a16="http://schemas.microsoft.com/office/drawing/2014/main" xmlns="" id="{62F2858C-0C1F-4E75-B253-D5D7EC642EC9}"/>
              </a:ext>
            </a:extLst>
          </p:cNvPr>
          <p:cNvSpPr/>
          <p:nvPr/>
        </p:nvSpPr>
        <p:spPr>
          <a:xfrm rot="509466">
            <a:off x="2748916" y="1308794"/>
            <a:ext cx="1095172" cy="316562"/>
          </a:xfrm>
          <a:prstGeom prst="rect">
            <a:avLst/>
          </a:prstGeom>
          <a:scene3d>
            <a:camera prst="perspectiveContrastingRightFacing">
              <a:rot lat="0" lon="18963666" rev="213211"/>
            </a:camera>
            <a:lightRig rig="threePt" dir="t"/>
          </a:scene3d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200" b="1" noProof="0" dirty="0">
                <a:solidFill>
                  <a:schemeClr val="bg2">
                    <a:lumMod val="10000"/>
                  </a:schemeClr>
                </a:solidFill>
              </a:rPr>
              <a:t>СЛУШАНИЯ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naheim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47">
            <a:extLst>
              <a:ext uri="{FF2B5EF4-FFF2-40B4-BE49-F238E27FC236}">
                <a16:creationId xmlns:a16="http://schemas.microsoft.com/office/drawing/2014/main" xmlns="" id="{909D5FAC-DE40-4091-89BD-16BB7B7A2B54}"/>
              </a:ext>
            </a:extLst>
          </p:cNvPr>
          <p:cNvSpPr/>
          <p:nvPr/>
        </p:nvSpPr>
        <p:spPr>
          <a:xfrm rot="309683">
            <a:off x="2921558" y="1581476"/>
            <a:ext cx="1400012" cy="297838"/>
          </a:xfrm>
          <a:prstGeom prst="rect">
            <a:avLst/>
          </a:prstGeom>
          <a:scene3d>
            <a:camera prst="perspectiveContrastingRightFacing">
              <a:rot lat="0" lon="18963666" rev="213211"/>
            </a:camera>
            <a:lightRig rig="threePt" dir="t"/>
          </a:scene3d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050" b="1" noProof="0" dirty="0">
                <a:solidFill>
                  <a:schemeClr val="bg2">
                    <a:lumMod val="10000"/>
                  </a:schemeClr>
                </a:solidFill>
              </a:rPr>
              <a:t>ИНИЦИАТИВНОЕ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naheim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47">
            <a:extLst>
              <a:ext uri="{FF2B5EF4-FFF2-40B4-BE49-F238E27FC236}">
                <a16:creationId xmlns:a16="http://schemas.microsoft.com/office/drawing/2014/main" xmlns="" id="{399ADE61-45A4-4D66-9123-9A246D107704}"/>
              </a:ext>
            </a:extLst>
          </p:cNvPr>
          <p:cNvSpPr/>
          <p:nvPr/>
        </p:nvSpPr>
        <p:spPr>
          <a:xfrm rot="174063">
            <a:off x="3229519" y="1927333"/>
            <a:ext cx="1380506" cy="260456"/>
          </a:xfrm>
          <a:prstGeom prst="rect">
            <a:avLst/>
          </a:prstGeom>
          <a:scene3d>
            <a:camera prst="perspectiveContrastingRightFacing">
              <a:rot lat="0" lon="18963666" rev="213211"/>
            </a:camera>
            <a:lightRig rig="threePt" dir="t"/>
          </a:scene3d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900" b="1" noProof="0" dirty="0">
                <a:solidFill>
                  <a:schemeClr val="bg2">
                    <a:lumMod val="10000"/>
                  </a:schemeClr>
                </a:solidFill>
              </a:rPr>
              <a:t>БЮДЖЕТИРОВАНИЕ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naheim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47">
            <a:extLst>
              <a:ext uri="{FF2B5EF4-FFF2-40B4-BE49-F238E27FC236}">
                <a16:creationId xmlns:a16="http://schemas.microsoft.com/office/drawing/2014/main" xmlns="" id="{44879D2C-8A84-44C4-9962-7CC1DD56661B}"/>
              </a:ext>
            </a:extLst>
          </p:cNvPr>
          <p:cNvSpPr/>
          <p:nvPr/>
        </p:nvSpPr>
        <p:spPr>
          <a:xfrm>
            <a:off x="3763244" y="2188418"/>
            <a:ext cx="899605" cy="316562"/>
          </a:xfrm>
          <a:prstGeom prst="rect">
            <a:avLst/>
          </a:prstGeom>
          <a:scene3d>
            <a:camera prst="perspectiveContrastingRightFacing">
              <a:rot lat="0" lon="18963666" rev="213211"/>
            </a:camera>
            <a:lightRig rig="threePt" dir="t"/>
          </a:scene3d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200" b="1" noProof="0" dirty="0">
                <a:solidFill>
                  <a:schemeClr val="bg2">
                    <a:lumMod val="10000"/>
                  </a:schemeClr>
                </a:solidFill>
              </a:rPr>
              <a:t>ОПРОСЫ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naheim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47">
            <a:extLst>
              <a:ext uri="{FF2B5EF4-FFF2-40B4-BE49-F238E27FC236}">
                <a16:creationId xmlns:a16="http://schemas.microsoft.com/office/drawing/2014/main" xmlns="" id="{BEEAB50B-FCA4-4108-BC7E-B57D935CD019}"/>
              </a:ext>
            </a:extLst>
          </p:cNvPr>
          <p:cNvSpPr/>
          <p:nvPr/>
        </p:nvSpPr>
        <p:spPr>
          <a:xfrm rot="20808594">
            <a:off x="4882687" y="3282847"/>
            <a:ext cx="1091966" cy="235706"/>
          </a:xfrm>
          <a:prstGeom prst="rect">
            <a:avLst/>
          </a:prstGeom>
          <a:scene3d>
            <a:camera prst="perspectiveContrastingRightFacing">
              <a:rot lat="0" lon="18963666" rev="213211"/>
            </a:camera>
            <a:lightRig rig="threePt" dir="t"/>
          </a:scene3d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800" b="1" noProof="0" dirty="0">
                <a:solidFill>
                  <a:schemeClr val="bg2">
                    <a:lumMod val="10000"/>
                  </a:schemeClr>
                </a:solidFill>
              </a:rPr>
              <a:t>СЛУШАНИЯ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7">
            <a:extLst>
              <a:ext uri="{FF2B5EF4-FFF2-40B4-BE49-F238E27FC236}">
                <a16:creationId xmlns:a16="http://schemas.microsoft.com/office/drawing/2014/main" xmlns="" id="{9312C72E-A549-4A80-81A8-F2D62DEB42D9}"/>
              </a:ext>
            </a:extLst>
          </p:cNvPr>
          <p:cNvSpPr/>
          <p:nvPr/>
        </p:nvSpPr>
        <p:spPr>
          <a:xfrm rot="20306327">
            <a:off x="5470627" y="3689138"/>
            <a:ext cx="415498" cy="307456"/>
          </a:xfrm>
          <a:prstGeom prst="rect">
            <a:avLst/>
          </a:prstGeom>
          <a:scene3d>
            <a:camera prst="perspectiveContrastingRightFacing">
              <a:rot lat="0" lon="18963666" rev="213211"/>
            </a:camera>
            <a:lightRig rig="threePt" dir="t"/>
          </a:scene3d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200" b="1" noProof="0" dirty="0">
                <a:solidFill>
                  <a:schemeClr val="bg2">
                    <a:lumMod val="10000"/>
                  </a:schemeClr>
                </a:solidFill>
              </a:rPr>
              <a:t>ПО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 47">
            <a:extLst>
              <a:ext uri="{FF2B5EF4-FFF2-40B4-BE49-F238E27FC236}">
                <a16:creationId xmlns:a16="http://schemas.microsoft.com/office/drawing/2014/main" xmlns="" id="{49A1BB5C-4766-4D60-BBD4-79BD763291B3}"/>
              </a:ext>
            </a:extLst>
          </p:cNvPr>
          <p:cNvSpPr/>
          <p:nvPr/>
        </p:nvSpPr>
        <p:spPr>
          <a:xfrm rot="19777959">
            <a:off x="5771431" y="3972918"/>
            <a:ext cx="1048685" cy="307456"/>
          </a:xfrm>
          <a:prstGeom prst="rect">
            <a:avLst/>
          </a:prstGeom>
          <a:scene3d>
            <a:camera prst="perspectiveContrastingRightFacing">
              <a:rot lat="0" lon="18963666" rev="213211"/>
            </a:camera>
            <a:lightRig rig="threePt" dir="t"/>
          </a:scene3d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200" b="1" noProof="0" dirty="0">
                <a:solidFill>
                  <a:schemeClr val="bg2">
                    <a:lumMod val="10000"/>
                  </a:schemeClr>
                </a:solidFill>
              </a:rPr>
              <a:t>ПРОЕКТАМ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47">
            <a:extLst>
              <a:ext uri="{FF2B5EF4-FFF2-40B4-BE49-F238E27FC236}">
                <a16:creationId xmlns:a16="http://schemas.microsoft.com/office/drawing/2014/main" xmlns="" id="{AB84410F-6313-450C-991B-3F3C4E684C1E}"/>
              </a:ext>
            </a:extLst>
          </p:cNvPr>
          <p:cNvSpPr/>
          <p:nvPr/>
        </p:nvSpPr>
        <p:spPr>
          <a:xfrm rot="19067411">
            <a:off x="6277040" y="4356245"/>
            <a:ext cx="981359" cy="253596"/>
          </a:xfrm>
          <a:prstGeom prst="rect">
            <a:avLst/>
          </a:prstGeom>
          <a:scene3d>
            <a:camera prst="perspectiveContrastingRightFacing" fov="2700000">
              <a:rot lat="0" lon="1926366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900" b="1" noProof="0" dirty="0">
                <a:solidFill>
                  <a:schemeClr val="bg2">
                    <a:lumMod val="10000"/>
                  </a:schemeClr>
                </a:solidFill>
              </a:rPr>
              <a:t>УСТРОЙСТВА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7" name="Google Shape;5826;p79">
            <a:extLst>
              <a:ext uri="{FF2B5EF4-FFF2-40B4-BE49-F238E27FC236}">
                <a16:creationId xmlns:a16="http://schemas.microsoft.com/office/drawing/2014/main" xmlns="" id="{4A7F3706-3766-4278-8BD0-72C8F435C6B0}"/>
              </a:ext>
            </a:extLst>
          </p:cNvPr>
          <p:cNvGrpSpPr/>
          <p:nvPr/>
        </p:nvGrpSpPr>
        <p:grpSpPr>
          <a:xfrm>
            <a:off x="8060167" y="296173"/>
            <a:ext cx="366364" cy="367290"/>
            <a:chOff x="-61783350" y="3743950"/>
            <a:chExt cx="316650" cy="3174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8" name="Google Shape;5827;p79">
              <a:extLst>
                <a:ext uri="{FF2B5EF4-FFF2-40B4-BE49-F238E27FC236}">
                  <a16:creationId xmlns:a16="http://schemas.microsoft.com/office/drawing/2014/main" xmlns="" id="{0F408CC9-A155-49DA-8018-310ED19FDDE8}"/>
                </a:ext>
              </a:extLst>
            </p:cNvPr>
            <p:cNvSpPr/>
            <p:nvPr/>
          </p:nvSpPr>
          <p:spPr>
            <a:xfrm>
              <a:off x="-61783350" y="3743950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379" y="1"/>
                  </a:moveTo>
                  <a:cubicBezTo>
                    <a:pt x="158" y="1"/>
                    <a:pt x="1" y="190"/>
                    <a:pt x="1" y="410"/>
                  </a:cubicBezTo>
                  <a:lnTo>
                    <a:pt x="1" y="12256"/>
                  </a:lnTo>
                  <a:cubicBezTo>
                    <a:pt x="1" y="12508"/>
                    <a:pt x="190" y="12697"/>
                    <a:pt x="379" y="12697"/>
                  </a:cubicBezTo>
                  <a:lnTo>
                    <a:pt x="12256" y="12697"/>
                  </a:lnTo>
                  <a:cubicBezTo>
                    <a:pt x="12477" y="12697"/>
                    <a:pt x="12666" y="12508"/>
                    <a:pt x="12666" y="12256"/>
                  </a:cubicBezTo>
                  <a:cubicBezTo>
                    <a:pt x="12634" y="12067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10"/>
                  </a:lnTo>
                  <a:cubicBezTo>
                    <a:pt x="820" y="158"/>
                    <a:pt x="631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28;p79">
              <a:extLst>
                <a:ext uri="{FF2B5EF4-FFF2-40B4-BE49-F238E27FC236}">
                  <a16:creationId xmlns:a16="http://schemas.microsoft.com/office/drawing/2014/main" xmlns="" id="{BA166D5C-30CB-48F0-8047-F61541592A85}"/>
                </a:ext>
              </a:extLst>
            </p:cNvPr>
            <p:cNvSpPr/>
            <p:nvPr/>
          </p:nvSpPr>
          <p:spPr>
            <a:xfrm>
              <a:off x="-61739225" y="3833750"/>
              <a:ext cx="272525" cy="149675"/>
            </a:xfrm>
            <a:custGeom>
              <a:avLst/>
              <a:gdLst/>
              <a:ahLst/>
              <a:cxnLst/>
              <a:rect l="l" t="t" r="r" b="b"/>
              <a:pathLst>
                <a:path w="10901" h="5987" extrusionOk="0">
                  <a:moveTo>
                    <a:pt x="9641" y="0"/>
                  </a:moveTo>
                  <a:cubicBezTo>
                    <a:pt x="8979" y="0"/>
                    <a:pt x="8444" y="536"/>
                    <a:pt x="8444" y="1229"/>
                  </a:cubicBezTo>
                  <a:cubicBezTo>
                    <a:pt x="8444" y="1418"/>
                    <a:pt x="8475" y="1575"/>
                    <a:pt x="8538" y="1733"/>
                  </a:cubicBezTo>
                  <a:lnTo>
                    <a:pt x="6900" y="3403"/>
                  </a:lnTo>
                  <a:cubicBezTo>
                    <a:pt x="6742" y="3308"/>
                    <a:pt x="6553" y="3277"/>
                    <a:pt x="6396" y="3277"/>
                  </a:cubicBezTo>
                  <a:cubicBezTo>
                    <a:pt x="6238" y="3277"/>
                    <a:pt x="6018" y="3308"/>
                    <a:pt x="5860" y="3403"/>
                  </a:cubicBezTo>
                  <a:lnTo>
                    <a:pt x="5041" y="2552"/>
                  </a:lnTo>
                  <a:cubicBezTo>
                    <a:pt x="5136" y="2395"/>
                    <a:pt x="5167" y="2206"/>
                    <a:pt x="5167" y="2048"/>
                  </a:cubicBezTo>
                  <a:cubicBezTo>
                    <a:pt x="5167" y="1386"/>
                    <a:pt x="4600" y="819"/>
                    <a:pt x="3938" y="819"/>
                  </a:cubicBezTo>
                  <a:cubicBezTo>
                    <a:pt x="3277" y="819"/>
                    <a:pt x="2710" y="1386"/>
                    <a:pt x="2710" y="2048"/>
                  </a:cubicBezTo>
                  <a:cubicBezTo>
                    <a:pt x="2710" y="2237"/>
                    <a:pt x="2773" y="2395"/>
                    <a:pt x="2836" y="2552"/>
                  </a:cubicBezTo>
                  <a:lnTo>
                    <a:pt x="1733" y="3655"/>
                  </a:lnTo>
                  <a:cubicBezTo>
                    <a:pt x="1575" y="3592"/>
                    <a:pt x="1386" y="3560"/>
                    <a:pt x="1229" y="3560"/>
                  </a:cubicBezTo>
                  <a:cubicBezTo>
                    <a:pt x="567" y="3560"/>
                    <a:pt x="0" y="4096"/>
                    <a:pt x="0" y="4757"/>
                  </a:cubicBezTo>
                  <a:cubicBezTo>
                    <a:pt x="0" y="5451"/>
                    <a:pt x="567" y="5986"/>
                    <a:pt x="1229" y="5986"/>
                  </a:cubicBezTo>
                  <a:cubicBezTo>
                    <a:pt x="1891" y="5986"/>
                    <a:pt x="2458" y="5451"/>
                    <a:pt x="2458" y="4757"/>
                  </a:cubicBezTo>
                  <a:cubicBezTo>
                    <a:pt x="2458" y="4568"/>
                    <a:pt x="2395" y="4411"/>
                    <a:pt x="2332" y="4253"/>
                  </a:cubicBezTo>
                  <a:lnTo>
                    <a:pt x="3434" y="3151"/>
                  </a:lnTo>
                  <a:cubicBezTo>
                    <a:pt x="3592" y="3214"/>
                    <a:pt x="3781" y="3277"/>
                    <a:pt x="3938" y="3277"/>
                  </a:cubicBezTo>
                  <a:cubicBezTo>
                    <a:pt x="4096" y="3277"/>
                    <a:pt x="4285" y="3214"/>
                    <a:pt x="4442" y="3151"/>
                  </a:cubicBezTo>
                  <a:lnTo>
                    <a:pt x="5293" y="3970"/>
                  </a:lnTo>
                  <a:cubicBezTo>
                    <a:pt x="5199" y="4127"/>
                    <a:pt x="5167" y="4348"/>
                    <a:pt x="5167" y="4505"/>
                  </a:cubicBezTo>
                  <a:cubicBezTo>
                    <a:pt x="5167" y="5167"/>
                    <a:pt x="5703" y="5703"/>
                    <a:pt x="6396" y="5703"/>
                  </a:cubicBezTo>
                  <a:cubicBezTo>
                    <a:pt x="7057" y="5703"/>
                    <a:pt x="7593" y="5167"/>
                    <a:pt x="7593" y="4505"/>
                  </a:cubicBezTo>
                  <a:cubicBezTo>
                    <a:pt x="7593" y="4285"/>
                    <a:pt x="7561" y="4127"/>
                    <a:pt x="7498" y="3970"/>
                  </a:cubicBezTo>
                  <a:lnTo>
                    <a:pt x="9137" y="2332"/>
                  </a:lnTo>
                  <a:cubicBezTo>
                    <a:pt x="9294" y="2395"/>
                    <a:pt x="9483" y="2458"/>
                    <a:pt x="9641" y="2458"/>
                  </a:cubicBezTo>
                  <a:cubicBezTo>
                    <a:pt x="10334" y="2458"/>
                    <a:pt x="10901" y="1890"/>
                    <a:pt x="10901" y="1229"/>
                  </a:cubicBezTo>
                  <a:cubicBezTo>
                    <a:pt x="10901" y="536"/>
                    <a:pt x="10334" y="0"/>
                    <a:pt x="96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УЧАСТИЕ ГРАЖДАН В БЮДЖЕТНОМ ПРОЦЕССЕ</a:t>
            </a:r>
          </a:p>
        </p:txBody>
      </p:sp>
      <p:grpSp>
        <p:nvGrpSpPr>
          <p:cNvPr id="321" name="Google Shape;321;p39"/>
          <p:cNvGrpSpPr/>
          <p:nvPr/>
        </p:nvGrpSpPr>
        <p:grpSpPr>
          <a:xfrm>
            <a:off x="8213612" y="235433"/>
            <a:ext cx="420775" cy="419184"/>
            <a:chOff x="-35123050" y="3561225"/>
            <a:chExt cx="292225" cy="291100"/>
          </a:xfrm>
        </p:grpSpPr>
        <p:sp>
          <p:nvSpPr>
            <p:cNvPr id="322" name="Google Shape;322;p3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6A9E7"/>
                </a:solidFill>
              </a:endParaRPr>
            </a:p>
          </p:txBody>
        </p:sp>
        <p:sp>
          <p:nvSpPr>
            <p:cNvPr id="323" name="Google Shape;323;p3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6A9E7"/>
                </a:solidFill>
              </a:endParaRPr>
            </a:p>
          </p:txBody>
        </p:sp>
      </p:grpSp>
      <p:sp>
        <p:nvSpPr>
          <p:cNvPr id="36" name="Freeform: Shape 105">
            <a:extLst>
              <a:ext uri="{FF2B5EF4-FFF2-40B4-BE49-F238E27FC236}">
                <a16:creationId xmlns:a16="http://schemas.microsoft.com/office/drawing/2014/main" xmlns="" id="{27B36CBE-0E52-475F-9D17-B7C75DE1278B}"/>
              </a:ext>
            </a:extLst>
          </p:cNvPr>
          <p:cNvSpPr>
            <a:spLocks noChangeAspect="1"/>
          </p:cNvSpPr>
          <p:nvPr/>
        </p:nvSpPr>
        <p:spPr>
          <a:xfrm>
            <a:off x="2147188" y="2794442"/>
            <a:ext cx="426720" cy="426723"/>
          </a:xfrm>
          <a:custGeom>
            <a:avLst/>
            <a:gdLst>
              <a:gd name="connsiteX0" fmla="*/ 1580312 w 4572000"/>
              <a:gd name="connsiteY0" fmla="*/ 3581400 h 4572034"/>
              <a:gd name="connsiteX1" fmla="*/ 1486509 w 4572000"/>
              <a:gd name="connsiteY1" fmla="*/ 3886200 h 4572034"/>
              <a:gd name="connsiteX2" fmla="*/ 3085490 w 4572000"/>
              <a:gd name="connsiteY2" fmla="*/ 3886200 h 4572034"/>
              <a:gd name="connsiteX3" fmla="*/ 2991688 w 4572000"/>
              <a:gd name="connsiteY3" fmla="*/ 3581400 h 4572034"/>
              <a:gd name="connsiteX4" fmla="*/ 685800 w 4572000"/>
              <a:gd name="connsiteY4" fmla="*/ 2971800 h 4572034"/>
              <a:gd name="connsiteX5" fmla="*/ 685800 w 4572000"/>
              <a:gd name="connsiteY5" fmla="*/ 3124200 h 4572034"/>
              <a:gd name="connsiteX6" fmla="*/ 838200 w 4572000"/>
              <a:gd name="connsiteY6" fmla="*/ 3124200 h 4572034"/>
              <a:gd name="connsiteX7" fmla="*/ 838200 w 4572000"/>
              <a:gd name="connsiteY7" fmla="*/ 2971800 h 4572034"/>
              <a:gd name="connsiteX8" fmla="*/ 1447800 w 4572000"/>
              <a:gd name="connsiteY8" fmla="*/ 2819400 h 4572034"/>
              <a:gd name="connsiteX9" fmla="*/ 1447800 w 4572000"/>
              <a:gd name="connsiteY9" fmla="*/ 3124200 h 4572034"/>
              <a:gd name="connsiteX10" fmla="*/ 1600200 w 4572000"/>
              <a:gd name="connsiteY10" fmla="*/ 3124200 h 4572034"/>
              <a:gd name="connsiteX11" fmla="*/ 1600200 w 4572000"/>
              <a:gd name="connsiteY11" fmla="*/ 2819400 h 4572034"/>
              <a:gd name="connsiteX12" fmla="*/ 609600 w 4572000"/>
              <a:gd name="connsiteY12" fmla="*/ 2819400 h 4572034"/>
              <a:gd name="connsiteX13" fmla="*/ 914400 w 4572000"/>
              <a:gd name="connsiteY13" fmla="*/ 2819400 h 4572034"/>
              <a:gd name="connsiteX14" fmla="*/ 990600 w 4572000"/>
              <a:gd name="connsiteY14" fmla="*/ 2895600 h 4572034"/>
              <a:gd name="connsiteX15" fmla="*/ 990600 w 4572000"/>
              <a:gd name="connsiteY15" fmla="*/ 3200400 h 4572034"/>
              <a:gd name="connsiteX16" fmla="*/ 914400 w 4572000"/>
              <a:gd name="connsiteY16" fmla="*/ 3276600 h 4572034"/>
              <a:gd name="connsiteX17" fmla="*/ 609600 w 4572000"/>
              <a:gd name="connsiteY17" fmla="*/ 3276600 h 4572034"/>
              <a:gd name="connsiteX18" fmla="*/ 533400 w 4572000"/>
              <a:gd name="connsiteY18" fmla="*/ 3200400 h 4572034"/>
              <a:gd name="connsiteX19" fmla="*/ 533400 w 4572000"/>
              <a:gd name="connsiteY19" fmla="*/ 2895600 h 4572034"/>
              <a:gd name="connsiteX20" fmla="*/ 609600 w 4572000"/>
              <a:gd name="connsiteY20" fmla="*/ 2819400 h 4572034"/>
              <a:gd name="connsiteX21" fmla="*/ 1371600 w 4572000"/>
              <a:gd name="connsiteY21" fmla="*/ 2667000 h 4572034"/>
              <a:gd name="connsiteX22" fmla="*/ 1676400 w 4572000"/>
              <a:gd name="connsiteY22" fmla="*/ 2667000 h 4572034"/>
              <a:gd name="connsiteX23" fmla="*/ 1752600 w 4572000"/>
              <a:gd name="connsiteY23" fmla="*/ 2743200 h 4572034"/>
              <a:gd name="connsiteX24" fmla="*/ 1752600 w 4572000"/>
              <a:gd name="connsiteY24" fmla="*/ 3200400 h 4572034"/>
              <a:gd name="connsiteX25" fmla="*/ 1676400 w 4572000"/>
              <a:gd name="connsiteY25" fmla="*/ 3276600 h 4572034"/>
              <a:gd name="connsiteX26" fmla="*/ 1371600 w 4572000"/>
              <a:gd name="connsiteY26" fmla="*/ 3276600 h 4572034"/>
              <a:gd name="connsiteX27" fmla="*/ 1295400 w 4572000"/>
              <a:gd name="connsiteY27" fmla="*/ 3200400 h 4572034"/>
              <a:gd name="connsiteX28" fmla="*/ 1295400 w 4572000"/>
              <a:gd name="connsiteY28" fmla="*/ 2743200 h 4572034"/>
              <a:gd name="connsiteX29" fmla="*/ 1371600 w 4572000"/>
              <a:gd name="connsiteY29" fmla="*/ 2667000 h 4572034"/>
              <a:gd name="connsiteX30" fmla="*/ 2209800 w 4572000"/>
              <a:gd name="connsiteY30" fmla="*/ 2514600 h 4572034"/>
              <a:gd name="connsiteX31" fmla="*/ 2209800 w 4572000"/>
              <a:gd name="connsiteY31" fmla="*/ 3124200 h 4572034"/>
              <a:gd name="connsiteX32" fmla="*/ 2362200 w 4572000"/>
              <a:gd name="connsiteY32" fmla="*/ 3124200 h 4572034"/>
              <a:gd name="connsiteX33" fmla="*/ 2362200 w 4572000"/>
              <a:gd name="connsiteY33" fmla="*/ 2514600 h 4572034"/>
              <a:gd name="connsiteX34" fmla="*/ 2133600 w 4572000"/>
              <a:gd name="connsiteY34" fmla="*/ 2362200 h 4572034"/>
              <a:gd name="connsiteX35" fmla="*/ 2438400 w 4572000"/>
              <a:gd name="connsiteY35" fmla="*/ 2362200 h 4572034"/>
              <a:gd name="connsiteX36" fmla="*/ 2514600 w 4572000"/>
              <a:gd name="connsiteY36" fmla="*/ 2438400 h 4572034"/>
              <a:gd name="connsiteX37" fmla="*/ 2514600 w 4572000"/>
              <a:gd name="connsiteY37" fmla="*/ 3200400 h 4572034"/>
              <a:gd name="connsiteX38" fmla="*/ 2438400 w 4572000"/>
              <a:gd name="connsiteY38" fmla="*/ 3276600 h 4572034"/>
              <a:gd name="connsiteX39" fmla="*/ 2133600 w 4572000"/>
              <a:gd name="connsiteY39" fmla="*/ 3276600 h 4572034"/>
              <a:gd name="connsiteX40" fmla="*/ 2057400 w 4572000"/>
              <a:gd name="connsiteY40" fmla="*/ 3200400 h 4572034"/>
              <a:gd name="connsiteX41" fmla="*/ 2057400 w 4572000"/>
              <a:gd name="connsiteY41" fmla="*/ 2438400 h 4572034"/>
              <a:gd name="connsiteX42" fmla="*/ 2133600 w 4572000"/>
              <a:gd name="connsiteY42" fmla="*/ 2362200 h 4572034"/>
              <a:gd name="connsiteX43" fmla="*/ 2971800 w 4572000"/>
              <a:gd name="connsiteY43" fmla="*/ 2057400 h 4572034"/>
              <a:gd name="connsiteX44" fmla="*/ 2971800 w 4572000"/>
              <a:gd name="connsiteY44" fmla="*/ 3124200 h 4572034"/>
              <a:gd name="connsiteX45" fmla="*/ 3124200 w 4572000"/>
              <a:gd name="connsiteY45" fmla="*/ 3124200 h 4572034"/>
              <a:gd name="connsiteX46" fmla="*/ 3124200 w 4572000"/>
              <a:gd name="connsiteY46" fmla="*/ 2057400 h 4572034"/>
              <a:gd name="connsiteX47" fmla="*/ 2895600 w 4572000"/>
              <a:gd name="connsiteY47" fmla="*/ 1905000 h 4572034"/>
              <a:gd name="connsiteX48" fmla="*/ 3200400 w 4572000"/>
              <a:gd name="connsiteY48" fmla="*/ 1905000 h 4572034"/>
              <a:gd name="connsiteX49" fmla="*/ 3276600 w 4572000"/>
              <a:gd name="connsiteY49" fmla="*/ 1981200 h 4572034"/>
              <a:gd name="connsiteX50" fmla="*/ 3276600 w 4572000"/>
              <a:gd name="connsiteY50" fmla="*/ 3200400 h 4572034"/>
              <a:gd name="connsiteX51" fmla="*/ 3200400 w 4572000"/>
              <a:gd name="connsiteY51" fmla="*/ 3276600 h 4572034"/>
              <a:gd name="connsiteX52" fmla="*/ 2895600 w 4572000"/>
              <a:gd name="connsiteY52" fmla="*/ 3276600 h 4572034"/>
              <a:gd name="connsiteX53" fmla="*/ 2819400 w 4572000"/>
              <a:gd name="connsiteY53" fmla="*/ 3200400 h 4572034"/>
              <a:gd name="connsiteX54" fmla="*/ 2819400 w 4572000"/>
              <a:gd name="connsiteY54" fmla="*/ 1981200 h 4572034"/>
              <a:gd name="connsiteX55" fmla="*/ 2895600 w 4572000"/>
              <a:gd name="connsiteY55" fmla="*/ 1905000 h 4572034"/>
              <a:gd name="connsiteX56" fmla="*/ 3733800 w 4572000"/>
              <a:gd name="connsiteY56" fmla="*/ 1219200 h 4572034"/>
              <a:gd name="connsiteX57" fmla="*/ 3733800 w 4572000"/>
              <a:gd name="connsiteY57" fmla="*/ 3124200 h 4572034"/>
              <a:gd name="connsiteX58" fmla="*/ 3886200 w 4572000"/>
              <a:gd name="connsiteY58" fmla="*/ 3124200 h 4572034"/>
              <a:gd name="connsiteX59" fmla="*/ 3886200 w 4572000"/>
              <a:gd name="connsiteY59" fmla="*/ 1219200 h 4572034"/>
              <a:gd name="connsiteX60" fmla="*/ 3657600 w 4572000"/>
              <a:gd name="connsiteY60" fmla="*/ 1066800 h 4572034"/>
              <a:gd name="connsiteX61" fmla="*/ 3962400 w 4572000"/>
              <a:gd name="connsiteY61" fmla="*/ 1066800 h 4572034"/>
              <a:gd name="connsiteX62" fmla="*/ 4038600 w 4572000"/>
              <a:gd name="connsiteY62" fmla="*/ 1143000 h 4572034"/>
              <a:gd name="connsiteX63" fmla="*/ 4038600 w 4572000"/>
              <a:gd name="connsiteY63" fmla="*/ 3200400 h 4572034"/>
              <a:gd name="connsiteX64" fmla="*/ 3962400 w 4572000"/>
              <a:gd name="connsiteY64" fmla="*/ 3276600 h 4572034"/>
              <a:gd name="connsiteX65" fmla="*/ 3657600 w 4572000"/>
              <a:gd name="connsiteY65" fmla="*/ 3276600 h 4572034"/>
              <a:gd name="connsiteX66" fmla="*/ 3581400 w 4572000"/>
              <a:gd name="connsiteY66" fmla="*/ 3200400 h 4572034"/>
              <a:gd name="connsiteX67" fmla="*/ 3581400 w 4572000"/>
              <a:gd name="connsiteY67" fmla="*/ 1143000 h 4572034"/>
              <a:gd name="connsiteX68" fmla="*/ 3657600 w 4572000"/>
              <a:gd name="connsiteY68" fmla="*/ 1066800 h 4572034"/>
              <a:gd name="connsiteX69" fmla="*/ 3816324 w 4572000"/>
              <a:gd name="connsiteY69" fmla="*/ 304858 h 4572034"/>
              <a:gd name="connsiteX70" fmla="*/ 3882542 w 4572000"/>
              <a:gd name="connsiteY70" fmla="*/ 356921 h 4572034"/>
              <a:gd name="connsiteX71" fmla="*/ 4034942 w 4572000"/>
              <a:gd name="connsiteY71" fmla="*/ 814121 h 4572034"/>
              <a:gd name="connsiteX72" fmla="*/ 3986631 w 4572000"/>
              <a:gd name="connsiteY72" fmla="*/ 910590 h 4572034"/>
              <a:gd name="connsiteX73" fmla="*/ 3890162 w 4572000"/>
              <a:gd name="connsiteY73" fmla="*/ 862280 h 4572034"/>
              <a:gd name="connsiteX74" fmla="*/ 3795446 w 4572000"/>
              <a:gd name="connsiteY74" fmla="*/ 578358 h 4572034"/>
              <a:gd name="connsiteX75" fmla="*/ 533400 w 4572000"/>
              <a:gd name="connsiteY75" fmla="*/ 2667001 h 4572034"/>
              <a:gd name="connsiteX76" fmla="*/ 533400 w 4572000"/>
              <a:gd name="connsiteY76" fmla="*/ 2514601 h 4572034"/>
              <a:gd name="connsiteX77" fmla="*/ 3635807 w 4572000"/>
              <a:gd name="connsiteY77" fmla="*/ 553289 h 4572034"/>
              <a:gd name="connsiteX78" fmla="*/ 3386785 w 4572000"/>
              <a:gd name="connsiteY78" fmla="*/ 677799 h 4572034"/>
              <a:gd name="connsiteX79" fmla="*/ 3284525 w 4572000"/>
              <a:gd name="connsiteY79" fmla="*/ 643662 h 4572034"/>
              <a:gd name="connsiteX80" fmla="*/ 3318662 w 4572000"/>
              <a:gd name="connsiteY80" fmla="*/ 541401 h 4572034"/>
              <a:gd name="connsiteX81" fmla="*/ 3775862 w 4572000"/>
              <a:gd name="connsiteY81" fmla="*/ 312801 h 4572034"/>
              <a:gd name="connsiteX82" fmla="*/ 3786283 w 4572000"/>
              <a:gd name="connsiteY82" fmla="*/ 308477 h 4572034"/>
              <a:gd name="connsiteX83" fmla="*/ 3816324 w 4572000"/>
              <a:gd name="connsiteY83" fmla="*/ 304858 h 4572034"/>
              <a:gd name="connsiteX84" fmla="*/ 152400 w 4572000"/>
              <a:gd name="connsiteY84" fmla="*/ 152400 h 4572034"/>
              <a:gd name="connsiteX85" fmla="*/ 152400 w 4572000"/>
              <a:gd name="connsiteY85" fmla="*/ 3429000 h 4572034"/>
              <a:gd name="connsiteX86" fmla="*/ 4419600 w 4572000"/>
              <a:gd name="connsiteY86" fmla="*/ 3429000 h 4572034"/>
              <a:gd name="connsiteX87" fmla="*/ 4419600 w 4572000"/>
              <a:gd name="connsiteY87" fmla="*/ 152400 h 4572034"/>
              <a:gd name="connsiteX88" fmla="*/ 76200 w 4572000"/>
              <a:gd name="connsiteY88" fmla="*/ 0 h 4572034"/>
              <a:gd name="connsiteX89" fmla="*/ 4495800 w 4572000"/>
              <a:gd name="connsiteY89" fmla="*/ 0 h 4572034"/>
              <a:gd name="connsiteX90" fmla="*/ 4572000 w 4572000"/>
              <a:gd name="connsiteY90" fmla="*/ 76200 h 4572034"/>
              <a:gd name="connsiteX91" fmla="*/ 4572000 w 4572000"/>
              <a:gd name="connsiteY91" fmla="*/ 3505200 h 4572034"/>
              <a:gd name="connsiteX92" fmla="*/ 4495800 w 4572000"/>
              <a:gd name="connsiteY92" fmla="*/ 3581400 h 4572034"/>
              <a:gd name="connsiteX93" fmla="*/ 3151175 w 4572000"/>
              <a:gd name="connsiteY93" fmla="*/ 3581400 h 4572034"/>
              <a:gd name="connsiteX94" fmla="*/ 3425647 w 4572000"/>
              <a:gd name="connsiteY94" fmla="*/ 4473397 h 4572034"/>
              <a:gd name="connsiteX95" fmla="*/ 3375203 w 4572000"/>
              <a:gd name="connsiteY95" fmla="*/ 4568647 h 4572034"/>
              <a:gd name="connsiteX96" fmla="*/ 3279953 w 4572000"/>
              <a:gd name="connsiteY96" fmla="*/ 4518203 h 4572034"/>
              <a:gd name="connsiteX97" fmla="*/ 3132353 w 4572000"/>
              <a:gd name="connsiteY97" fmla="*/ 4038600 h 4572034"/>
              <a:gd name="connsiteX98" fmla="*/ 1439646 w 4572000"/>
              <a:gd name="connsiteY98" fmla="*/ 4038600 h 4572034"/>
              <a:gd name="connsiteX99" fmla="*/ 1292199 w 4572000"/>
              <a:gd name="connsiteY99" fmla="*/ 4518203 h 4572034"/>
              <a:gd name="connsiteX100" fmla="*/ 1196949 w 4572000"/>
              <a:gd name="connsiteY100" fmla="*/ 4568647 h 4572034"/>
              <a:gd name="connsiteX101" fmla="*/ 1146505 w 4572000"/>
              <a:gd name="connsiteY101" fmla="*/ 4473397 h 4572034"/>
              <a:gd name="connsiteX102" fmla="*/ 1420825 w 4572000"/>
              <a:gd name="connsiteY102" fmla="*/ 3581400 h 4572034"/>
              <a:gd name="connsiteX103" fmla="*/ 76200 w 4572000"/>
              <a:gd name="connsiteY103" fmla="*/ 3581400 h 4572034"/>
              <a:gd name="connsiteX104" fmla="*/ 0 w 4572000"/>
              <a:gd name="connsiteY104" fmla="*/ 3505200 h 4572034"/>
              <a:gd name="connsiteX105" fmla="*/ 0 w 4572000"/>
              <a:gd name="connsiteY105" fmla="*/ 76200 h 4572034"/>
              <a:gd name="connsiteX106" fmla="*/ 76200 w 4572000"/>
              <a:gd name="connsiteY106" fmla="*/ 0 h 457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4572000" h="4572034">
                <a:moveTo>
                  <a:pt x="1580312" y="3581400"/>
                </a:moveTo>
                <a:lnTo>
                  <a:pt x="1486509" y="3886200"/>
                </a:lnTo>
                <a:lnTo>
                  <a:pt x="3085490" y="3886200"/>
                </a:lnTo>
                <a:lnTo>
                  <a:pt x="2991688" y="3581400"/>
                </a:lnTo>
                <a:close/>
                <a:moveTo>
                  <a:pt x="685800" y="2971800"/>
                </a:moveTo>
                <a:lnTo>
                  <a:pt x="685800" y="3124200"/>
                </a:lnTo>
                <a:lnTo>
                  <a:pt x="838200" y="3124200"/>
                </a:lnTo>
                <a:lnTo>
                  <a:pt x="838200" y="2971800"/>
                </a:lnTo>
                <a:close/>
                <a:moveTo>
                  <a:pt x="1447800" y="2819400"/>
                </a:moveTo>
                <a:lnTo>
                  <a:pt x="1447800" y="3124200"/>
                </a:lnTo>
                <a:lnTo>
                  <a:pt x="1600200" y="3124200"/>
                </a:lnTo>
                <a:lnTo>
                  <a:pt x="1600200" y="2819400"/>
                </a:lnTo>
                <a:close/>
                <a:moveTo>
                  <a:pt x="609600" y="2819400"/>
                </a:moveTo>
                <a:lnTo>
                  <a:pt x="914400" y="2819400"/>
                </a:lnTo>
                <a:cubicBezTo>
                  <a:pt x="956481" y="2819400"/>
                  <a:pt x="990600" y="2853518"/>
                  <a:pt x="990600" y="2895600"/>
                </a:cubicBezTo>
                <a:lnTo>
                  <a:pt x="990600" y="3200400"/>
                </a:lnTo>
                <a:cubicBezTo>
                  <a:pt x="990600" y="3242481"/>
                  <a:pt x="956481" y="3276600"/>
                  <a:pt x="914400" y="3276600"/>
                </a:cubicBezTo>
                <a:lnTo>
                  <a:pt x="609600" y="3276600"/>
                </a:lnTo>
                <a:cubicBezTo>
                  <a:pt x="567518" y="3276600"/>
                  <a:pt x="533400" y="3242481"/>
                  <a:pt x="533400" y="3200400"/>
                </a:cubicBezTo>
                <a:lnTo>
                  <a:pt x="533400" y="2895600"/>
                </a:lnTo>
                <a:cubicBezTo>
                  <a:pt x="533400" y="2853518"/>
                  <a:pt x="567518" y="2819400"/>
                  <a:pt x="609600" y="2819400"/>
                </a:cubicBezTo>
                <a:close/>
                <a:moveTo>
                  <a:pt x="1371600" y="2667000"/>
                </a:moveTo>
                <a:lnTo>
                  <a:pt x="1676400" y="2667000"/>
                </a:lnTo>
                <a:cubicBezTo>
                  <a:pt x="1718481" y="2667000"/>
                  <a:pt x="1752600" y="2701118"/>
                  <a:pt x="1752600" y="2743200"/>
                </a:cubicBezTo>
                <a:lnTo>
                  <a:pt x="1752600" y="3200400"/>
                </a:lnTo>
                <a:cubicBezTo>
                  <a:pt x="1752600" y="3242481"/>
                  <a:pt x="1718481" y="3276600"/>
                  <a:pt x="1676400" y="3276600"/>
                </a:cubicBezTo>
                <a:lnTo>
                  <a:pt x="1371600" y="3276600"/>
                </a:lnTo>
                <a:cubicBezTo>
                  <a:pt x="1329518" y="3276600"/>
                  <a:pt x="1295400" y="3242481"/>
                  <a:pt x="1295400" y="3200400"/>
                </a:cubicBezTo>
                <a:lnTo>
                  <a:pt x="1295400" y="2743200"/>
                </a:lnTo>
                <a:cubicBezTo>
                  <a:pt x="1295400" y="2701118"/>
                  <a:pt x="1329518" y="2667000"/>
                  <a:pt x="1371600" y="2667000"/>
                </a:cubicBezTo>
                <a:close/>
                <a:moveTo>
                  <a:pt x="2209800" y="2514600"/>
                </a:moveTo>
                <a:lnTo>
                  <a:pt x="2209800" y="3124200"/>
                </a:lnTo>
                <a:lnTo>
                  <a:pt x="2362200" y="3124200"/>
                </a:lnTo>
                <a:lnTo>
                  <a:pt x="2362200" y="2514600"/>
                </a:lnTo>
                <a:close/>
                <a:moveTo>
                  <a:pt x="2133600" y="2362200"/>
                </a:moveTo>
                <a:lnTo>
                  <a:pt x="2438400" y="2362200"/>
                </a:lnTo>
                <a:cubicBezTo>
                  <a:pt x="2480481" y="2362200"/>
                  <a:pt x="2514600" y="2396318"/>
                  <a:pt x="2514600" y="2438400"/>
                </a:cubicBezTo>
                <a:lnTo>
                  <a:pt x="2514600" y="3200400"/>
                </a:lnTo>
                <a:cubicBezTo>
                  <a:pt x="2514600" y="3242481"/>
                  <a:pt x="2480481" y="3276600"/>
                  <a:pt x="2438400" y="3276600"/>
                </a:cubicBezTo>
                <a:lnTo>
                  <a:pt x="2133600" y="3276600"/>
                </a:lnTo>
                <a:cubicBezTo>
                  <a:pt x="2091518" y="3276600"/>
                  <a:pt x="2057400" y="3242481"/>
                  <a:pt x="2057400" y="3200400"/>
                </a:cubicBezTo>
                <a:lnTo>
                  <a:pt x="2057400" y="2438400"/>
                </a:lnTo>
                <a:cubicBezTo>
                  <a:pt x="2057400" y="2396318"/>
                  <a:pt x="2091518" y="2362200"/>
                  <a:pt x="2133600" y="2362200"/>
                </a:cubicBezTo>
                <a:close/>
                <a:moveTo>
                  <a:pt x="2971800" y="2057400"/>
                </a:moveTo>
                <a:lnTo>
                  <a:pt x="2971800" y="3124200"/>
                </a:lnTo>
                <a:lnTo>
                  <a:pt x="3124200" y="3124200"/>
                </a:lnTo>
                <a:lnTo>
                  <a:pt x="3124200" y="2057400"/>
                </a:lnTo>
                <a:close/>
                <a:moveTo>
                  <a:pt x="2895600" y="1905000"/>
                </a:moveTo>
                <a:lnTo>
                  <a:pt x="3200400" y="1905000"/>
                </a:lnTo>
                <a:cubicBezTo>
                  <a:pt x="3242481" y="1905000"/>
                  <a:pt x="3276600" y="1939118"/>
                  <a:pt x="3276600" y="1981200"/>
                </a:cubicBezTo>
                <a:lnTo>
                  <a:pt x="3276600" y="3200400"/>
                </a:lnTo>
                <a:cubicBezTo>
                  <a:pt x="3276600" y="3242481"/>
                  <a:pt x="3242481" y="3276600"/>
                  <a:pt x="3200400" y="3276600"/>
                </a:cubicBezTo>
                <a:lnTo>
                  <a:pt x="2895600" y="3276600"/>
                </a:lnTo>
                <a:cubicBezTo>
                  <a:pt x="2853518" y="3276600"/>
                  <a:pt x="2819400" y="3242481"/>
                  <a:pt x="2819400" y="3200400"/>
                </a:cubicBezTo>
                <a:lnTo>
                  <a:pt x="2819400" y="1981200"/>
                </a:lnTo>
                <a:cubicBezTo>
                  <a:pt x="2819400" y="1939118"/>
                  <a:pt x="2853518" y="1905000"/>
                  <a:pt x="2895600" y="1905000"/>
                </a:cubicBezTo>
                <a:close/>
                <a:moveTo>
                  <a:pt x="3733800" y="1219200"/>
                </a:moveTo>
                <a:lnTo>
                  <a:pt x="3733800" y="3124200"/>
                </a:lnTo>
                <a:lnTo>
                  <a:pt x="3886200" y="3124200"/>
                </a:lnTo>
                <a:lnTo>
                  <a:pt x="3886200" y="1219200"/>
                </a:lnTo>
                <a:close/>
                <a:moveTo>
                  <a:pt x="3657600" y="1066800"/>
                </a:moveTo>
                <a:lnTo>
                  <a:pt x="3962400" y="1066800"/>
                </a:lnTo>
                <a:cubicBezTo>
                  <a:pt x="4004481" y="1066800"/>
                  <a:pt x="4038600" y="1100918"/>
                  <a:pt x="4038600" y="1143000"/>
                </a:cubicBezTo>
                <a:lnTo>
                  <a:pt x="4038600" y="3200400"/>
                </a:lnTo>
                <a:cubicBezTo>
                  <a:pt x="4038600" y="3242481"/>
                  <a:pt x="4004481" y="3276600"/>
                  <a:pt x="3962400" y="3276600"/>
                </a:cubicBezTo>
                <a:lnTo>
                  <a:pt x="3657600" y="3276600"/>
                </a:lnTo>
                <a:cubicBezTo>
                  <a:pt x="3615518" y="3276600"/>
                  <a:pt x="3581400" y="3242481"/>
                  <a:pt x="3581400" y="3200400"/>
                </a:cubicBezTo>
                <a:lnTo>
                  <a:pt x="3581400" y="1143000"/>
                </a:lnTo>
                <a:cubicBezTo>
                  <a:pt x="3581400" y="1100918"/>
                  <a:pt x="3615518" y="1066800"/>
                  <a:pt x="3657600" y="1066800"/>
                </a:cubicBezTo>
                <a:close/>
                <a:moveTo>
                  <a:pt x="3816324" y="304858"/>
                </a:moveTo>
                <a:cubicBezTo>
                  <a:pt x="3845922" y="307261"/>
                  <a:pt x="3872641" y="326953"/>
                  <a:pt x="3882542" y="356921"/>
                </a:cubicBezTo>
                <a:lnTo>
                  <a:pt x="4034942" y="814121"/>
                </a:lnTo>
                <a:cubicBezTo>
                  <a:pt x="4048239" y="854098"/>
                  <a:pt x="4026608" y="897294"/>
                  <a:pt x="3986631" y="910590"/>
                </a:cubicBezTo>
                <a:cubicBezTo>
                  <a:pt x="3946655" y="923887"/>
                  <a:pt x="3903459" y="902256"/>
                  <a:pt x="3890162" y="862280"/>
                </a:cubicBezTo>
                <a:lnTo>
                  <a:pt x="3795446" y="578358"/>
                </a:lnTo>
                <a:cubicBezTo>
                  <a:pt x="3119476" y="1852880"/>
                  <a:pt x="1857603" y="2667001"/>
                  <a:pt x="533400" y="2667001"/>
                </a:cubicBezTo>
                <a:lnTo>
                  <a:pt x="533400" y="2514601"/>
                </a:lnTo>
                <a:cubicBezTo>
                  <a:pt x="1785366" y="2514601"/>
                  <a:pt x="2980487" y="1751762"/>
                  <a:pt x="3635807" y="553289"/>
                </a:cubicBezTo>
                <a:lnTo>
                  <a:pt x="3386785" y="677799"/>
                </a:lnTo>
                <a:cubicBezTo>
                  <a:pt x="3349123" y="696611"/>
                  <a:pt x="3303336" y="681324"/>
                  <a:pt x="3284525" y="643662"/>
                </a:cubicBezTo>
                <a:cubicBezTo>
                  <a:pt x="3265713" y="606000"/>
                  <a:pt x="3281000" y="560213"/>
                  <a:pt x="3318662" y="541401"/>
                </a:cubicBezTo>
                <a:lnTo>
                  <a:pt x="3775862" y="312801"/>
                </a:lnTo>
                <a:cubicBezTo>
                  <a:pt x="3779225" y="311106"/>
                  <a:pt x="3782711" y="309658"/>
                  <a:pt x="3786283" y="308477"/>
                </a:cubicBezTo>
                <a:cubicBezTo>
                  <a:pt x="3796272" y="305177"/>
                  <a:pt x="3806458" y="304057"/>
                  <a:pt x="3816324" y="304858"/>
                </a:cubicBezTo>
                <a:close/>
                <a:moveTo>
                  <a:pt x="152400" y="152400"/>
                </a:moveTo>
                <a:lnTo>
                  <a:pt x="152400" y="3429000"/>
                </a:lnTo>
                <a:lnTo>
                  <a:pt x="4419600" y="3429000"/>
                </a:lnTo>
                <a:lnTo>
                  <a:pt x="4419600" y="152400"/>
                </a:lnTo>
                <a:close/>
                <a:moveTo>
                  <a:pt x="76200" y="0"/>
                </a:moveTo>
                <a:lnTo>
                  <a:pt x="4495800" y="0"/>
                </a:lnTo>
                <a:cubicBezTo>
                  <a:pt x="4537882" y="0"/>
                  <a:pt x="4572000" y="34118"/>
                  <a:pt x="4572000" y="76200"/>
                </a:cubicBezTo>
                <a:lnTo>
                  <a:pt x="4572000" y="3505200"/>
                </a:lnTo>
                <a:cubicBezTo>
                  <a:pt x="4572000" y="3547281"/>
                  <a:pt x="4537882" y="3581400"/>
                  <a:pt x="4495800" y="3581400"/>
                </a:cubicBezTo>
                <a:lnTo>
                  <a:pt x="3151175" y="3581400"/>
                </a:lnTo>
                <a:lnTo>
                  <a:pt x="3425647" y="4473397"/>
                </a:lnTo>
                <a:cubicBezTo>
                  <a:pt x="3438020" y="4513631"/>
                  <a:pt x="3415436" y="4556274"/>
                  <a:pt x="3375203" y="4568647"/>
                </a:cubicBezTo>
                <a:cubicBezTo>
                  <a:pt x="3334969" y="4581020"/>
                  <a:pt x="3292326" y="4558436"/>
                  <a:pt x="3279953" y="4518203"/>
                </a:cubicBezTo>
                <a:lnTo>
                  <a:pt x="3132353" y="4038600"/>
                </a:lnTo>
                <a:lnTo>
                  <a:pt x="1439646" y="4038600"/>
                </a:lnTo>
                <a:lnTo>
                  <a:pt x="1292199" y="4518203"/>
                </a:lnTo>
                <a:cubicBezTo>
                  <a:pt x="1279826" y="4558436"/>
                  <a:pt x="1237183" y="4581020"/>
                  <a:pt x="1196949" y="4568647"/>
                </a:cubicBezTo>
                <a:cubicBezTo>
                  <a:pt x="1156716" y="4556274"/>
                  <a:pt x="1134132" y="4513631"/>
                  <a:pt x="1146505" y="4473397"/>
                </a:cubicBezTo>
                <a:lnTo>
                  <a:pt x="1420825" y="3581400"/>
                </a:lnTo>
                <a:lnTo>
                  <a:pt x="76200" y="3581400"/>
                </a:lnTo>
                <a:cubicBezTo>
                  <a:pt x="34118" y="3581400"/>
                  <a:pt x="0" y="3547281"/>
                  <a:pt x="0" y="3505200"/>
                </a:cubicBezTo>
                <a:lnTo>
                  <a:pt x="0" y="76200"/>
                </a:lnTo>
                <a:cubicBezTo>
                  <a:pt x="0" y="34118"/>
                  <a:pt x="34118" y="0"/>
                  <a:pt x="762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</a:endParaRPr>
          </a:p>
        </p:txBody>
      </p:sp>
      <p:sp>
        <p:nvSpPr>
          <p:cNvPr id="38" name="Rectangle 35">
            <a:extLst>
              <a:ext uri="{FF2B5EF4-FFF2-40B4-BE49-F238E27FC236}">
                <a16:creationId xmlns:a16="http://schemas.microsoft.com/office/drawing/2014/main" xmlns="" id="{A57A0DEB-49A2-48E7-B2DF-B1A6FC12775C}"/>
              </a:ext>
            </a:extLst>
          </p:cNvPr>
          <p:cNvSpPr/>
          <p:nvPr/>
        </p:nvSpPr>
        <p:spPr>
          <a:xfrm>
            <a:off x="329861" y="3750061"/>
            <a:ext cx="5635170" cy="1180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ПУБЛИЧНЫЕ СЛУШАНИЯ ПРОЕКТА РЕШЕНИЯ О </a:t>
            </a:r>
          </a:p>
          <a:p>
            <a:pPr algn="just">
              <a:lnSpc>
                <a:spcPct val="15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БЮДЖЕТЕ ВМО</a:t>
            </a:r>
          </a:p>
          <a:p>
            <a:pPr algn="just">
              <a:lnSpc>
                <a:spcPct val="150000"/>
              </a:lnSpc>
            </a:pPr>
            <a:r>
              <a:rPr lang="ru-RU" sz="800" dirty="0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en-US" sz="800" u="sng" dirty="0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https://vk.com/mo_vasilievskiy</a:t>
            </a:r>
            <a:endParaRPr lang="ru-RU" sz="800" u="sng" dirty="0">
              <a:solidFill>
                <a:schemeClr val="tx2">
                  <a:lumMod val="50000"/>
                </a:schemeClr>
              </a:solidFill>
              <a:latin typeface="Comfortaa" panose="020B0604020202020204" charset="0"/>
            </a:endParaRPr>
          </a:p>
          <a:p>
            <a:pPr algn="just">
              <a:lnSpc>
                <a:spcPct val="150000"/>
              </a:lnSpc>
            </a:pPr>
            <a:r>
              <a:rPr lang="en-US" sz="800" dirty="0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http://msmov.spb.ru/</a:t>
            </a:r>
            <a:r>
              <a:rPr lang="ru-RU" sz="800" dirty="0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жителям-округа/</a:t>
            </a:r>
            <a:r>
              <a:rPr lang="en-US" sz="800" dirty="0" err="1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smi-municzipalnogo-okruga</a:t>
            </a:r>
            <a:r>
              <a:rPr lang="en-US" sz="800" dirty="0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/</a:t>
            </a:r>
            <a:r>
              <a:rPr lang="en-US" sz="800" dirty="0" err="1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informaczionnaya-lenta</a:t>
            </a:r>
            <a:r>
              <a:rPr lang="en-US" sz="800" dirty="0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/informaczionnoe-soobshhenie-10.html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uLnTx/>
              <a:uFillTx/>
              <a:latin typeface="Comfortaa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7F4DBDA1-B31D-43B5-B809-1C0634A62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7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39" y="2368234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F74149CA-CC86-4B08-A61B-CC86FCE921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0" y="1128641"/>
            <a:ext cx="283087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6" name="Rectangle 35">
            <a:extLst>
              <a:ext uri="{FF2B5EF4-FFF2-40B4-BE49-F238E27FC236}">
                <a16:creationId xmlns:a16="http://schemas.microsoft.com/office/drawing/2014/main" xmlns="" id="{C5C7CA69-D920-46CB-BCD2-73E1AD122036}"/>
              </a:ext>
            </a:extLst>
          </p:cNvPr>
          <p:cNvSpPr/>
          <p:nvPr/>
        </p:nvSpPr>
        <p:spPr>
          <a:xfrm>
            <a:off x="4032134" y="1013757"/>
            <a:ext cx="4833260" cy="995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ПУБЛИЧНЫЕ СЛУШАНИЯ ПО ПРОЕКТУ РЕШЕНИЯ ОБ ИСПОЛНЕНИИ БЮДЖЕТА  </a:t>
            </a:r>
          </a:p>
          <a:p>
            <a:pPr algn="r">
              <a:lnSpc>
                <a:spcPct val="150000"/>
              </a:lnSpc>
            </a:pPr>
            <a:r>
              <a:rPr lang="ru-RU" sz="800" dirty="0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en-US" sz="800" dirty="0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</a:rPr>
              <a:t>http://msmov.spb.ru/</a:t>
            </a:r>
            <a:r>
              <a:rPr lang="ru-RU" sz="800" dirty="0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</a:rPr>
              <a:t>жителям-округа/</a:t>
            </a:r>
            <a:r>
              <a:rPr lang="en-US" sz="800" dirty="0" err="1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</a:rPr>
              <a:t>smi-municzipalnogo-okruga</a:t>
            </a:r>
            <a:r>
              <a:rPr lang="en-US" sz="800" dirty="0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</a:rPr>
              <a:t>/</a:t>
            </a:r>
            <a:r>
              <a:rPr lang="en-US" sz="800" dirty="0" err="1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</a:rPr>
              <a:t>informaczionnaya-lenta</a:t>
            </a:r>
            <a:r>
              <a:rPr lang="en-US" sz="800" dirty="0">
                <a:solidFill>
                  <a:schemeClr val="tx2">
                    <a:lumMod val="50000"/>
                  </a:schemeClr>
                </a:solidFill>
                <a:latin typeface="Comfortaa" panose="020B0604020202020204" charset="0"/>
              </a:rPr>
              <a:t>/informaczionnoe-soobshhenie-24.html</a:t>
            </a:r>
            <a:r>
              <a:rPr kumimoji="0" lang="ru-RU" sz="800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Comfortaa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kumimoji="0" lang="en-US" sz="800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uLnTx/>
              <a:uFillTx/>
              <a:latin typeface="Comfortaa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A9E7">
            <a:alpha val="7140"/>
          </a:srgbClr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0"/>
          <p:cNvSpPr txBox="1">
            <a:spLocks noGrp="1"/>
          </p:cNvSpPr>
          <p:nvPr>
            <p:ph type="sldNum" idx="12"/>
          </p:nvPr>
        </p:nvSpPr>
        <p:spPr>
          <a:xfrm>
            <a:off x="6696597" y="4433904"/>
            <a:ext cx="336070" cy="2349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xmlns="" id="{E9C1F08C-4DC8-4538-B527-AC9F9EDB8932}"/>
              </a:ext>
            </a:extLst>
          </p:cNvPr>
          <p:cNvSpPr txBox="1">
            <a:spLocks/>
          </p:cNvSpPr>
          <p:nvPr/>
        </p:nvSpPr>
        <p:spPr>
          <a:xfrm>
            <a:off x="873941" y="540870"/>
            <a:ext cx="9210034" cy="48635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dirty="0">
                <a:solidFill>
                  <a:schemeClr val="accent1"/>
                </a:solidFill>
                <a:latin typeface="Comfortaa" panose="020B0604020202020204" charset="0"/>
              </a:rPr>
              <a:t>ОСНОВНЫЕ ЗАДАЧИ БЮДЖЕТНОЙ ПОЛИТИКИ</a:t>
            </a:r>
            <a:endParaRPr lang="en-US" sz="2000" dirty="0">
              <a:solidFill>
                <a:schemeClr val="accent1"/>
              </a:solidFill>
              <a:latin typeface="Comfortaa" panose="020B0604020202020204" charset="0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43DF34DD-A03D-4A6B-B673-472D1C79DF4E}"/>
              </a:ext>
            </a:extLst>
          </p:cNvPr>
          <p:cNvGrpSpPr/>
          <p:nvPr/>
        </p:nvGrpSpPr>
        <p:grpSpPr>
          <a:xfrm>
            <a:off x="3478228" y="3014862"/>
            <a:ext cx="3579665" cy="2098224"/>
            <a:chOff x="6187056" y="1901992"/>
            <a:chExt cx="4940183" cy="2884747"/>
          </a:xfrm>
        </p:grpSpPr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xmlns="" id="{22683DF2-C3F5-461C-8961-91820F69DE3E}"/>
                </a:ext>
              </a:extLst>
            </p:cNvPr>
            <p:cNvGrpSpPr/>
            <p:nvPr/>
          </p:nvGrpSpPr>
          <p:grpSpPr>
            <a:xfrm>
              <a:off x="6187056" y="1901992"/>
              <a:ext cx="4940183" cy="2884747"/>
              <a:chOff x="5130107" y="3440790"/>
              <a:chExt cx="5505645" cy="321494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949656ED-6D43-415C-A44A-D60D27954D4B}"/>
                  </a:ext>
                </a:extLst>
              </p:cNvPr>
              <p:cNvSpPr/>
              <p:nvPr/>
            </p:nvSpPr>
            <p:spPr>
              <a:xfrm>
                <a:off x="7451169" y="4760867"/>
                <a:ext cx="1894863" cy="1894863"/>
              </a:xfrm>
              <a:prstGeom prst="ellips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C3841E09-EC8A-49C9-ACFD-FA0833A4ADC5}"/>
                  </a:ext>
                </a:extLst>
              </p:cNvPr>
              <p:cNvSpPr/>
              <p:nvPr/>
            </p:nvSpPr>
            <p:spPr>
              <a:xfrm>
                <a:off x="5427041" y="3468664"/>
                <a:ext cx="1274219" cy="1274219"/>
              </a:xfrm>
              <a:prstGeom prst="ellipse">
                <a:avLst/>
              </a:prstGeom>
              <a:solidFill>
                <a:schemeClr val="accent2">
                  <a:alpha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87AC1BA6-C1AC-4D3C-A769-48526A6774B3}"/>
                  </a:ext>
                </a:extLst>
              </p:cNvPr>
              <p:cNvSpPr/>
              <p:nvPr/>
            </p:nvSpPr>
            <p:spPr>
              <a:xfrm>
                <a:off x="7945825" y="3733659"/>
                <a:ext cx="959268" cy="959268"/>
              </a:xfrm>
              <a:prstGeom prst="ellipse">
                <a:avLst/>
              </a:prstGeom>
              <a:solidFill>
                <a:schemeClr val="accent3">
                  <a:alpha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379B1BDD-E8D1-496A-BE81-8C4675520D97}"/>
                  </a:ext>
                </a:extLst>
              </p:cNvPr>
              <p:cNvSpPr/>
              <p:nvPr/>
            </p:nvSpPr>
            <p:spPr>
              <a:xfrm>
                <a:off x="8987262" y="3822562"/>
                <a:ext cx="1255980" cy="1255980"/>
              </a:xfrm>
              <a:prstGeom prst="ellipse">
                <a:avLst/>
              </a:prstGeom>
              <a:solidFill>
                <a:schemeClr val="accent4">
                  <a:alpha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316EEEF6-570B-4C2D-91C4-76221410853F}"/>
                  </a:ext>
                </a:extLst>
              </p:cNvPr>
              <p:cNvSpPr/>
              <p:nvPr/>
            </p:nvSpPr>
            <p:spPr>
              <a:xfrm>
                <a:off x="6363727" y="4516001"/>
                <a:ext cx="1138505" cy="1138505"/>
              </a:xfrm>
              <a:prstGeom prst="ellipse">
                <a:avLst/>
              </a:prstGeom>
              <a:solidFill>
                <a:schemeClr val="accent5">
                  <a:alpha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7E4F699A-AEC5-4438-ACD1-A0EBAEE7E839}"/>
                  </a:ext>
                </a:extLst>
              </p:cNvPr>
              <p:cNvGrpSpPr/>
              <p:nvPr/>
            </p:nvGrpSpPr>
            <p:grpSpPr>
              <a:xfrm>
                <a:off x="5130107" y="3689021"/>
                <a:ext cx="1915603" cy="1421712"/>
                <a:chOff x="3861859" y="2516133"/>
                <a:chExt cx="2368005" cy="1757473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xmlns="" id="{EBECAEAA-AE4F-46A2-AD9E-49CFEBFA7854}"/>
                    </a:ext>
                  </a:extLst>
                </p:cNvPr>
                <p:cNvSpPr/>
                <p:nvPr/>
              </p:nvSpPr>
              <p:spPr>
                <a:xfrm>
                  <a:off x="4331248" y="3804708"/>
                  <a:ext cx="468898" cy="468898"/>
                </a:xfrm>
                <a:prstGeom prst="ellipse">
                  <a:avLst/>
                </a:prstGeom>
                <a:solidFill>
                  <a:schemeClr val="accent2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xmlns="" id="{B7E8738A-2B41-4E0D-B5DE-B1CB8EE0DD49}"/>
                    </a:ext>
                  </a:extLst>
                </p:cNvPr>
                <p:cNvSpPr/>
                <p:nvPr/>
              </p:nvSpPr>
              <p:spPr>
                <a:xfrm>
                  <a:off x="3861859" y="3259533"/>
                  <a:ext cx="316671" cy="316671"/>
                </a:xfrm>
                <a:prstGeom prst="ellipse">
                  <a:avLst/>
                </a:prstGeom>
                <a:solidFill>
                  <a:schemeClr val="accent2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xmlns="" id="{82B2B3E3-5FF8-414C-B0B5-188025BD130E}"/>
                    </a:ext>
                  </a:extLst>
                </p:cNvPr>
                <p:cNvSpPr/>
                <p:nvPr/>
              </p:nvSpPr>
              <p:spPr>
                <a:xfrm>
                  <a:off x="5842199" y="2516133"/>
                  <a:ext cx="387665" cy="387665"/>
                </a:xfrm>
                <a:prstGeom prst="ellipse">
                  <a:avLst/>
                </a:prstGeom>
                <a:solidFill>
                  <a:schemeClr val="accent2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xmlns="" id="{2ED428B3-2488-4E58-BA5A-60D018C91779}"/>
                    </a:ext>
                  </a:extLst>
                </p:cNvPr>
                <p:cNvSpPr/>
                <p:nvPr/>
              </p:nvSpPr>
              <p:spPr>
                <a:xfrm>
                  <a:off x="3918727" y="3818484"/>
                  <a:ext cx="198843" cy="198843"/>
                </a:xfrm>
                <a:prstGeom prst="ellipse">
                  <a:avLst/>
                </a:prstGeom>
                <a:solidFill>
                  <a:schemeClr val="accent2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16154467-7897-40AF-B199-45F133E22DEB}"/>
                  </a:ext>
                </a:extLst>
              </p:cNvPr>
              <p:cNvGrpSpPr/>
              <p:nvPr/>
            </p:nvGrpSpPr>
            <p:grpSpPr>
              <a:xfrm rot="15888323">
                <a:off x="7575302" y="3509383"/>
                <a:ext cx="1545001" cy="1407815"/>
                <a:chOff x="6335388" y="2011762"/>
                <a:chExt cx="1909878" cy="1740293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xmlns="" id="{7634DD2C-5A43-4DE8-A4AB-76BB58016B40}"/>
                    </a:ext>
                  </a:extLst>
                </p:cNvPr>
                <p:cNvSpPr/>
                <p:nvPr/>
              </p:nvSpPr>
              <p:spPr>
                <a:xfrm>
                  <a:off x="6335388" y="2011762"/>
                  <a:ext cx="616349" cy="616349"/>
                </a:xfrm>
                <a:prstGeom prst="ellipse">
                  <a:avLst/>
                </a:prstGeom>
                <a:solidFill>
                  <a:schemeClr val="accent3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xmlns="" id="{435FE597-B1AB-45B8-9BE6-0E4DB1E77F11}"/>
                    </a:ext>
                  </a:extLst>
                </p:cNvPr>
                <p:cNvSpPr/>
                <p:nvPr/>
              </p:nvSpPr>
              <p:spPr>
                <a:xfrm>
                  <a:off x="7879787" y="2996016"/>
                  <a:ext cx="365479" cy="365479"/>
                </a:xfrm>
                <a:prstGeom prst="ellipse">
                  <a:avLst/>
                </a:prstGeom>
                <a:solidFill>
                  <a:schemeClr val="accent3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xmlns="" id="{EB9AF0A0-D910-4FEA-8174-FBF920B2E857}"/>
                    </a:ext>
                  </a:extLst>
                </p:cNvPr>
                <p:cNvSpPr/>
                <p:nvPr/>
              </p:nvSpPr>
              <p:spPr>
                <a:xfrm>
                  <a:off x="7794021" y="3493318"/>
                  <a:ext cx="258737" cy="258737"/>
                </a:xfrm>
                <a:prstGeom prst="ellipse">
                  <a:avLst/>
                </a:prstGeom>
                <a:solidFill>
                  <a:schemeClr val="accent3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xmlns="" id="{3B2A8B2C-BC65-468C-AE8C-7BA1743C0F39}"/>
                    </a:ext>
                  </a:extLst>
                </p:cNvPr>
                <p:cNvSpPr/>
                <p:nvPr/>
              </p:nvSpPr>
              <p:spPr>
                <a:xfrm>
                  <a:off x="6402505" y="2769567"/>
                  <a:ext cx="221263" cy="221263"/>
                </a:xfrm>
                <a:prstGeom prst="ellipse">
                  <a:avLst/>
                </a:prstGeom>
                <a:solidFill>
                  <a:schemeClr val="accent3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BBDDD29F-8F44-446F-A878-88B05809F1F8}"/>
                  </a:ext>
                </a:extLst>
              </p:cNvPr>
              <p:cNvGrpSpPr/>
              <p:nvPr/>
            </p:nvGrpSpPr>
            <p:grpSpPr>
              <a:xfrm rot="14516566">
                <a:off x="9122930" y="3722818"/>
                <a:ext cx="1293405" cy="1732238"/>
                <a:chOff x="6648175" y="3901407"/>
                <a:chExt cx="1598865" cy="2141336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xmlns="" id="{D9D7A317-6109-4C7C-9B52-C4C0C42BCF9C}"/>
                    </a:ext>
                  </a:extLst>
                </p:cNvPr>
                <p:cNvSpPr/>
                <p:nvPr/>
              </p:nvSpPr>
              <p:spPr>
                <a:xfrm>
                  <a:off x="6648175" y="5416635"/>
                  <a:ext cx="542073" cy="542073"/>
                </a:xfrm>
                <a:prstGeom prst="ellipse">
                  <a:avLst/>
                </a:prstGeom>
                <a:solidFill>
                  <a:schemeClr val="accent4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xmlns="" id="{4D5E9CA1-129F-4A8F-AC20-82E2B535E88D}"/>
                    </a:ext>
                  </a:extLst>
                </p:cNvPr>
                <p:cNvSpPr/>
                <p:nvPr/>
              </p:nvSpPr>
              <p:spPr>
                <a:xfrm>
                  <a:off x="7314099" y="5778635"/>
                  <a:ext cx="264108" cy="264108"/>
                </a:xfrm>
                <a:prstGeom prst="ellipse">
                  <a:avLst/>
                </a:prstGeom>
                <a:solidFill>
                  <a:schemeClr val="accent4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xmlns="" id="{05AD69FE-6A9B-4A52-AB38-6F2927D1226D}"/>
                    </a:ext>
                  </a:extLst>
                </p:cNvPr>
                <p:cNvSpPr/>
                <p:nvPr/>
              </p:nvSpPr>
              <p:spPr>
                <a:xfrm>
                  <a:off x="7466149" y="3901407"/>
                  <a:ext cx="189527" cy="189527"/>
                </a:xfrm>
                <a:prstGeom prst="ellipse">
                  <a:avLst/>
                </a:prstGeom>
                <a:solidFill>
                  <a:schemeClr val="accent4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xmlns="" id="{32C20928-3B86-43C7-8B97-E214619AC081}"/>
                    </a:ext>
                  </a:extLst>
                </p:cNvPr>
                <p:cNvSpPr/>
                <p:nvPr/>
              </p:nvSpPr>
              <p:spPr>
                <a:xfrm>
                  <a:off x="8057513" y="5608045"/>
                  <a:ext cx="189527" cy="189527"/>
                </a:xfrm>
                <a:prstGeom prst="ellipse">
                  <a:avLst/>
                </a:prstGeom>
                <a:solidFill>
                  <a:schemeClr val="accent4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89B4C75B-CFAE-467D-A6B0-408A063C0986}"/>
                  </a:ext>
                </a:extLst>
              </p:cNvPr>
              <p:cNvGrpSpPr/>
              <p:nvPr/>
            </p:nvGrpSpPr>
            <p:grpSpPr>
              <a:xfrm rot="15317489">
                <a:off x="6071153" y="4160319"/>
                <a:ext cx="1707967" cy="1841883"/>
                <a:chOff x="3822174" y="4183729"/>
                <a:chExt cx="2111333" cy="2276875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3A689012-5406-4300-BDBE-4C0251BCA747}"/>
                    </a:ext>
                  </a:extLst>
                </p:cNvPr>
                <p:cNvSpPr/>
                <p:nvPr/>
              </p:nvSpPr>
              <p:spPr>
                <a:xfrm>
                  <a:off x="3822174" y="4183729"/>
                  <a:ext cx="635944" cy="635944"/>
                </a:xfrm>
                <a:prstGeom prst="ellipse">
                  <a:avLst/>
                </a:prstGeom>
                <a:solidFill>
                  <a:schemeClr val="accent5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77C7A28A-AFED-4A94-8CCF-19D9B7ADC02E}"/>
                    </a:ext>
                  </a:extLst>
                </p:cNvPr>
                <p:cNvSpPr/>
                <p:nvPr/>
              </p:nvSpPr>
              <p:spPr>
                <a:xfrm>
                  <a:off x="3888411" y="4990675"/>
                  <a:ext cx="235415" cy="235415"/>
                </a:xfrm>
                <a:prstGeom prst="ellipse">
                  <a:avLst/>
                </a:prstGeom>
                <a:solidFill>
                  <a:schemeClr val="accent5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xmlns="" id="{A47986C0-F7D6-48C3-8FAD-054CE45660D2}"/>
                    </a:ext>
                  </a:extLst>
                </p:cNvPr>
                <p:cNvSpPr/>
                <p:nvPr/>
              </p:nvSpPr>
              <p:spPr>
                <a:xfrm>
                  <a:off x="5698092" y="5533813"/>
                  <a:ext cx="235415" cy="235415"/>
                </a:xfrm>
                <a:prstGeom prst="ellipse">
                  <a:avLst/>
                </a:prstGeom>
                <a:solidFill>
                  <a:schemeClr val="accent5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xmlns="" id="{F92CE2D6-0FEB-42FE-B8CF-41794CA320F0}"/>
                    </a:ext>
                  </a:extLst>
                </p:cNvPr>
                <p:cNvSpPr/>
                <p:nvPr/>
              </p:nvSpPr>
              <p:spPr>
                <a:xfrm>
                  <a:off x="5315960" y="5945312"/>
                  <a:ext cx="515292" cy="515292"/>
                </a:xfrm>
                <a:prstGeom prst="ellipse">
                  <a:avLst/>
                </a:prstGeom>
                <a:solidFill>
                  <a:schemeClr val="accent5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1" name="Shape 2731">
              <a:extLst>
                <a:ext uri="{FF2B5EF4-FFF2-40B4-BE49-F238E27FC236}">
                  <a16:creationId xmlns:a16="http://schemas.microsoft.com/office/drawing/2014/main" xmlns="" id="{7AFDDF43-EDAE-4A5E-9E98-9BEA9D113568}"/>
                </a:ext>
              </a:extLst>
            </p:cNvPr>
            <p:cNvSpPr/>
            <p:nvPr/>
          </p:nvSpPr>
          <p:spPr>
            <a:xfrm>
              <a:off x="6771358" y="2295257"/>
              <a:ext cx="508035" cy="461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74" y="6862"/>
                  </a:moveTo>
                  <a:lnTo>
                    <a:pt x="18121" y="9450"/>
                  </a:lnTo>
                  <a:lnTo>
                    <a:pt x="17427" y="8686"/>
                  </a:lnTo>
                  <a:lnTo>
                    <a:pt x="19780" y="6098"/>
                  </a:lnTo>
                  <a:cubicBezTo>
                    <a:pt x="19869" y="6000"/>
                    <a:pt x="19992" y="5940"/>
                    <a:pt x="20127" y="5940"/>
                  </a:cubicBezTo>
                  <a:cubicBezTo>
                    <a:pt x="20398" y="5940"/>
                    <a:pt x="20618" y="6182"/>
                    <a:pt x="20618" y="6480"/>
                  </a:cubicBezTo>
                  <a:cubicBezTo>
                    <a:pt x="20618" y="6629"/>
                    <a:pt x="20563" y="6764"/>
                    <a:pt x="20474" y="6862"/>
                  </a:cubicBezTo>
                  <a:moveTo>
                    <a:pt x="21600" y="6480"/>
                  </a:moveTo>
                  <a:cubicBezTo>
                    <a:pt x="21600" y="5586"/>
                    <a:pt x="20941" y="4860"/>
                    <a:pt x="20127" y="4860"/>
                  </a:cubicBezTo>
                  <a:cubicBezTo>
                    <a:pt x="19720" y="4860"/>
                    <a:pt x="19352" y="5041"/>
                    <a:pt x="19086" y="5335"/>
                  </a:cubicBezTo>
                  <a:lnTo>
                    <a:pt x="6813" y="18835"/>
                  </a:lnTo>
                  <a:cubicBezTo>
                    <a:pt x="6547" y="19128"/>
                    <a:pt x="6382" y="19533"/>
                    <a:pt x="6382" y="19980"/>
                  </a:cubicBezTo>
                  <a:cubicBezTo>
                    <a:pt x="6382" y="20874"/>
                    <a:pt x="7041" y="21600"/>
                    <a:pt x="7855" y="21600"/>
                  </a:cubicBezTo>
                  <a:cubicBezTo>
                    <a:pt x="8262" y="21600"/>
                    <a:pt x="8630" y="21419"/>
                    <a:pt x="8896" y="21125"/>
                  </a:cubicBezTo>
                  <a:lnTo>
                    <a:pt x="21169" y="7625"/>
                  </a:lnTo>
                  <a:cubicBezTo>
                    <a:pt x="21435" y="7332"/>
                    <a:pt x="21600" y="6927"/>
                    <a:pt x="21600" y="6480"/>
                  </a:cubicBezTo>
                  <a:moveTo>
                    <a:pt x="20127" y="14040"/>
                  </a:moveTo>
                  <a:lnTo>
                    <a:pt x="18655" y="14040"/>
                  </a:lnTo>
                  <a:lnTo>
                    <a:pt x="18655" y="11918"/>
                  </a:lnTo>
                  <a:lnTo>
                    <a:pt x="15744" y="15120"/>
                  </a:lnTo>
                  <a:lnTo>
                    <a:pt x="20127" y="15120"/>
                  </a:lnTo>
                  <a:cubicBezTo>
                    <a:pt x="20398" y="15120"/>
                    <a:pt x="20618" y="15362"/>
                    <a:pt x="20618" y="15660"/>
                  </a:cubicBezTo>
                  <a:cubicBezTo>
                    <a:pt x="20618" y="15958"/>
                    <a:pt x="20398" y="16200"/>
                    <a:pt x="20127" y="16200"/>
                  </a:cubicBezTo>
                  <a:lnTo>
                    <a:pt x="14762" y="16200"/>
                  </a:lnTo>
                  <a:lnTo>
                    <a:pt x="13780" y="17280"/>
                  </a:lnTo>
                  <a:lnTo>
                    <a:pt x="20127" y="17280"/>
                  </a:lnTo>
                  <a:cubicBezTo>
                    <a:pt x="20941" y="17280"/>
                    <a:pt x="21600" y="16554"/>
                    <a:pt x="21600" y="15660"/>
                  </a:cubicBezTo>
                  <a:cubicBezTo>
                    <a:pt x="21600" y="14766"/>
                    <a:pt x="20941" y="14040"/>
                    <a:pt x="20127" y="14040"/>
                  </a:cubicBezTo>
                  <a:moveTo>
                    <a:pt x="7820" y="16200"/>
                  </a:moveTo>
                  <a:lnTo>
                    <a:pt x="1473" y="16200"/>
                  </a:lnTo>
                  <a:cubicBezTo>
                    <a:pt x="1202" y="16200"/>
                    <a:pt x="982" y="15958"/>
                    <a:pt x="982" y="15660"/>
                  </a:cubicBezTo>
                  <a:cubicBezTo>
                    <a:pt x="982" y="15362"/>
                    <a:pt x="1202" y="15120"/>
                    <a:pt x="1473" y="15120"/>
                  </a:cubicBezTo>
                  <a:lnTo>
                    <a:pt x="8802" y="15120"/>
                  </a:lnTo>
                  <a:lnTo>
                    <a:pt x="12729" y="10800"/>
                  </a:lnTo>
                  <a:lnTo>
                    <a:pt x="3927" y="10800"/>
                  </a:lnTo>
                  <a:lnTo>
                    <a:pt x="3927" y="1080"/>
                  </a:lnTo>
                  <a:lnTo>
                    <a:pt x="17673" y="1080"/>
                  </a:lnTo>
                  <a:lnTo>
                    <a:pt x="17673" y="5362"/>
                  </a:lnTo>
                  <a:lnTo>
                    <a:pt x="18655" y="4282"/>
                  </a:lnTo>
                  <a:lnTo>
                    <a:pt x="18655" y="540"/>
                  </a:lnTo>
                  <a:cubicBezTo>
                    <a:pt x="18655" y="242"/>
                    <a:pt x="18434" y="0"/>
                    <a:pt x="18164" y="0"/>
                  </a:cubicBezTo>
                  <a:lnTo>
                    <a:pt x="3436" y="0"/>
                  </a:lnTo>
                  <a:cubicBezTo>
                    <a:pt x="3166" y="0"/>
                    <a:pt x="2945" y="242"/>
                    <a:pt x="2945" y="540"/>
                  </a:cubicBezTo>
                  <a:lnTo>
                    <a:pt x="2945" y="14040"/>
                  </a:lnTo>
                  <a:lnTo>
                    <a:pt x="1473" y="14040"/>
                  </a:lnTo>
                  <a:cubicBezTo>
                    <a:pt x="659" y="14040"/>
                    <a:pt x="0" y="14766"/>
                    <a:pt x="0" y="15660"/>
                  </a:cubicBezTo>
                  <a:cubicBezTo>
                    <a:pt x="0" y="16554"/>
                    <a:pt x="659" y="17280"/>
                    <a:pt x="1473" y="17280"/>
                  </a:cubicBezTo>
                  <a:lnTo>
                    <a:pt x="6838" y="17280"/>
                  </a:lnTo>
                  <a:cubicBezTo>
                    <a:pt x="6838" y="17280"/>
                    <a:pt x="7820" y="16200"/>
                    <a:pt x="7820" y="1620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8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sp>
        <p:nvSpPr>
          <p:cNvPr id="38" name="AutoShape 3">
            <a:extLst>
              <a:ext uri="{FF2B5EF4-FFF2-40B4-BE49-F238E27FC236}">
                <a16:creationId xmlns:a16="http://schemas.microsoft.com/office/drawing/2014/main" xmlns="" id="{A50F48DC-36A1-4519-AA87-8D97EA24EC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35848" y="1994513"/>
            <a:ext cx="4876770" cy="348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56D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41">
            <a:extLst>
              <a:ext uri="{FF2B5EF4-FFF2-40B4-BE49-F238E27FC236}">
                <a16:creationId xmlns:a16="http://schemas.microsoft.com/office/drawing/2014/main" xmlns="" id="{2B967622-980B-4B1C-857F-DFE6E69B19D0}"/>
              </a:ext>
            </a:extLst>
          </p:cNvPr>
          <p:cNvGrpSpPr/>
          <p:nvPr/>
        </p:nvGrpSpPr>
        <p:grpSpPr>
          <a:xfrm>
            <a:off x="367003" y="1448565"/>
            <a:ext cx="276224" cy="276224"/>
            <a:chOff x="1460006" y="1642203"/>
            <a:chExt cx="479425" cy="479425"/>
          </a:xfrm>
        </p:grpSpPr>
        <p:sp>
          <p:nvSpPr>
            <p:cNvPr id="40" name="Oval 8">
              <a:extLst>
                <a:ext uri="{FF2B5EF4-FFF2-40B4-BE49-F238E27FC236}">
                  <a16:creationId xmlns:a16="http://schemas.microsoft.com/office/drawing/2014/main" xmlns="" id="{3E998356-407C-4A7B-9E14-F31237C54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B23964A2-DD51-4C2B-B8A0-3719AE822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4">
            <a:extLst>
              <a:ext uri="{FF2B5EF4-FFF2-40B4-BE49-F238E27FC236}">
                <a16:creationId xmlns:a16="http://schemas.microsoft.com/office/drawing/2014/main" xmlns="" id="{2ACB9FBA-5955-4B12-8DA9-F76039E08C7B}"/>
              </a:ext>
            </a:extLst>
          </p:cNvPr>
          <p:cNvGrpSpPr/>
          <p:nvPr/>
        </p:nvGrpSpPr>
        <p:grpSpPr>
          <a:xfrm>
            <a:off x="367003" y="1902099"/>
            <a:ext cx="276224" cy="276224"/>
            <a:chOff x="1460006" y="1642203"/>
            <a:chExt cx="479425" cy="479425"/>
          </a:xfrm>
        </p:grpSpPr>
        <p:sp>
          <p:nvSpPr>
            <p:cNvPr id="43" name="Oval 8">
              <a:extLst>
                <a:ext uri="{FF2B5EF4-FFF2-40B4-BE49-F238E27FC236}">
                  <a16:creationId xmlns:a16="http://schemas.microsoft.com/office/drawing/2014/main" xmlns="" id="{3EB19360-DC80-41D5-9BCE-F09E1FB78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xmlns="" id="{7C818021-5B51-41AB-BA68-D0701F4B7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Rectangle 47">
            <a:extLst>
              <a:ext uri="{FF2B5EF4-FFF2-40B4-BE49-F238E27FC236}">
                <a16:creationId xmlns:a16="http://schemas.microsoft.com/office/drawing/2014/main" xmlns="" id="{A4FBE1CB-269A-4148-B3F2-993E7CB545D9}"/>
              </a:ext>
            </a:extLst>
          </p:cNvPr>
          <p:cNvSpPr/>
          <p:nvPr/>
        </p:nvSpPr>
        <p:spPr>
          <a:xfrm>
            <a:off x="709997" y="1420477"/>
            <a:ext cx="3688830" cy="3165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ПОВЫШЕНИЕ КАЧЕСТВА ЖИЗНИ НАСЕЛЕНИЯ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naheim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Rectangle 48">
            <a:extLst>
              <a:ext uri="{FF2B5EF4-FFF2-40B4-BE49-F238E27FC236}">
                <a16:creationId xmlns:a16="http://schemas.microsoft.com/office/drawing/2014/main" xmlns="" id="{2E50768B-C382-41AF-A623-F26405AB790B}"/>
              </a:ext>
            </a:extLst>
          </p:cNvPr>
          <p:cNvSpPr/>
          <p:nvPr/>
        </p:nvSpPr>
        <p:spPr>
          <a:xfrm>
            <a:off x="709997" y="1874011"/>
            <a:ext cx="7693132" cy="307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СОВЕРШЕНСТВОВАНИЕ НОРМАТИВНО-ПРАВОВОГО РЕГУЛИРОВАНИЯ БЮДЖЕТНОГО ПРОЦЕССА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7" name="Group 49">
            <a:extLst>
              <a:ext uri="{FF2B5EF4-FFF2-40B4-BE49-F238E27FC236}">
                <a16:creationId xmlns:a16="http://schemas.microsoft.com/office/drawing/2014/main" xmlns="" id="{AC6497BA-0031-4886-9059-A55629DB9895}"/>
              </a:ext>
            </a:extLst>
          </p:cNvPr>
          <p:cNvGrpSpPr/>
          <p:nvPr/>
        </p:nvGrpSpPr>
        <p:grpSpPr>
          <a:xfrm>
            <a:off x="362823" y="2784565"/>
            <a:ext cx="276224" cy="276224"/>
            <a:chOff x="1460006" y="1642203"/>
            <a:chExt cx="479425" cy="479425"/>
          </a:xfrm>
        </p:grpSpPr>
        <p:sp>
          <p:nvSpPr>
            <p:cNvPr id="48" name="Oval 8">
              <a:extLst>
                <a:ext uri="{FF2B5EF4-FFF2-40B4-BE49-F238E27FC236}">
                  <a16:creationId xmlns:a16="http://schemas.microsoft.com/office/drawing/2014/main" xmlns="" id="{6C9C50A7-7041-4223-B820-D191DD9EA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xmlns="" id="{D5048E6E-795C-4100-9C2F-73610BF72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Rectangle 52">
            <a:extLst>
              <a:ext uri="{FF2B5EF4-FFF2-40B4-BE49-F238E27FC236}">
                <a16:creationId xmlns:a16="http://schemas.microsoft.com/office/drawing/2014/main" xmlns="" id="{4F7D8E1A-FB93-455B-A608-ED6FD0081183}"/>
              </a:ext>
            </a:extLst>
          </p:cNvPr>
          <p:cNvSpPr/>
          <p:nvPr/>
        </p:nvSpPr>
        <p:spPr>
          <a:xfrm>
            <a:off x="709997" y="2327545"/>
            <a:ext cx="8387232" cy="307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ПОВЫШЕНИЕ ЭФФЕКТИВНОСТИ ФИНАНСОВЫХ ВЗАИМООТНОШЕНИЙ С БЮДЖЕТАМИ САНКТ-ПЕТЕРБУРГА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1" name="Group 49">
            <a:extLst>
              <a:ext uri="{FF2B5EF4-FFF2-40B4-BE49-F238E27FC236}">
                <a16:creationId xmlns:a16="http://schemas.microsoft.com/office/drawing/2014/main" xmlns="" id="{656DAE72-E047-4FDD-BA26-C5FC75D8BCC5}"/>
              </a:ext>
            </a:extLst>
          </p:cNvPr>
          <p:cNvGrpSpPr/>
          <p:nvPr/>
        </p:nvGrpSpPr>
        <p:grpSpPr>
          <a:xfrm>
            <a:off x="362823" y="2327545"/>
            <a:ext cx="276224" cy="276224"/>
            <a:chOff x="1460006" y="1642203"/>
            <a:chExt cx="479425" cy="479425"/>
          </a:xfrm>
        </p:grpSpPr>
        <p:sp>
          <p:nvSpPr>
            <p:cNvPr id="52" name="Oval 8">
              <a:extLst>
                <a:ext uri="{FF2B5EF4-FFF2-40B4-BE49-F238E27FC236}">
                  <a16:creationId xmlns:a16="http://schemas.microsoft.com/office/drawing/2014/main" xmlns="" id="{A9187DD9-BF65-4BA9-ACCA-0174EF28C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xmlns="" id="{CB90250C-0E1F-4B4F-8E42-70D1F8C2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45 h 104"/>
                <a:gd name="T2" fmla="*/ 60 w 156"/>
                <a:gd name="T3" fmla="*/ 104 h 104"/>
                <a:gd name="T4" fmla="*/ 156 w 15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solidFill>
              <a:srgbClr val="FFFFFF"/>
            </a:solidFill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Rectangle 52">
            <a:extLst>
              <a:ext uri="{FF2B5EF4-FFF2-40B4-BE49-F238E27FC236}">
                <a16:creationId xmlns:a16="http://schemas.microsoft.com/office/drawing/2014/main" xmlns="" id="{F45D99EA-55E3-4EF2-A184-E495876313ED}"/>
              </a:ext>
            </a:extLst>
          </p:cNvPr>
          <p:cNvSpPr/>
          <p:nvPr/>
        </p:nvSpPr>
        <p:spPr>
          <a:xfrm>
            <a:off x="705817" y="2784875"/>
            <a:ext cx="7661072" cy="551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altLang="ru-RU" sz="1200" dirty="0">
                <a:solidFill>
                  <a:schemeClr val="tx2">
                    <a:lumMod val="50000"/>
                  </a:schemeClr>
                </a:solidFill>
              </a:rPr>
              <a:t>ПОВЫШЕНИЕ КАЧЕСТВА МУНИЦИПАЛЬНЫХ ПРОГРАММ И РАСШИРЕНИЕ ИХ ИСПОЛЬЗОВАНИЯ В </a:t>
            </a:r>
          </a:p>
          <a:p>
            <a:pPr lvl="0">
              <a:lnSpc>
                <a:spcPct val="130000"/>
              </a:lnSpc>
            </a:pPr>
            <a:r>
              <a:rPr lang="ru-RU" altLang="ru-RU" sz="1200" dirty="0">
                <a:solidFill>
                  <a:schemeClr val="tx2">
                    <a:lumMod val="50000"/>
                  </a:schemeClr>
                </a:solidFill>
              </a:rPr>
              <a:t>БЮДЖЕТНОМ ПЛАНИРОВАНИИ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Source Sans Pro Light" panose="020B04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Freeform: Shape 51">
            <a:extLst>
              <a:ext uri="{FF2B5EF4-FFF2-40B4-BE49-F238E27FC236}">
                <a16:creationId xmlns:a16="http://schemas.microsoft.com/office/drawing/2014/main" xmlns="" id="{72D9C019-9718-4508-B363-7AEE1F343B92}"/>
              </a:ext>
            </a:extLst>
          </p:cNvPr>
          <p:cNvSpPr>
            <a:spLocks noChangeAspect="1"/>
          </p:cNvSpPr>
          <p:nvPr/>
        </p:nvSpPr>
        <p:spPr>
          <a:xfrm>
            <a:off x="4480788" y="3913251"/>
            <a:ext cx="366183" cy="349732"/>
          </a:xfrm>
          <a:custGeom>
            <a:avLst/>
            <a:gdLst>
              <a:gd name="connsiteX0" fmla="*/ 2534640 w 4876800"/>
              <a:gd name="connsiteY0" fmla="*/ 1391288 h 4657706"/>
              <a:gd name="connsiteX1" fmla="*/ 2534640 w 4876800"/>
              <a:gd name="connsiteY1" fmla="*/ 2138877 h 4657706"/>
              <a:gd name="connsiteX2" fmla="*/ 2436323 w 4876800"/>
              <a:gd name="connsiteY2" fmla="*/ 2237194 h 4657706"/>
              <a:gd name="connsiteX3" fmla="*/ 1688735 w 4876800"/>
              <a:gd name="connsiteY3" fmla="*/ 2237194 h 4657706"/>
              <a:gd name="connsiteX4" fmla="*/ 2436323 w 4876800"/>
              <a:gd name="connsiteY4" fmla="*/ 2892838 h 4657706"/>
              <a:gd name="connsiteX5" fmla="*/ 3190294 w 4876800"/>
              <a:gd name="connsiteY5" fmla="*/ 2138877 h 4657706"/>
              <a:gd name="connsiteX6" fmla="*/ 2534640 w 4876800"/>
              <a:gd name="connsiteY6" fmla="*/ 1391288 h 4657706"/>
              <a:gd name="connsiteX7" fmla="*/ 2005232 w 4876800"/>
              <a:gd name="connsiteY7" fmla="*/ 1292466 h 4657706"/>
              <a:gd name="connsiteX8" fmla="*/ 1589951 w 4876800"/>
              <a:gd name="connsiteY8" fmla="*/ 1707822 h 4657706"/>
              <a:gd name="connsiteX9" fmla="*/ 2005232 w 4876800"/>
              <a:gd name="connsiteY9" fmla="*/ 1707822 h 4657706"/>
              <a:gd name="connsiteX10" fmla="*/ 2436323 w 4876800"/>
              <a:gd name="connsiteY10" fmla="*/ 1188263 h 4657706"/>
              <a:gd name="connsiteX11" fmla="*/ 3386956 w 4876800"/>
              <a:gd name="connsiteY11" fmla="*/ 2138867 h 4657706"/>
              <a:gd name="connsiteX12" fmla="*/ 2436333 w 4876800"/>
              <a:gd name="connsiteY12" fmla="*/ 3089472 h 4657706"/>
              <a:gd name="connsiteX13" fmla="*/ 1485719 w 4876800"/>
              <a:gd name="connsiteY13" fmla="*/ 2138867 h 4657706"/>
              <a:gd name="connsiteX14" fmla="*/ 1584036 w 4876800"/>
              <a:gd name="connsiteY14" fmla="*/ 2040550 h 4657706"/>
              <a:gd name="connsiteX15" fmla="*/ 2338006 w 4876800"/>
              <a:gd name="connsiteY15" fmla="*/ 2040550 h 4657706"/>
              <a:gd name="connsiteX16" fmla="*/ 2338006 w 4876800"/>
              <a:gd name="connsiteY16" fmla="*/ 1286580 h 4657706"/>
              <a:gd name="connsiteX17" fmla="*/ 2436323 w 4876800"/>
              <a:gd name="connsiteY17" fmla="*/ 1188263 h 4657706"/>
              <a:gd name="connsiteX18" fmla="*/ 2103549 w 4876800"/>
              <a:gd name="connsiteY18" fmla="*/ 1086545 h 4657706"/>
              <a:gd name="connsiteX19" fmla="*/ 2201866 w 4876800"/>
              <a:gd name="connsiteY19" fmla="*/ 1184862 h 4657706"/>
              <a:gd name="connsiteX20" fmla="*/ 2201866 w 4876800"/>
              <a:gd name="connsiteY20" fmla="*/ 1806140 h 4657706"/>
              <a:gd name="connsiteX21" fmla="*/ 2103549 w 4876800"/>
              <a:gd name="connsiteY21" fmla="*/ 1904457 h 4657706"/>
              <a:gd name="connsiteX22" fmla="*/ 1482357 w 4876800"/>
              <a:gd name="connsiteY22" fmla="*/ 1904457 h 4657706"/>
              <a:gd name="connsiteX23" fmla="*/ 1384040 w 4876800"/>
              <a:gd name="connsiteY23" fmla="*/ 1806140 h 4657706"/>
              <a:gd name="connsiteX24" fmla="*/ 2103549 w 4876800"/>
              <a:gd name="connsiteY24" fmla="*/ 1086545 h 4657706"/>
              <a:gd name="connsiteX25" fmla="*/ 466677 w 4876800"/>
              <a:gd name="connsiteY25" fmla="*/ 871909 h 4657706"/>
              <a:gd name="connsiteX26" fmla="*/ 466677 w 4876800"/>
              <a:gd name="connsiteY26" fmla="*/ 3327397 h 4657706"/>
              <a:gd name="connsiteX27" fmla="*/ 4410123 w 4876800"/>
              <a:gd name="connsiteY27" fmla="*/ 3327397 h 4657706"/>
              <a:gd name="connsiteX28" fmla="*/ 4410132 w 4876800"/>
              <a:gd name="connsiteY28" fmla="*/ 3327397 h 4657706"/>
              <a:gd name="connsiteX29" fmla="*/ 4410132 w 4876800"/>
              <a:gd name="connsiteY29" fmla="*/ 871909 h 4657706"/>
              <a:gd name="connsiteX30" fmla="*/ 218494 w 4876800"/>
              <a:gd name="connsiteY30" fmla="*/ 450694 h 4657706"/>
              <a:gd name="connsiteX31" fmla="*/ 218494 w 4876800"/>
              <a:gd name="connsiteY31" fmla="*/ 653415 h 4657706"/>
              <a:gd name="connsiteX32" fmla="*/ 4658306 w 4876800"/>
              <a:gd name="connsiteY32" fmla="*/ 653415 h 4657706"/>
              <a:gd name="connsiteX33" fmla="*/ 4658316 w 4876800"/>
              <a:gd name="connsiteY33" fmla="*/ 653415 h 4657706"/>
              <a:gd name="connsiteX34" fmla="*/ 4658316 w 4876800"/>
              <a:gd name="connsiteY34" fmla="*/ 450694 h 4657706"/>
              <a:gd name="connsiteX35" fmla="*/ 2438400 w 4876800"/>
              <a:gd name="connsiteY35" fmla="*/ 0 h 4657706"/>
              <a:gd name="connsiteX36" fmla="*/ 2547642 w 4876800"/>
              <a:gd name="connsiteY36" fmla="*/ 109242 h 4657706"/>
              <a:gd name="connsiteX37" fmla="*/ 2547642 w 4876800"/>
              <a:gd name="connsiteY37" fmla="*/ 232200 h 4657706"/>
              <a:gd name="connsiteX38" fmla="*/ 4658306 w 4876800"/>
              <a:gd name="connsiteY38" fmla="*/ 232200 h 4657706"/>
              <a:gd name="connsiteX39" fmla="*/ 4876800 w 4876800"/>
              <a:gd name="connsiteY39" fmla="*/ 450694 h 4657706"/>
              <a:gd name="connsiteX40" fmla="*/ 4876800 w 4876800"/>
              <a:gd name="connsiteY40" fmla="*/ 653415 h 4657706"/>
              <a:gd name="connsiteX41" fmla="*/ 4658306 w 4876800"/>
              <a:gd name="connsiteY41" fmla="*/ 871909 h 4657706"/>
              <a:gd name="connsiteX42" fmla="*/ 4628617 w 4876800"/>
              <a:gd name="connsiteY42" fmla="*/ 871909 h 4657706"/>
              <a:gd name="connsiteX43" fmla="*/ 4628617 w 4876800"/>
              <a:gd name="connsiteY43" fmla="*/ 3327425 h 4657706"/>
              <a:gd name="connsiteX44" fmla="*/ 4410123 w 4876800"/>
              <a:gd name="connsiteY44" fmla="*/ 3545919 h 4657706"/>
              <a:gd name="connsiteX45" fmla="*/ 2547642 w 4876800"/>
              <a:gd name="connsiteY45" fmla="*/ 3545919 h 4657706"/>
              <a:gd name="connsiteX46" fmla="*/ 2547642 w 4876800"/>
              <a:gd name="connsiteY46" fmla="*/ 3866550 h 4657706"/>
              <a:gd name="connsiteX47" fmla="*/ 3357200 w 4876800"/>
              <a:gd name="connsiteY47" fmla="*/ 4460367 h 4657706"/>
              <a:gd name="connsiteX48" fmla="*/ 3380680 w 4876800"/>
              <a:gd name="connsiteY48" fmla="*/ 4613072 h 4657706"/>
              <a:gd name="connsiteX49" fmla="*/ 3292507 w 4876800"/>
              <a:gd name="connsiteY49" fmla="*/ 4657706 h 4657706"/>
              <a:gd name="connsiteX50" fmla="*/ 3227975 w 4876800"/>
              <a:gd name="connsiteY50" fmla="*/ 4636542 h 4657706"/>
              <a:gd name="connsiteX51" fmla="*/ 2547642 w 4876800"/>
              <a:gd name="connsiteY51" fmla="*/ 4137507 h 4657706"/>
              <a:gd name="connsiteX52" fmla="*/ 2547642 w 4876800"/>
              <a:gd name="connsiteY52" fmla="*/ 4548454 h 4657706"/>
              <a:gd name="connsiteX53" fmla="*/ 2438400 w 4876800"/>
              <a:gd name="connsiteY53" fmla="*/ 4657696 h 4657706"/>
              <a:gd name="connsiteX54" fmla="*/ 2329158 w 4876800"/>
              <a:gd name="connsiteY54" fmla="*/ 4548454 h 4657706"/>
              <a:gd name="connsiteX55" fmla="*/ 2329158 w 4876800"/>
              <a:gd name="connsiteY55" fmla="*/ 4137507 h 4657706"/>
              <a:gd name="connsiteX56" fmla="*/ 1648825 w 4876800"/>
              <a:gd name="connsiteY56" fmla="*/ 4636542 h 4657706"/>
              <a:gd name="connsiteX57" fmla="*/ 1496120 w 4876800"/>
              <a:gd name="connsiteY57" fmla="*/ 4613062 h 4657706"/>
              <a:gd name="connsiteX58" fmla="*/ 1519599 w 4876800"/>
              <a:gd name="connsiteY58" fmla="*/ 4460358 h 4657706"/>
              <a:gd name="connsiteX59" fmla="*/ 2329158 w 4876800"/>
              <a:gd name="connsiteY59" fmla="*/ 3866540 h 4657706"/>
              <a:gd name="connsiteX60" fmla="*/ 2329158 w 4876800"/>
              <a:gd name="connsiteY60" fmla="*/ 3545910 h 4657706"/>
              <a:gd name="connsiteX61" fmla="*/ 466677 w 4876800"/>
              <a:gd name="connsiteY61" fmla="*/ 3545910 h 4657706"/>
              <a:gd name="connsiteX62" fmla="*/ 248183 w 4876800"/>
              <a:gd name="connsiteY62" fmla="*/ 3327416 h 4657706"/>
              <a:gd name="connsiteX63" fmla="*/ 248183 w 4876800"/>
              <a:gd name="connsiteY63" fmla="*/ 871918 h 4657706"/>
              <a:gd name="connsiteX64" fmla="*/ 218494 w 4876800"/>
              <a:gd name="connsiteY64" fmla="*/ 871918 h 4657706"/>
              <a:gd name="connsiteX65" fmla="*/ 0 w 4876800"/>
              <a:gd name="connsiteY65" fmla="*/ 653424 h 4657706"/>
              <a:gd name="connsiteX66" fmla="*/ 0 w 4876800"/>
              <a:gd name="connsiteY66" fmla="*/ 450694 h 4657706"/>
              <a:gd name="connsiteX67" fmla="*/ 218494 w 4876800"/>
              <a:gd name="connsiteY67" fmla="*/ 232200 h 4657706"/>
              <a:gd name="connsiteX68" fmla="*/ 2329158 w 4876800"/>
              <a:gd name="connsiteY68" fmla="*/ 232200 h 4657706"/>
              <a:gd name="connsiteX69" fmla="*/ 2329158 w 4876800"/>
              <a:gd name="connsiteY69" fmla="*/ 109242 h 4657706"/>
              <a:gd name="connsiteX70" fmla="*/ 2438400 w 4876800"/>
              <a:gd name="connsiteY70" fmla="*/ 0 h 465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876800" h="4657706">
                <a:moveTo>
                  <a:pt x="2534640" y="1391288"/>
                </a:moveTo>
                <a:lnTo>
                  <a:pt x="2534640" y="2138877"/>
                </a:lnTo>
                <a:cubicBezTo>
                  <a:pt x="2534640" y="2193179"/>
                  <a:pt x="2490625" y="2237194"/>
                  <a:pt x="2436323" y="2237194"/>
                </a:cubicBezTo>
                <a:lnTo>
                  <a:pt x="1688735" y="2237194"/>
                </a:lnTo>
                <a:cubicBezTo>
                  <a:pt x="1737064" y="2606649"/>
                  <a:pt x="2053895" y="2892838"/>
                  <a:pt x="2436323" y="2892838"/>
                </a:cubicBezTo>
                <a:cubicBezTo>
                  <a:pt x="2852070" y="2892838"/>
                  <a:pt x="3190303" y="2554615"/>
                  <a:pt x="3190294" y="2138877"/>
                </a:cubicBezTo>
                <a:cubicBezTo>
                  <a:pt x="3190294" y="1756448"/>
                  <a:pt x="2904096" y="1439618"/>
                  <a:pt x="2534640" y="1391288"/>
                </a:cubicBezTo>
                <a:close/>
                <a:moveTo>
                  <a:pt x="2005232" y="1292466"/>
                </a:moveTo>
                <a:cubicBezTo>
                  <a:pt x="1795596" y="1332509"/>
                  <a:pt x="1629985" y="1498149"/>
                  <a:pt x="1589951" y="1707822"/>
                </a:cubicBezTo>
                <a:lnTo>
                  <a:pt x="2005232" y="1707822"/>
                </a:lnTo>
                <a:close/>
                <a:moveTo>
                  <a:pt x="2436323" y="1188263"/>
                </a:moveTo>
                <a:cubicBezTo>
                  <a:pt x="2960493" y="1188263"/>
                  <a:pt x="3386956" y="1614707"/>
                  <a:pt x="3386956" y="2138867"/>
                </a:cubicBezTo>
                <a:cubicBezTo>
                  <a:pt x="3386956" y="2663028"/>
                  <a:pt x="2960503" y="3089472"/>
                  <a:pt x="2436333" y="3089472"/>
                </a:cubicBezTo>
                <a:cubicBezTo>
                  <a:pt x="1912163" y="3089472"/>
                  <a:pt x="1485719" y="2663038"/>
                  <a:pt x="1485719" y="2138867"/>
                </a:cubicBezTo>
                <a:cubicBezTo>
                  <a:pt x="1485719" y="2084565"/>
                  <a:pt x="1529734" y="2040550"/>
                  <a:pt x="1584036" y="2040550"/>
                </a:cubicBezTo>
                <a:lnTo>
                  <a:pt x="2338006" y="2040550"/>
                </a:lnTo>
                <a:lnTo>
                  <a:pt x="2338006" y="1286580"/>
                </a:lnTo>
                <a:cubicBezTo>
                  <a:pt x="2338006" y="1232278"/>
                  <a:pt x="2382021" y="1188263"/>
                  <a:pt x="2436323" y="1188263"/>
                </a:cubicBezTo>
                <a:close/>
                <a:moveTo>
                  <a:pt x="2103549" y="1086545"/>
                </a:moveTo>
                <a:cubicBezTo>
                  <a:pt x="2157860" y="1086545"/>
                  <a:pt x="2201875" y="1130560"/>
                  <a:pt x="2201866" y="1184862"/>
                </a:cubicBezTo>
                <a:lnTo>
                  <a:pt x="2201866" y="1806140"/>
                </a:lnTo>
                <a:cubicBezTo>
                  <a:pt x="2201866" y="1860442"/>
                  <a:pt x="2157851" y="1904457"/>
                  <a:pt x="2103549" y="1904457"/>
                </a:cubicBezTo>
                <a:lnTo>
                  <a:pt x="1482357" y="1904457"/>
                </a:lnTo>
                <a:cubicBezTo>
                  <a:pt x="1428055" y="1904457"/>
                  <a:pt x="1384040" y="1860442"/>
                  <a:pt x="1384040" y="1806140"/>
                </a:cubicBezTo>
                <a:cubicBezTo>
                  <a:pt x="1384040" y="1409357"/>
                  <a:pt x="1706813" y="1086545"/>
                  <a:pt x="2103549" y="1086545"/>
                </a:cubicBezTo>
                <a:close/>
                <a:moveTo>
                  <a:pt x="466677" y="871909"/>
                </a:moveTo>
                <a:lnTo>
                  <a:pt x="466677" y="3327397"/>
                </a:lnTo>
                <a:lnTo>
                  <a:pt x="4410123" y="3327397"/>
                </a:lnTo>
                <a:lnTo>
                  <a:pt x="4410132" y="3327397"/>
                </a:lnTo>
                <a:lnTo>
                  <a:pt x="4410132" y="871909"/>
                </a:lnTo>
                <a:close/>
                <a:moveTo>
                  <a:pt x="218494" y="450694"/>
                </a:moveTo>
                <a:lnTo>
                  <a:pt x="218494" y="653415"/>
                </a:lnTo>
                <a:lnTo>
                  <a:pt x="4658306" y="653415"/>
                </a:lnTo>
                <a:lnTo>
                  <a:pt x="4658316" y="653415"/>
                </a:lnTo>
                <a:lnTo>
                  <a:pt x="4658316" y="450694"/>
                </a:lnTo>
                <a:close/>
                <a:moveTo>
                  <a:pt x="2438400" y="0"/>
                </a:moveTo>
                <a:cubicBezTo>
                  <a:pt x="2498731" y="0"/>
                  <a:pt x="2547642" y="48911"/>
                  <a:pt x="2547642" y="109242"/>
                </a:cubicBezTo>
                <a:lnTo>
                  <a:pt x="2547642" y="232200"/>
                </a:lnTo>
                <a:lnTo>
                  <a:pt x="4658306" y="232200"/>
                </a:lnTo>
                <a:cubicBezTo>
                  <a:pt x="4778788" y="232200"/>
                  <a:pt x="4876800" y="330212"/>
                  <a:pt x="4876800" y="450694"/>
                </a:cubicBezTo>
                <a:lnTo>
                  <a:pt x="4876800" y="653415"/>
                </a:lnTo>
                <a:cubicBezTo>
                  <a:pt x="4876800" y="773897"/>
                  <a:pt x="4778778" y="871909"/>
                  <a:pt x="4658306" y="871909"/>
                </a:cubicBezTo>
                <a:lnTo>
                  <a:pt x="4628617" y="871909"/>
                </a:lnTo>
                <a:lnTo>
                  <a:pt x="4628617" y="3327425"/>
                </a:lnTo>
                <a:cubicBezTo>
                  <a:pt x="4628617" y="3447907"/>
                  <a:pt x="4530595" y="3545919"/>
                  <a:pt x="4410123" y="3545919"/>
                </a:cubicBezTo>
                <a:lnTo>
                  <a:pt x="2547642" y="3545919"/>
                </a:lnTo>
                <a:lnTo>
                  <a:pt x="2547642" y="3866550"/>
                </a:lnTo>
                <a:lnTo>
                  <a:pt x="3357200" y="4460367"/>
                </a:lnTo>
                <a:cubicBezTo>
                  <a:pt x="3405854" y="4496057"/>
                  <a:pt x="3416370" y="4564428"/>
                  <a:pt x="3380680" y="4613072"/>
                </a:cubicBezTo>
                <a:cubicBezTo>
                  <a:pt x="3359277" y="4642247"/>
                  <a:pt x="3326120" y="4657706"/>
                  <a:pt x="3292507" y="4657706"/>
                </a:cubicBezTo>
                <a:cubicBezTo>
                  <a:pt x="3270075" y="4657706"/>
                  <a:pt x="3247444" y="4650819"/>
                  <a:pt x="3227975" y="4636542"/>
                </a:cubicBezTo>
                <a:lnTo>
                  <a:pt x="2547642" y="4137507"/>
                </a:lnTo>
                <a:lnTo>
                  <a:pt x="2547642" y="4548454"/>
                </a:lnTo>
                <a:cubicBezTo>
                  <a:pt x="2547642" y="4608786"/>
                  <a:pt x="2498741" y="4657696"/>
                  <a:pt x="2438400" y="4657696"/>
                </a:cubicBezTo>
                <a:cubicBezTo>
                  <a:pt x="2378069" y="4657696"/>
                  <a:pt x="2329158" y="4608786"/>
                  <a:pt x="2329158" y="4548454"/>
                </a:cubicBezTo>
                <a:lnTo>
                  <a:pt x="2329158" y="4137507"/>
                </a:lnTo>
                <a:lnTo>
                  <a:pt x="1648825" y="4636542"/>
                </a:lnTo>
                <a:cubicBezTo>
                  <a:pt x="1600181" y="4672222"/>
                  <a:pt x="1531820" y="4661716"/>
                  <a:pt x="1496120" y="4613062"/>
                </a:cubicBezTo>
                <a:cubicBezTo>
                  <a:pt x="1460430" y="4564418"/>
                  <a:pt x="1470955" y="4496048"/>
                  <a:pt x="1519599" y="4460358"/>
                </a:cubicBezTo>
                <a:lnTo>
                  <a:pt x="2329158" y="3866540"/>
                </a:lnTo>
                <a:lnTo>
                  <a:pt x="2329158" y="3545910"/>
                </a:lnTo>
                <a:lnTo>
                  <a:pt x="466677" y="3545910"/>
                </a:lnTo>
                <a:cubicBezTo>
                  <a:pt x="346195" y="3545910"/>
                  <a:pt x="248183" y="3447888"/>
                  <a:pt x="248183" y="3327416"/>
                </a:cubicBezTo>
                <a:lnTo>
                  <a:pt x="248183" y="871918"/>
                </a:lnTo>
                <a:lnTo>
                  <a:pt x="218494" y="871918"/>
                </a:lnTo>
                <a:cubicBezTo>
                  <a:pt x="98012" y="871918"/>
                  <a:pt x="0" y="773897"/>
                  <a:pt x="0" y="653424"/>
                </a:cubicBezTo>
                <a:lnTo>
                  <a:pt x="0" y="450694"/>
                </a:lnTo>
                <a:cubicBezTo>
                  <a:pt x="0" y="330212"/>
                  <a:pt x="98012" y="232200"/>
                  <a:pt x="218494" y="232200"/>
                </a:cubicBezTo>
                <a:lnTo>
                  <a:pt x="2329158" y="232200"/>
                </a:lnTo>
                <a:lnTo>
                  <a:pt x="2329158" y="109242"/>
                </a:lnTo>
                <a:cubicBezTo>
                  <a:pt x="2329158" y="48911"/>
                  <a:pt x="2378069" y="0"/>
                  <a:pt x="24384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56" name="Freeform: Shape 93">
            <a:extLst>
              <a:ext uri="{FF2B5EF4-FFF2-40B4-BE49-F238E27FC236}">
                <a16:creationId xmlns:a16="http://schemas.microsoft.com/office/drawing/2014/main" xmlns="" id="{A3CD22AA-6EE6-4515-8880-74F135EE48AE}"/>
              </a:ext>
            </a:extLst>
          </p:cNvPr>
          <p:cNvSpPr>
            <a:spLocks noChangeAspect="1"/>
          </p:cNvSpPr>
          <p:nvPr/>
        </p:nvSpPr>
        <p:spPr>
          <a:xfrm>
            <a:off x="5485124" y="3331349"/>
            <a:ext cx="285962" cy="348601"/>
          </a:xfrm>
          <a:custGeom>
            <a:avLst/>
            <a:gdLst>
              <a:gd name="connsiteX0" fmla="*/ 3238500 w 4000500"/>
              <a:gd name="connsiteY0" fmla="*/ 4305300 h 4876800"/>
              <a:gd name="connsiteX1" fmla="*/ 3238500 w 4000500"/>
              <a:gd name="connsiteY1" fmla="*/ 4686300 h 4876800"/>
              <a:gd name="connsiteX2" fmla="*/ 3810000 w 4000500"/>
              <a:gd name="connsiteY2" fmla="*/ 4686300 h 4876800"/>
              <a:gd name="connsiteX3" fmla="*/ 3810000 w 4000500"/>
              <a:gd name="connsiteY3" fmla="*/ 4305300 h 4876800"/>
              <a:gd name="connsiteX4" fmla="*/ 1714500 w 4000500"/>
              <a:gd name="connsiteY4" fmla="*/ 4305300 h 4876800"/>
              <a:gd name="connsiteX5" fmla="*/ 1714500 w 4000500"/>
              <a:gd name="connsiteY5" fmla="*/ 4686300 h 4876800"/>
              <a:gd name="connsiteX6" fmla="*/ 2286000 w 4000500"/>
              <a:gd name="connsiteY6" fmla="*/ 4686300 h 4876800"/>
              <a:gd name="connsiteX7" fmla="*/ 2286000 w 4000500"/>
              <a:gd name="connsiteY7" fmla="*/ 4305300 h 4876800"/>
              <a:gd name="connsiteX8" fmla="*/ 190500 w 4000500"/>
              <a:gd name="connsiteY8" fmla="*/ 4305300 h 4876800"/>
              <a:gd name="connsiteX9" fmla="*/ 190500 w 4000500"/>
              <a:gd name="connsiteY9" fmla="*/ 4686300 h 4876800"/>
              <a:gd name="connsiteX10" fmla="*/ 762000 w 4000500"/>
              <a:gd name="connsiteY10" fmla="*/ 4686300 h 4876800"/>
              <a:gd name="connsiteX11" fmla="*/ 762000 w 4000500"/>
              <a:gd name="connsiteY11" fmla="*/ 4305300 h 4876800"/>
              <a:gd name="connsiteX12" fmla="*/ 1333500 w 4000500"/>
              <a:gd name="connsiteY12" fmla="*/ 3105150 h 4876800"/>
              <a:gd name="connsiteX13" fmla="*/ 1333500 w 4000500"/>
              <a:gd name="connsiteY13" fmla="*/ 3486150 h 4876800"/>
              <a:gd name="connsiteX14" fmla="*/ 2667000 w 4000500"/>
              <a:gd name="connsiteY14" fmla="*/ 3486150 h 4876800"/>
              <a:gd name="connsiteX15" fmla="*/ 2667000 w 4000500"/>
              <a:gd name="connsiteY15" fmla="*/ 3105150 h 4876800"/>
              <a:gd name="connsiteX16" fmla="*/ 1333500 w 4000500"/>
              <a:gd name="connsiteY16" fmla="*/ 1933575 h 4876800"/>
              <a:gd name="connsiteX17" fmla="*/ 1333500 w 4000500"/>
              <a:gd name="connsiteY17" fmla="*/ 2314575 h 4876800"/>
              <a:gd name="connsiteX18" fmla="*/ 2667000 w 4000500"/>
              <a:gd name="connsiteY18" fmla="*/ 2314575 h 4876800"/>
              <a:gd name="connsiteX19" fmla="*/ 2667000 w 4000500"/>
              <a:gd name="connsiteY19" fmla="*/ 1933575 h 4876800"/>
              <a:gd name="connsiteX20" fmla="*/ 2952750 w 4000500"/>
              <a:gd name="connsiteY20" fmla="*/ 571500 h 4876800"/>
              <a:gd name="connsiteX21" fmla="*/ 3048000 w 4000500"/>
              <a:gd name="connsiteY21" fmla="*/ 666750 h 4876800"/>
              <a:gd name="connsiteX22" fmla="*/ 2952750 w 4000500"/>
              <a:gd name="connsiteY22" fmla="*/ 762000 h 4876800"/>
              <a:gd name="connsiteX23" fmla="*/ 2857500 w 4000500"/>
              <a:gd name="connsiteY23" fmla="*/ 666750 h 4876800"/>
              <a:gd name="connsiteX24" fmla="*/ 2952750 w 4000500"/>
              <a:gd name="connsiteY24" fmla="*/ 571500 h 4876800"/>
              <a:gd name="connsiteX25" fmla="*/ 1047750 w 4000500"/>
              <a:gd name="connsiteY25" fmla="*/ 571500 h 4876800"/>
              <a:gd name="connsiteX26" fmla="*/ 2571750 w 4000500"/>
              <a:gd name="connsiteY26" fmla="*/ 571500 h 4876800"/>
              <a:gd name="connsiteX27" fmla="*/ 2667000 w 4000500"/>
              <a:gd name="connsiteY27" fmla="*/ 666750 h 4876800"/>
              <a:gd name="connsiteX28" fmla="*/ 2571750 w 4000500"/>
              <a:gd name="connsiteY28" fmla="*/ 762000 h 4876800"/>
              <a:gd name="connsiteX29" fmla="*/ 1047750 w 4000500"/>
              <a:gd name="connsiteY29" fmla="*/ 762000 h 4876800"/>
              <a:gd name="connsiteX30" fmla="*/ 952500 w 4000500"/>
              <a:gd name="connsiteY30" fmla="*/ 666750 h 4876800"/>
              <a:gd name="connsiteX31" fmla="*/ 1047750 w 4000500"/>
              <a:gd name="connsiteY31" fmla="*/ 571500 h 4876800"/>
              <a:gd name="connsiteX32" fmla="*/ 666750 w 4000500"/>
              <a:gd name="connsiteY32" fmla="*/ 190500 h 4876800"/>
              <a:gd name="connsiteX33" fmla="*/ 571500 w 4000500"/>
              <a:gd name="connsiteY33" fmla="*/ 285750 h 4876800"/>
              <a:gd name="connsiteX34" fmla="*/ 571500 w 4000500"/>
              <a:gd name="connsiteY34" fmla="*/ 1047750 h 4876800"/>
              <a:gd name="connsiteX35" fmla="*/ 666750 w 4000500"/>
              <a:gd name="connsiteY35" fmla="*/ 1143000 h 4876800"/>
              <a:gd name="connsiteX36" fmla="*/ 3333750 w 4000500"/>
              <a:gd name="connsiteY36" fmla="*/ 1143000 h 4876800"/>
              <a:gd name="connsiteX37" fmla="*/ 3429000 w 4000500"/>
              <a:gd name="connsiteY37" fmla="*/ 1047750 h 4876800"/>
              <a:gd name="connsiteX38" fmla="*/ 3429000 w 4000500"/>
              <a:gd name="connsiteY38" fmla="*/ 285750 h 4876800"/>
              <a:gd name="connsiteX39" fmla="*/ 3333750 w 4000500"/>
              <a:gd name="connsiteY39" fmla="*/ 190500 h 4876800"/>
              <a:gd name="connsiteX40" fmla="*/ 666750 w 4000500"/>
              <a:gd name="connsiteY40" fmla="*/ 0 h 4876800"/>
              <a:gd name="connsiteX41" fmla="*/ 3333750 w 4000500"/>
              <a:gd name="connsiteY41" fmla="*/ 0 h 4876800"/>
              <a:gd name="connsiteX42" fmla="*/ 3619500 w 4000500"/>
              <a:gd name="connsiteY42" fmla="*/ 285750 h 4876800"/>
              <a:gd name="connsiteX43" fmla="*/ 3619500 w 4000500"/>
              <a:gd name="connsiteY43" fmla="*/ 1047750 h 4876800"/>
              <a:gd name="connsiteX44" fmla="*/ 3333750 w 4000500"/>
              <a:gd name="connsiteY44" fmla="*/ 1333500 h 4876800"/>
              <a:gd name="connsiteX45" fmla="*/ 2095500 w 4000500"/>
              <a:gd name="connsiteY45" fmla="*/ 1333500 h 4876800"/>
              <a:gd name="connsiteX46" fmla="*/ 2095500 w 4000500"/>
              <a:gd name="connsiteY46" fmla="*/ 1743075 h 4876800"/>
              <a:gd name="connsiteX47" fmla="*/ 2762250 w 4000500"/>
              <a:gd name="connsiteY47" fmla="*/ 1743075 h 4876800"/>
              <a:gd name="connsiteX48" fmla="*/ 2857500 w 4000500"/>
              <a:gd name="connsiteY48" fmla="*/ 1838325 h 4876800"/>
              <a:gd name="connsiteX49" fmla="*/ 2857500 w 4000500"/>
              <a:gd name="connsiteY49" fmla="*/ 2409825 h 4876800"/>
              <a:gd name="connsiteX50" fmla="*/ 2762250 w 4000500"/>
              <a:gd name="connsiteY50" fmla="*/ 2505075 h 4876800"/>
              <a:gd name="connsiteX51" fmla="*/ 2095500 w 4000500"/>
              <a:gd name="connsiteY51" fmla="*/ 2505075 h 4876800"/>
              <a:gd name="connsiteX52" fmla="*/ 2095500 w 4000500"/>
              <a:gd name="connsiteY52" fmla="*/ 2914650 h 4876800"/>
              <a:gd name="connsiteX53" fmla="*/ 2762250 w 4000500"/>
              <a:gd name="connsiteY53" fmla="*/ 2914650 h 4876800"/>
              <a:gd name="connsiteX54" fmla="*/ 2857500 w 4000500"/>
              <a:gd name="connsiteY54" fmla="*/ 3009900 h 4876800"/>
              <a:gd name="connsiteX55" fmla="*/ 2857500 w 4000500"/>
              <a:gd name="connsiteY55" fmla="*/ 3295650 h 4876800"/>
              <a:gd name="connsiteX56" fmla="*/ 3524250 w 4000500"/>
              <a:gd name="connsiteY56" fmla="*/ 3295650 h 4876800"/>
              <a:gd name="connsiteX57" fmla="*/ 3619500 w 4000500"/>
              <a:gd name="connsiteY57" fmla="*/ 3390900 h 4876800"/>
              <a:gd name="connsiteX58" fmla="*/ 3619500 w 4000500"/>
              <a:gd name="connsiteY58" fmla="*/ 4114800 h 4876800"/>
              <a:gd name="connsiteX59" fmla="*/ 3905250 w 4000500"/>
              <a:gd name="connsiteY59" fmla="*/ 4114800 h 4876800"/>
              <a:gd name="connsiteX60" fmla="*/ 4000500 w 4000500"/>
              <a:gd name="connsiteY60" fmla="*/ 4210050 h 4876800"/>
              <a:gd name="connsiteX61" fmla="*/ 4000500 w 4000500"/>
              <a:gd name="connsiteY61" fmla="*/ 4781550 h 4876800"/>
              <a:gd name="connsiteX62" fmla="*/ 3905250 w 4000500"/>
              <a:gd name="connsiteY62" fmla="*/ 4876800 h 4876800"/>
              <a:gd name="connsiteX63" fmla="*/ 3143250 w 4000500"/>
              <a:gd name="connsiteY63" fmla="*/ 4876800 h 4876800"/>
              <a:gd name="connsiteX64" fmla="*/ 3048000 w 4000500"/>
              <a:gd name="connsiteY64" fmla="*/ 4781550 h 4876800"/>
              <a:gd name="connsiteX65" fmla="*/ 3048000 w 4000500"/>
              <a:gd name="connsiteY65" fmla="*/ 4210050 h 4876800"/>
              <a:gd name="connsiteX66" fmla="*/ 3143250 w 4000500"/>
              <a:gd name="connsiteY66" fmla="*/ 4114800 h 4876800"/>
              <a:gd name="connsiteX67" fmla="*/ 3429000 w 4000500"/>
              <a:gd name="connsiteY67" fmla="*/ 4114800 h 4876800"/>
              <a:gd name="connsiteX68" fmla="*/ 3429000 w 4000500"/>
              <a:gd name="connsiteY68" fmla="*/ 3486150 h 4876800"/>
              <a:gd name="connsiteX69" fmla="*/ 2857500 w 4000500"/>
              <a:gd name="connsiteY69" fmla="*/ 3486150 h 4876800"/>
              <a:gd name="connsiteX70" fmla="*/ 2857500 w 4000500"/>
              <a:gd name="connsiteY70" fmla="*/ 3581400 h 4876800"/>
              <a:gd name="connsiteX71" fmla="*/ 2762250 w 4000500"/>
              <a:gd name="connsiteY71" fmla="*/ 3676650 h 4876800"/>
              <a:gd name="connsiteX72" fmla="*/ 2095500 w 4000500"/>
              <a:gd name="connsiteY72" fmla="*/ 3676650 h 4876800"/>
              <a:gd name="connsiteX73" fmla="*/ 2095500 w 4000500"/>
              <a:gd name="connsiteY73" fmla="*/ 4114800 h 4876800"/>
              <a:gd name="connsiteX74" fmla="*/ 2381250 w 4000500"/>
              <a:gd name="connsiteY74" fmla="*/ 4114800 h 4876800"/>
              <a:gd name="connsiteX75" fmla="*/ 2476500 w 4000500"/>
              <a:gd name="connsiteY75" fmla="*/ 4210050 h 4876800"/>
              <a:gd name="connsiteX76" fmla="*/ 2476500 w 4000500"/>
              <a:gd name="connsiteY76" fmla="*/ 4781550 h 4876800"/>
              <a:gd name="connsiteX77" fmla="*/ 2381250 w 4000500"/>
              <a:gd name="connsiteY77" fmla="*/ 4876800 h 4876800"/>
              <a:gd name="connsiteX78" fmla="*/ 1619250 w 4000500"/>
              <a:gd name="connsiteY78" fmla="*/ 4876800 h 4876800"/>
              <a:gd name="connsiteX79" fmla="*/ 1524000 w 4000500"/>
              <a:gd name="connsiteY79" fmla="*/ 4781550 h 4876800"/>
              <a:gd name="connsiteX80" fmla="*/ 1524000 w 4000500"/>
              <a:gd name="connsiteY80" fmla="*/ 4210050 h 4876800"/>
              <a:gd name="connsiteX81" fmla="*/ 1619250 w 4000500"/>
              <a:gd name="connsiteY81" fmla="*/ 4114800 h 4876800"/>
              <a:gd name="connsiteX82" fmla="*/ 1905000 w 4000500"/>
              <a:gd name="connsiteY82" fmla="*/ 4114800 h 4876800"/>
              <a:gd name="connsiteX83" fmla="*/ 1905000 w 4000500"/>
              <a:gd name="connsiteY83" fmla="*/ 3676650 h 4876800"/>
              <a:gd name="connsiteX84" fmla="*/ 1238250 w 4000500"/>
              <a:gd name="connsiteY84" fmla="*/ 3676650 h 4876800"/>
              <a:gd name="connsiteX85" fmla="*/ 1143000 w 4000500"/>
              <a:gd name="connsiteY85" fmla="*/ 3581400 h 4876800"/>
              <a:gd name="connsiteX86" fmla="*/ 1143000 w 4000500"/>
              <a:gd name="connsiteY86" fmla="*/ 3486150 h 4876800"/>
              <a:gd name="connsiteX87" fmla="*/ 571500 w 4000500"/>
              <a:gd name="connsiteY87" fmla="*/ 3486150 h 4876800"/>
              <a:gd name="connsiteX88" fmla="*/ 571500 w 4000500"/>
              <a:gd name="connsiteY88" fmla="*/ 4114800 h 4876800"/>
              <a:gd name="connsiteX89" fmla="*/ 857250 w 4000500"/>
              <a:gd name="connsiteY89" fmla="*/ 4114800 h 4876800"/>
              <a:gd name="connsiteX90" fmla="*/ 952500 w 4000500"/>
              <a:gd name="connsiteY90" fmla="*/ 4210050 h 4876800"/>
              <a:gd name="connsiteX91" fmla="*/ 952500 w 4000500"/>
              <a:gd name="connsiteY91" fmla="*/ 4781550 h 4876800"/>
              <a:gd name="connsiteX92" fmla="*/ 857250 w 4000500"/>
              <a:gd name="connsiteY92" fmla="*/ 4876800 h 4876800"/>
              <a:gd name="connsiteX93" fmla="*/ 95250 w 4000500"/>
              <a:gd name="connsiteY93" fmla="*/ 4876800 h 4876800"/>
              <a:gd name="connsiteX94" fmla="*/ 0 w 4000500"/>
              <a:gd name="connsiteY94" fmla="*/ 4781550 h 4876800"/>
              <a:gd name="connsiteX95" fmla="*/ 0 w 4000500"/>
              <a:gd name="connsiteY95" fmla="*/ 4210050 h 4876800"/>
              <a:gd name="connsiteX96" fmla="*/ 95250 w 4000500"/>
              <a:gd name="connsiteY96" fmla="*/ 4114800 h 4876800"/>
              <a:gd name="connsiteX97" fmla="*/ 381000 w 4000500"/>
              <a:gd name="connsiteY97" fmla="*/ 4114800 h 4876800"/>
              <a:gd name="connsiteX98" fmla="*/ 381000 w 4000500"/>
              <a:gd name="connsiteY98" fmla="*/ 3390900 h 4876800"/>
              <a:gd name="connsiteX99" fmla="*/ 476250 w 4000500"/>
              <a:gd name="connsiteY99" fmla="*/ 3295650 h 4876800"/>
              <a:gd name="connsiteX100" fmla="*/ 1143000 w 4000500"/>
              <a:gd name="connsiteY100" fmla="*/ 3295650 h 4876800"/>
              <a:gd name="connsiteX101" fmla="*/ 1143000 w 4000500"/>
              <a:gd name="connsiteY101" fmla="*/ 3009900 h 4876800"/>
              <a:gd name="connsiteX102" fmla="*/ 1238250 w 4000500"/>
              <a:gd name="connsiteY102" fmla="*/ 2914650 h 4876800"/>
              <a:gd name="connsiteX103" fmla="*/ 1905000 w 4000500"/>
              <a:gd name="connsiteY103" fmla="*/ 2914650 h 4876800"/>
              <a:gd name="connsiteX104" fmla="*/ 1905000 w 4000500"/>
              <a:gd name="connsiteY104" fmla="*/ 2505075 h 4876800"/>
              <a:gd name="connsiteX105" fmla="*/ 1238250 w 4000500"/>
              <a:gd name="connsiteY105" fmla="*/ 2505075 h 4876800"/>
              <a:gd name="connsiteX106" fmla="*/ 1143000 w 4000500"/>
              <a:gd name="connsiteY106" fmla="*/ 2409825 h 4876800"/>
              <a:gd name="connsiteX107" fmla="*/ 1143000 w 4000500"/>
              <a:gd name="connsiteY107" fmla="*/ 1838325 h 4876800"/>
              <a:gd name="connsiteX108" fmla="*/ 1238250 w 4000500"/>
              <a:gd name="connsiteY108" fmla="*/ 1743075 h 4876800"/>
              <a:gd name="connsiteX109" fmla="*/ 1905000 w 4000500"/>
              <a:gd name="connsiteY109" fmla="*/ 1743075 h 4876800"/>
              <a:gd name="connsiteX110" fmla="*/ 1905000 w 4000500"/>
              <a:gd name="connsiteY110" fmla="*/ 1333500 h 4876800"/>
              <a:gd name="connsiteX111" fmla="*/ 666750 w 4000500"/>
              <a:gd name="connsiteY111" fmla="*/ 1333500 h 4876800"/>
              <a:gd name="connsiteX112" fmla="*/ 381000 w 4000500"/>
              <a:gd name="connsiteY112" fmla="*/ 1047750 h 4876800"/>
              <a:gd name="connsiteX113" fmla="*/ 381000 w 4000500"/>
              <a:gd name="connsiteY113" fmla="*/ 285750 h 4876800"/>
              <a:gd name="connsiteX114" fmla="*/ 666750 w 4000500"/>
              <a:gd name="connsiteY114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4000500" h="4876800">
                <a:moveTo>
                  <a:pt x="3238500" y="4305300"/>
                </a:moveTo>
                <a:lnTo>
                  <a:pt x="3238500" y="4686300"/>
                </a:lnTo>
                <a:lnTo>
                  <a:pt x="3810000" y="4686300"/>
                </a:lnTo>
                <a:lnTo>
                  <a:pt x="3810000" y="4305300"/>
                </a:lnTo>
                <a:close/>
                <a:moveTo>
                  <a:pt x="1714500" y="4305300"/>
                </a:moveTo>
                <a:lnTo>
                  <a:pt x="1714500" y="4686300"/>
                </a:lnTo>
                <a:lnTo>
                  <a:pt x="2286000" y="4686300"/>
                </a:lnTo>
                <a:lnTo>
                  <a:pt x="2286000" y="4305300"/>
                </a:lnTo>
                <a:close/>
                <a:moveTo>
                  <a:pt x="190500" y="4305300"/>
                </a:moveTo>
                <a:lnTo>
                  <a:pt x="190500" y="4686300"/>
                </a:lnTo>
                <a:lnTo>
                  <a:pt x="762000" y="4686300"/>
                </a:lnTo>
                <a:lnTo>
                  <a:pt x="762000" y="4305300"/>
                </a:lnTo>
                <a:close/>
                <a:moveTo>
                  <a:pt x="1333500" y="3105150"/>
                </a:moveTo>
                <a:lnTo>
                  <a:pt x="1333500" y="3486150"/>
                </a:lnTo>
                <a:lnTo>
                  <a:pt x="2667000" y="3486150"/>
                </a:lnTo>
                <a:lnTo>
                  <a:pt x="2667000" y="3105150"/>
                </a:lnTo>
                <a:close/>
                <a:moveTo>
                  <a:pt x="1333500" y="1933575"/>
                </a:moveTo>
                <a:lnTo>
                  <a:pt x="1333500" y="2314575"/>
                </a:lnTo>
                <a:lnTo>
                  <a:pt x="2667000" y="2314575"/>
                </a:lnTo>
                <a:lnTo>
                  <a:pt x="2667000" y="1933575"/>
                </a:lnTo>
                <a:close/>
                <a:moveTo>
                  <a:pt x="2952750" y="571500"/>
                </a:moveTo>
                <a:cubicBezTo>
                  <a:pt x="3005323" y="571500"/>
                  <a:pt x="3048000" y="614176"/>
                  <a:pt x="3048000" y="666750"/>
                </a:cubicBezTo>
                <a:cubicBezTo>
                  <a:pt x="3048000" y="719323"/>
                  <a:pt x="3005323" y="762000"/>
                  <a:pt x="2952750" y="762000"/>
                </a:cubicBezTo>
                <a:cubicBezTo>
                  <a:pt x="2900176" y="762000"/>
                  <a:pt x="2857500" y="719323"/>
                  <a:pt x="2857500" y="666750"/>
                </a:cubicBezTo>
                <a:cubicBezTo>
                  <a:pt x="2857500" y="614176"/>
                  <a:pt x="2900176" y="571500"/>
                  <a:pt x="2952750" y="571500"/>
                </a:cubicBezTo>
                <a:close/>
                <a:moveTo>
                  <a:pt x="1047750" y="571500"/>
                </a:moveTo>
                <a:lnTo>
                  <a:pt x="2571750" y="571500"/>
                </a:lnTo>
                <a:cubicBezTo>
                  <a:pt x="2624361" y="571500"/>
                  <a:pt x="2667000" y="614139"/>
                  <a:pt x="2667000" y="666750"/>
                </a:cubicBezTo>
                <a:cubicBezTo>
                  <a:pt x="2667000" y="719361"/>
                  <a:pt x="2624361" y="762000"/>
                  <a:pt x="2571750" y="762000"/>
                </a:cubicBezTo>
                <a:lnTo>
                  <a:pt x="1047750" y="762000"/>
                </a:lnTo>
                <a:cubicBezTo>
                  <a:pt x="995139" y="762000"/>
                  <a:pt x="952500" y="719361"/>
                  <a:pt x="952500" y="666750"/>
                </a:cubicBezTo>
                <a:cubicBezTo>
                  <a:pt x="952500" y="614139"/>
                  <a:pt x="995139" y="571500"/>
                  <a:pt x="1047750" y="571500"/>
                </a:cubicBezTo>
                <a:close/>
                <a:moveTo>
                  <a:pt x="666750" y="190500"/>
                </a:moveTo>
                <a:cubicBezTo>
                  <a:pt x="614213" y="190500"/>
                  <a:pt x="571500" y="233213"/>
                  <a:pt x="571500" y="285750"/>
                </a:cubicBezTo>
                <a:lnTo>
                  <a:pt x="571500" y="1047750"/>
                </a:lnTo>
                <a:cubicBezTo>
                  <a:pt x="571500" y="1100286"/>
                  <a:pt x="614213" y="1143000"/>
                  <a:pt x="666750" y="1143000"/>
                </a:cubicBezTo>
                <a:lnTo>
                  <a:pt x="3333750" y="1143000"/>
                </a:lnTo>
                <a:cubicBezTo>
                  <a:pt x="3386286" y="1143000"/>
                  <a:pt x="3429000" y="1100286"/>
                  <a:pt x="3429000" y="1047750"/>
                </a:cubicBezTo>
                <a:lnTo>
                  <a:pt x="3429000" y="285750"/>
                </a:lnTo>
                <a:cubicBezTo>
                  <a:pt x="3429000" y="233213"/>
                  <a:pt x="3386286" y="190500"/>
                  <a:pt x="3333750" y="190500"/>
                </a:cubicBezTo>
                <a:close/>
                <a:moveTo>
                  <a:pt x="666750" y="0"/>
                </a:moveTo>
                <a:lnTo>
                  <a:pt x="3333750" y="0"/>
                </a:lnTo>
                <a:cubicBezTo>
                  <a:pt x="3491322" y="0"/>
                  <a:pt x="3619500" y="128178"/>
                  <a:pt x="3619500" y="285750"/>
                </a:cubicBezTo>
                <a:lnTo>
                  <a:pt x="3619500" y="1047750"/>
                </a:lnTo>
                <a:cubicBezTo>
                  <a:pt x="3619500" y="1205322"/>
                  <a:pt x="3491322" y="1333500"/>
                  <a:pt x="3333750" y="1333500"/>
                </a:cubicBezTo>
                <a:lnTo>
                  <a:pt x="2095500" y="1333500"/>
                </a:lnTo>
                <a:lnTo>
                  <a:pt x="2095500" y="1743075"/>
                </a:lnTo>
                <a:lnTo>
                  <a:pt x="2762250" y="1743075"/>
                </a:lnTo>
                <a:cubicBezTo>
                  <a:pt x="2814861" y="1743075"/>
                  <a:pt x="2857500" y="1785714"/>
                  <a:pt x="2857500" y="1838325"/>
                </a:cubicBezTo>
                <a:lnTo>
                  <a:pt x="2857500" y="2409825"/>
                </a:lnTo>
                <a:cubicBezTo>
                  <a:pt x="2857500" y="2462436"/>
                  <a:pt x="2814861" y="2505075"/>
                  <a:pt x="2762250" y="2505075"/>
                </a:cubicBezTo>
                <a:lnTo>
                  <a:pt x="2095500" y="2505075"/>
                </a:lnTo>
                <a:lnTo>
                  <a:pt x="2095500" y="2914650"/>
                </a:lnTo>
                <a:lnTo>
                  <a:pt x="2762250" y="2914650"/>
                </a:lnTo>
                <a:cubicBezTo>
                  <a:pt x="2814861" y="2914650"/>
                  <a:pt x="2857500" y="2957289"/>
                  <a:pt x="2857500" y="3009900"/>
                </a:cubicBezTo>
                <a:lnTo>
                  <a:pt x="2857500" y="3295650"/>
                </a:lnTo>
                <a:lnTo>
                  <a:pt x="3524250" y="3295650"/>
                </a:lnTo>
                <a:cubicBezTo>
                  <a:pt x="3576861" y="3295650"/>
                  <a:pt x="3619500" y="3338289"/>
                  <a:pt x="3619500" y="3390900"/>
                </a:cubicBezTo>
                <a:lnTo>
                  <a:pt x="3619500" y="4114800"/>
                </a:lnTo>
                <a:lnTo>
                  <a:pt x="3905250" y="4114800"/>
                </a:lnTo>
                <a:cubicBezTo>
                  <a:pt x="3957861" y="4114800"/>
                  <a:pt x="4000500" y="4157439"/>
                  <a:pt x="4000500" y="4210050"/>
                </a:cubicBezTo>
                <a:lnTo>
                  <a:pt x="4000500" y="4781550"/>
                </a:lnTo>
                <a:cubicBezTo>
                  <a:pt x="4000500" y="4834161"/>
                  <a:pt x="3957861" y="4876800"/>
                  <a:pt x="3905250" y="4876800"/>
                </a:cubicBezTo>
                <a:lnTo>
                  <a:pt x="3143250" y="4876800"/>
                </a:lnTo>
                <a:cubicBezTo>
                  <a:pt x="3090639" y="4876800"/>
                  <a:pt x="3048000" y="4834161"/>
                  <a:pt x="3048000" y="4781550"/>
                </a:cubicBezTo>
                <a:lnTo>
                  <a:pt x="3048000" y="4210050"/>
                </a:lnTo>
                <a:cubicBezTo>
                  <a:pt x="3048000" y="4157439"/>
                  <a:pt x="3090639" y="4114800"/>
                  <a:pt x="3143250" y="4114800"/>
                </a:cubicBezTo>
                <a:lnTo>
                  <a:pt x="3429000" y="4114800"/>
                </a:lnTo>
                <a:lnTo>
                  <a:pt x="3429000" y="3486150"/>
                </a:lnTo>
                <a:lnTo>
                  <a:pt x="2857500" y="3486150"/>
                </a:lnTo>
                <a:lnTo>
                  <a:pt x="2857500" y="3581400"/>
                </a:lnTo>
                <a:cubicBezTo>
                  <a:pt x="2857500" y="3634011"/>
                  <a:pt x="2814861" y="3676650"/>
                  <a:pt x="2762250" y="3676650"/>
                </a:cubicBezTo>
                <a:lnTo>
                  <a:pt x="2095500" y="3676650"/>
                </a:lnTo>
                <a:lnTo>
                  <a:pt x="2095500" y="4114800"/>
                </a:lnTo>
                <a:lnTo>
                  <a:pt x="2381250" y="4114800"/>
                </a:lnTo>
                <a:cubicBezTo>
                  <a:pt x="2433861" y="4114800"/>
                  <a:pt x="2476500" y="4157439"/>
                  <a:pt x="2476500" y="4210050"/>
                </a:cubicBezTo>
                <a:lnTo>
                  <a:pt x="2476500" y="4781550"/>
                </a:lnTo>
                <a:cubicBezTo>
                  <a:pt x="2476500" y="4834161"/>
                  <a:pt x="2433861" y="4876800"/>
                  <a:pt x="2381250" y="4876800"/>
                </a:cubicBezTo>
                <a:lnTo>
                  <a:pt x="1619250" y="4876800"/>
                </a:lnTo>
                <a:cubicBezTo>
                  <a:pt x="1566639" y="4876800"/>
                  <a:pt x="1524000" y="4834161"/>
                  <a:pt x="1524000" y="4781550"/>
                </a:cubicBezTo>
                <a:lnTo>
                  <a:pt x="1524000" y="4210050"/>
                </a:lnTo>
                <a:cubicBezTo>
                  <a:pt x="1524000" y="4157439"/>
                  <a:pt x="1566639" y="4114800"/>
                  <a:pt x="1619250" y="4114800"/>
                </a:cubicBezTo>
                <a:lnTo>
                  <a:pt x="1905000" y="4114800"/>
                </a:lnTo>
                <a:lnTo>
                  <a:pt x="1905000" y="3676650"/>
                </a:lnTo>
                <a:lnTo>
                  <a:pt x="1238250" y="3676650"/>
                </a:lnTo>
                <a:cubicBezTo>
                  <a:pt x="1185639" y="3676650"/>
                  <a:pt x="1143000" y="3634011"/>
                  <a:pt x="1143000" y="3581400"/>
                </a:cubicBezTo>
                <a:lnTo>
                  <a:pt x="1143000" y="3486150"/>
                </a:lnTo>
                <a:lnTo>
                  <a:pt x="571500" y="3486150"/>
                </a:lnTo>
                <a:lnTo>
                  <a:pt x="571500" y="4114800"/>
                </a:lnTo>
                <a:lnTo>
                  <a:pt x="857250" y="4114800"/>
                </a:lnTo>
                <a:cubicBezTo>
                  <a:pt x="909861" y="4114800"/>
                  <a:pt x="952500" y="4157439"/>
                  <a:pt x="952500" y="4210050"/>
                </a:cubicBezTo>
                <a:lnTo>
                  <a:pt x="952500" y="4781550"/>
                </a:lnTo>
                <a:cubicBezTo>
                  <a:pt x="952500" y="4834161"/>
                  <a:pt x="909861" y="4876800"/>
                  <a:pt x="857250" y="4876800"/>
                </a:cubicBezTo>
                <a:lnTo>
                  <a:pt x="95250" y="4876800"/>
                </a:lnTo>
                <a:cubicBezTo>
                  <a:pt x="42639" y="4876800"/>
                  <a:pt x="0" y="4834161"/>
                  <a:pt x="0" y="4781550"/>
                </a:cubicBezTo>
                <a:lnTo>
                  <a:pt x="0" y="4210050"/>
                </a:lnTo>
                <a:cubicBezTo>
                  <a:pt x="0" y="4157439"/>
                  <a:pt x="42639" y="4114800"/>
                  <a:pt x="95250" y="4114800"/>
                </a:cubicBezTo>
                <a:lnTo>
                  <a:pt x="381000" y="4114800"/>
                </a:lnTo>
                <a:lnTo>
                  <a:pt x="381000" y="3390900"/>
                </a:lnTo>
                <a:cubicBezTo>
                  <a:pt x="381000" y="3338289"/>
                  <a:pt x="423639" y="3295650"/>
                  <a:pt x="476250" y="3295650"/>
                </a:cubicBezTo>
                <a:lnTo>
                  <a:pt x="1143000" y="3295650"/>
                </a:lnTo>
                <a:lnTo>
                  <a:pt x="1143000" y="3009900"/>
                </a:lnTo>
                <a:cubicBezTo>
                  <a:pt x="1143000" y="2957289"/>
                  <a:pt x="1185639" y="2914650"/>
                  <a:pt x="1238250" y="2914650"/>
                </a:cubicBezTo>
                <a:lnTo>
                  <a:pt x="1905000" y="2914650"/>
                </a:lnTo>
                <a:lnTo>
                  <a:pt x="1905000" y="2505075"/>
                </a:lnTo>
                <a:lnTo>
                  <a:pt x="1238250" y="2505075"/>
                </a:lnTo>
                <a:cubicBezTo>
                  <a:pt x="1185639" y="2505075"/>
                  <a:pt x="1143000" y="2462436"/>
                  <a:pt x="1143000" y="2409825"/>
                </a:cubicBezTo>
                <a:lnTo>
                  <a:pt x="1143000" y="1838325"/>
                </a:lnTo>
                <a:cubicBezTo>
                  <a:pt x="1143000" y="1785714"/>
                  <a:pt x="1185639" y="1743075"/>
                  <a:pt x="1238250" y="1743075"/>
                </a:cubicBezTo>
                <a:lnTo>
                  <a:pt x="1905000" y="1743075"/>
                </a:lnTo>
                <a:lnTo>
                  <a:pt x="1905000" y="1333500"/>
                </a:lnTo>
                <a:lnTo>
                  <a:pt x="666750" y="1333500"/>
                </a:lnTo>
                <a:cubicBezTo>
                  <a:pt x="509178" y="1333500"/>
                  <a:pt x="381000" y="1205322"/>
                  <a:pt x="381000" y="1047750"/>
                </a:cubicBezTo>
                <a:lnTo>
                  <a:pt x="381000" y="285750"/>
                </a:lnTo>
                <a:cubicBezTo>
                  <a:pt x="381000" y="128178"/>
                  <a:pt x="509178" y="0"/>
                  <a:pt x="66675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57" name="Freeform: Shape 105">
            <a:extLst>
              <a:ext uri="{FF2B5EF4-FFF2-40B4-BE49-F238E27FC236}">
                <a16:creationId xmlns:a16="http://schemas.microsoft.com/office/drawing/2014/main" xmlns="" id="{D95AF335-D0D3-414E-9653-81BDCB9885AB}"/>
              </a:ext>
            </a:extLst>
          </p:cNvPr>
          <p:cNvSpPr>
            <a:spLocks noChangeAspect="1"/>
          </p:cNvSpPr>
          <p:nvPr/>
        </p:nvSpPr>
        <p:spPr>
          <a:xfrm>
            <a:off x="5327580" y="4262983"/>
            <a:ext cx="540146" cy="540150"/>
          </a:xfrm>
          <a:custGeom>
            <a:avLst/>
            <a:gdLst>
              <a:gd name="connsiteX0" fmla="*/ 1580312 w 4572000"/>
              <a:gd name="connsiteY0" fmla="*/ 3581400 h 4572034"/>
              <a:gd name="connsiteX1" fmla="*/ 1486509 w 4572000"/>
              <a:gd name="connsiteY1" fmla="*/ 3886200 h 4572034"/>
              <a:gd name="connsiteX2" fmla="*/ 3085490 w 4572000"/>
              <a:gd name="connsiteY2" fmla="*/ 3886200 h 4572034"/>
              <a:gd name="connsiteX3" fmla="*/ 2991688 w 4572000"/>
              <a:gd name="connsiteY3" fmla="*/ 3581400 h 4572034"/>
              <a:gd name="connsiteX4" fmla="*/ 685800 w 4572000"/>
              <a:gd name="connsiteY4" fmla="*/ 2971800 h 4572034"/>
              <a:gd name="connsiteX5" fmla="*/ 685800 w 4572000"/>
              <a:gd name="connsiteY5" fmla="*/ 3124200 h 4572034"/>
              <a:gd name="connsiteX6" fmla="*/ 838200 w 4572000"/>
              <a:gd name="connsiteY6" fmla="*/ 3124200 h 4572034"/>
              <a:gd name="connsiteX7" fmla="*/ 838200 w 4572000"/>
              <a:gd name="connsiteY7" fmla="*/ 2971800 h 4572034"/>
              <a:gd name="connsiteX8" fmla="*/ 1447800 w 4572000"/>
              <a:gd name="connsiteY8" fmla="*/ 2819400 h 4572034"/>
              <a:gd name="connsiteX9" fmla="*/ 1447800 w 4572000"/>
              <a:gd name="connsiteY9" fmla="*/ 3124200 h 4572034"/>
              <a:gd name="connsiteX10" fmla="*/ 1600200 w 4572000"/>
              <a:gd name="connsiteY10" fmla="*/ 3124200 h 4572034"/>
              <a:gd name="connsiteX11" fmla="*/ 1600200 w 4572000"/>
              <a:gd name="connsiteY11" fmla="*/ 2819400 h 4572034"/>
              <a:gd name="connsiteX12" fmla="*/ 609600 w 4572000"/>
              <a:gd name="connsiteY12" fmla="*/ 2819400 h 4572034"/>
              <a:gd name="connsiteX13" fmla="*/ 914400 w 4572000"/>
              <a:gd name="connsiteY13" fmla="*/ 2819400 h 4572034"/>
              <a:gd name="connsiteX14" fmla="*/ 990600 w 4572000"/>
              <a:gd name="connsiteY14" fmla="*/ 2895600 h 4572034"/>
              <a:gd name="connsiteX15" fmla="*/ 990600 w 4572000"/>
              <a:gd name="connsiteY15" fmla="*/ 3200400 h 4572034"/>
              <a:gd name="connsiteX16" fmla="*/ 914400 w 4572000"/>
              <a:gd name="connsiteY16" fmla="*/ 3276600 h 4572034"/>
              <a:gd name="connsiteX17" fmla="*/ 609600 w 4572000"/>
              <a:gd name="connsiteY17" fmla="*/ 3276600 h 4572034"/>
              <a:gd name="connsiteX18" fmla="*/ 533400 w 4572000"/>
              <a:gd name="connsiteY18" fmla="*/ 3200400 h 4572034"/>
              <a:gd name="connsiteX19" fmla="*/ 533400 w 4572000"/>
              <a:gd name="connsiteY19" fmla="*/ 2895600 h 4572034"/>
              <a:gd name="connsiteX20" fmla="*/ 609600 w 4572000"/>
              <a:gd name="connsiteY20" fmla="*/ 2819400 h 4572034"/>
              <a:gd name="connsiteX21" fmla="*/ 1371600 w 4572000"/>
              <a:gd name="connsiteY21" fmla="*/ 2667000 h 4572034"/>
              <a:gd name="connsiteX22" fmla="*/ 1676400 w 4572000"/>
              <a:gd name="connsiteY22" fmla="*/ 2667000 h 4572034"/>
              <a:gd name="connsiteX23" fmla="*/ 1752600 w 4572000"/>
              <a:gd name="connsiteY23" fmla="*/ 2743200 h 4572034"/>
              <a:gd name="connsiteX24" fmla="*/ 1752600 w 4572000"/>
              <a:gd name="connsiteY24" fmla="*/ 3200400 h 4572034"/>
              <a:gd name="connsiteX25" fmla="*/ 1676400 w 4572000"/>
              <a:gd name="connsiteY25" fmla="*/ 3276600 h 4572034"/>
              <a:gd name="connsiteX26" fmla="*/ 1371600 w 4572000"/>
              <a:gd name="connsiteY26" fmla="*/ 3276600 h 4572034"/>
              <a:gd name="connsiteX27" fmla="*/ 1295400 w 4572000"/>
              <a:gd name="connsiteY27" fmla="*/ 3200400 h 4572034"/>
              <a:gd name="connsiteX28" fmla="*/ 1295400 w 4572000"/>
              <a:gd name="connsiteY28" fmla="*/ 2743200 h 4572034"/>
              <a:gd name="connsiteX29" fmla="*/ 1371600 w 4572000"/>
              <a:gd name="connsiteY29" fmla="*/ 2667000 h 4572034"/>
              <a:gd name="connsiteX30" fmla="*/ 2209800 w 4572000"/>
              <a:gd name="connsiteY30" fmla="*/ 2514600 h 4572034"/>
              <a:gd name="connsiteX31" fmla="*/ 2209800 w 4572000"/>
              <a:gd name="connsiteY31" fmla="*/ 3124200 h 4572034"/>
              <a:gd name="connsiteX32" fmla="*/ 2362200 w 4572000"/>
              <a:gd name="connsiteY32" fmla="*/ 3124200 h 4572034"/>
              <a:gd name="connsiteX33" fmla="*/ 2362200 w 4572000"/>
              <a:gd name="connsiteY33" fmla="*/ 2514600 h 4572034"/>
              <a:gd name="connsiteX34" fmla="*/ 2133600 w 4572000"/>
              <a:gd name="connsiteY34" fmla="*/ 2362200 h 4572034"/>
              <a:gd name="connsiteX35" fmla="*/ 2438400 w 4572000"/>
              <a:gd name="connsiteY35" fmla="*/ 2362200 h 4572034"/>
              <a:gd name="connsiteX36" fmla="*/ 2514600 w 4572000"/>
              <a:gd name="connsiteY36" fmla="*/ 2438400 h 4572034"/>
              <a:gd name="connsiteX37" fmla="*/ 2514600 w 4572000"/>
              <a:gd name="connsiteY37" fmla="*/ 3200400 h 4572034"/>
              <a:gd name="connsiteX38" fmla="*/ 2438400 w 4572000"/>
              <a:gd name="connsiteY38" fmla="*/ 3276600 h 4572034"/>
              <a:gd name="connsiteX39" fmla="*/ 2133600 w 4572000"/>
              <a:gd name="connsiteY39" fmla="*/ 3276600 h 4572034"/>
              <a:gd name="connsiteX40" fmla="*/ 2057400 w 4572000"/>
              <a:gd name="connsiteY40" fmla="*/ 3200400 h 4572034"/>
              <a:gd name="connsiteX41" fmla="*/ 2057400 w 4572000"/>
              <a:gd name="connsiteY41" fmla="*/ 2438400 h 4572034"/>
              <a:gd name="connsiteX42" fmla="*/ 2133600 w 4572000"/>
              <a:gd name="connsiteY42" fmla="*/ 2362200 h 4572034"/>
              <a:gd name="connsiteX43" fmla="*/ 2971800 w 4572000"/>
              <a:gd name="connsiteY43" fmla="*/ 2057400 h 4572034"/>
              <a:gd name="connsiteX44" fmla="*/ 2971800 w 4572000"/>
              <a:gd name="connsiteY44" fmla="*/ 3124200 h 4572034"/>
              <a:gd name="connsiteX45" fmla="*/ 3124200 w 4572000"/>
              <a:gd name="connsiteY45" fmla="*/ 3124200 h 4572034"/>
              <a:gd name="connsiteX46" fmla="*/ 3124200 w 4572000"/>
              <a:gd name="connsiteY46" fmla="*/ 2057400 h 4572034"/>
              <a:gd name="connsiteX47" fmla="*/ 2895600 w 4572000"/>
              <a:gd name="connsiteY47" fmla="*/ 1905000 h 4572034"/>
              <a:gd name="connsiteX48" fmla="*/ 3200400 w 4572000"/>
              <a:gd name="connsiteY48" fmla="*/ 1905000 h 4572034"/>
              <a:gd name="connsiteX49" fmla="*/ 3276600 w 4572000"/>
              <a:gd name="connsiteY49" fmla="*/ 1981200 h 4572034"/>
              <a:gd name="connsiteX50" fmla="*/ 3276600 w 4572000"/>
              <a:gd name="connsiteY50" fmla="*/ 3200400 h 4572034"/>
              <a:gd name="connsiteX51" fmla="*/ 3200400 w 4572000"/>
              <a:gd name="connsiteY51" fmla="*/ 3276600 h 4572034"/>
              <a:gd name="connsiteX52" fmla="*/ 2895600 w 4572000"/>
              <a:gd name="connsiteY52" fmla="*/ 3276600 h 4572034"/>
              <a:gd name="connsiteX53" fmla="*/ 2819400 w 4572000"/>
              <a:gd name="connsiteY53" fmla="*/ 3200400 h 4572034"/>
              <a:gd name="connsiteX54" fmla="*/ 2819400 w 4572000"/>
              <a:gd name="connsiteY54" fmla="*/ 1981200 h 4572034"/>
              <a:gd name="connsiteX55" fmla="*/ 2895600 w 4572000"/>
              <a:gd name="connsiteY55" fmla="*/ 1905000 h 4572034"/>
              <a:gd name="connsiteX56" fmla="*/ 3733800 w 4572000"/>
              <a:gd name="connsiteY56" fmla="*/ 1219200 h 4572034"/>
              <a:gd name="connsiteX57" fmla="*/ 3733800 w 4572000"/>
              <a:gd name="connsiteY57" fmla="*/ 3124200 h 4572034"/>
              <a:gd name="connsiteX58" fmla="*/ 3886200 w 4572000"/>
              <a:gd name="connsiteY58" fmla="*/ 3124200 h 4572034"/>
              <a:gd name="connsiteX59" fmla="*/ 3886200 w 4572000"/>
              <a:gd name="connsiteY59" fmla="*/ 1219200 h 4572034"/>
              <a:gd name="connsiteX60" fmla="*/ 3657600 w 4572000"/>
              <a:gd name="connsiteY60" fmla="*/ 1066800 h 4572034"/>
              <a:gd name="connsiteX61" fmla="*/ 3962400 w 4572000"/>
              <a:gd name="connsiteY61" fmla="*/ 1066800 h 4572034"/>
              <a:gd name="connsiteX62" fmla="*/ 4038600 w 4572000"/>
              <a:gd name="connsiteY62" fmla="*/ 1143000 h 4572034"/>
              <a:gd name="connsiteX63" fmla="*/ 4038600 w 4572000"/>
              <a:gd name="connsiteY63" fmla="*/ 3200400 h 4572034"/>
              <a:gd name="connsiteX64" fmla="*/ 3962400 w 4572000"/>
              <a:gd name="connsiteY64" fmla="*/ 3276600 h 4572034"/>
              <a:gd name="connsiteX65" fmla="*/ 3657600 w 4572000"/>
              <a:gd name="connsiteY65" fmla="*/ 3276600 h 4572034"/>
              <a:gd name="connsiteX66" fmla="*/ 3581400 w 4572000"/>
              <a:gd name="connsiteY66" fmla="*/ 3200400 h 4572034"/>
              <a:gd name="connsiteX67" fmla="*/ 3581400 w 4572000"/>
              <a:gd name="connsiteY67" fmla="*/ 1143000 h 4572034"/>
              <a:gd name="connsiteX68" fmla="*/ 3657600 w 4572000"/>
              <a:gd name="connsiteY68" fmla="*/ 1066800 h 4572034"/>
              <a:gd name="connsiteX69" fmla="*/ 3816324 w 4572000"/>
              <a:gd name="connsiteY69" fmla="*/ 304858 h 4572034"/>
              <a:gd name="connsiteX70" fmla="*/ 3882542 w 4572000"/>
              <a:gd name="connsiteY70" fmla="*/ 356921 h 4572034"/>
              <a:gd name="connsiteX71" fmla="*/ 4034942 w 4572000"/>
              <a:gd name="connsiteY71" fmla="*/ 814121 h 4572034"/>
              <a:gd name="connsiteX72" fmla="*/ 3986631 w 4572000"/>
              <a:gd name="connsiteY72" fmla="*/ 910590 h 4572034"/>
              <a:gd name="connsiteX73" fmla="*/ 3890162 w 4572000"/>
              <a:gd name="connsiteY73" fmla="*/ 862280 h 4572034"/>
              <a:gd name="connsiteX74" fmla="*/ 3795446 w 4572000"/>
              <a:gd name="connsiteY74" fmla="*/ 578358 h 4572034"/>
              <a:gd name="connsiteX75" fmla="*/ 533400 w 4572000"/>
              <a:gd name="connsiteY75" fmla="*/ 2667001 h 4572034"/>
              <a:gd name="connsiteX76" fmla="*/ 533400 w 4572000"/>
              <a:gd name="connsiteY76" fmla="*/ 2514601 h 4572034"/>
              <a:gd name="connsiteX77" fmla="*/ 3635807 w 4572000"/>
              <a:gd name="connsiteY77" fmla="*/ 553289 h 4572034"/>
              <a:gd name="connsiteX78" fmla="*/ 3386785 w 4572000"/>
              <a:gd name="connsiteY78" fmla="*/ 677799 h 4572034"/>
              <a:gd name="connsiteX79" fmla="*/ 3284525 w 4572000"/>
              <a:gd name="connsiteY79" fmla="*/ 643662 h 4572034"/>
              <a:gd name="connsiteX80" fmla="*/ 3318662 w 4572000"/>
              <a:gd name="connsiteY80" fmla="*/ 541401 h 4572034"/>
              <a:gd name="connsiteX81" fmla="*/ 3775862 w 4572000"/>
              <a:gd name="connsiteY81" fmla="*/ 312801 h 4572034"/>
              <a:gd name="connsiteX82" fmla="*/ 3786283 w 4572000"/>
              <a:gd name="connsiteY82" fmla="*/ 308477 h 4572034"/>
              <a:gd name="connsiteX83" fmla="*/ 3816324 w 4572000"/>
              <a:gd name="connsiteY83" fmla="*/ 304858 h 4572034"/>
              <a:gd name="connsiteX84" fmla="*/ 152400 w 4572000"/>
              <a:gd name="connsiteY84" fmla="*/ 152400 h 4572034"/>
              <a:gd name="connsiteX85" fmla="*/ 152400 w 4572000"/>
              <a:gd name="connsiteY85" fmla="*/ 3429000 h 4572034"/>
              <a:gd name="connsiteX86" fmla="*/ 4419600 w 4572000"/>
              <a:gd name="connsiteY86" fmla="*/ 3429000 h 4572034"/>
              <a:gd name="connsiteX87" fmla="*/ 4419600 w 4572000"/>
              <a:gd name="connsiteY87" fmla="*/ 152400 h 4572034"/>
              <a:gd name="connsiteX88" fmla="*/ 76200 w 4572000"/>
              <a:gd name="connsiteY88" fmla="*/ 0 h 4572034"/>
              <a:gd name="connsiteX89" fmla="*/ 4495800 w 4572000"/>
              <a:gd name="connsiteY89" fmla="*/ 0 h 4572034"/>
              <a:gd name="connsiteX90" fmla="*/ 4572000 w 4572000"/>
              <a:gd name="connsiteY90" fmla="*/ 76200 h 4572034"/>
              <a:gd name="connsiteX91" fmla="*/ 4572000 w 4572000"/>
              <a:gd name="connsiteY91" fmla="*/ 3505200 h 4572034"/>
              <a:gd name="connsiteX92" fmla="*/ 4495800 w 4572000"/>
              <a:gd name="connsiteY92" fmla="*/ 3581400 h 4572034"/>
              <a:gd name="connsiteX93" fmla="*/ 3151175 w 4572000"/>
              <a:gd name="connsiteY93" fmla="*/ 3581400 h 4572034"/>
              <a:gd name="connsiteX94" fmla="*/ 3425647 w 4572000"/>
              <a:gd name="connsiteY94" fmla="*/ 4473397 h 4572034"/>
              <a:gd name="connsiteX95" fmla="*/ 3375203 w 4572000"/>
              <a:gd name="connsiteY95" fmla="*/ 4568647 h 4572034"/>
              <a:gd name="connsiteX96" fmla="*/ 3279953 w 4572000"/>
              <a:gd name="connsiteY96" fmla="*/ 4518203 h 4572034"/>
              <a:gd name="connsiteX97" fmla="*/ 3132353 w 4572000"/>
              <a:gd name="connsiteY97" fmla="*/ 4038600 h 4572034"/>
              <a:gd name="connsiteX98" fmla="*/ 1439646 w 4572000"/>
              <a:gd name="connsiteY98" fmla="*/ 4038600 h 4572034"/>
              <a:gd name="connsiteX99" fmla="*/ 1292199 w 4572000"/>
              <a:gd name="connsiteY99" fmla="*/ 4518203 h 4572034"/>
              <a:gd name="connsiteX100" fmla="*/ 1196949 w 4572000"/>
              <a:gd name="connsiteY100" fmla="*/ 4568647 h 4572034"/>
              <a:gd name="connsiteX101" fmla="*/ 1146505 w 4572000"/>
              <a:gd name="connsiteY101" fmla="*/ 4473397 h 4572034"/>
              <a:gd name="connsiteX102" fmla="*/ 1420825 w 4572000"/>
              <a:gd name="connsiteY102" fmla="*/ 3581400 h 4572034"/>
              <a:gd name="connsiteX103" fmla="*/ 76200 w 4572000"/>
              <a:gd name="connsiteY103" fmla="*/ 3581400 h 4572034"/>
              <a:gd name="connsiteX104" fmla="*/ 0 w 4572000"/>
              <a:gd name="connsiteY104" fmla="*/ 3505200 h 4572034"/>
              <a:gd name="connsiteX105" fmla="*/ 0 w 4572000"/>
              <a:gd name="connsiteY105" fmla="*/ 76200 h 4572034"/>
              <a:gd name="connsiteX106" fmla="*/ 76200 w 4572000"/>
              <a:gd name="connsiteY106" fmla="*/ 0 h 457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4572000" h="4572034">
                <a:moveTo>
                  <a:pt x="1580312" y="3581400"/>
                </a:moveTo>
                <a:lnTo>
                  <a:pt x="1486509" y="3886200"/>
                </a:lnTo>
                <a:lnTo>
                  <a:pt x="3085490" y="3886200"/>
                </a:lnTo>
                <a:lnTo>
                  <a:pt x="2991688" y="3581400"/>
                </a:lnTo>
                <a:close/>
                <a:moveTo>
                  <a:pt x="685800" y="2971800"/>
                </a:moveTo>
                <a:lnTo>
                  <a:pt x="685800" y="3124200"/>
                </a:lnTo>
                <a:lnTo>
                  <a:pt x="838200" y="3124200"/>
                </a:lnTo>
                <a:lnTo>
                  <a:pt x="838200" y="2971800"/>
                </a:lnTo>
                <a:close/>
                <a:moveTo>
                  <a:pt x="1447800" y="2819400"/>
                </a:moveTo>
                <a:lnTo>
                  <a:pt x="1447800" y="3124200"/>
                </a:lnTo>
                <a:lnTo>
                  <a:pt x="1600200" y="3124200"/>
                </a:lnTo>
                <a:lnTo>
                  <a:pt x="1600200" y="2819400"/>
                </a:lnTo>
                <a:close/>
                <a:moveTo>
                  <a:pt x="609600" y="2819400"/>
                </a:moveTo>
                <a:lnTo>
                  <a:pt x="914400" y="2819400"/>
                </a:lnTo>
                <a:cubicBezTo>
                  <a:pt x="956481" y="2819400"/>
                  <a:pt x="990600" y="2853518"/>
                  <a:pt x="990600" y="2895600"/>
                </a:cubicBezTo>
                <a:lnTo>
                  <a:pt x="990600" y="3200400"/>
                </a:lnTo>
                <a:cubicBezTo>
                  <a:pt x="990600" y="3242481"/>
                  <a:pt x="956481" y="3276600"/>
                  <a:pt x="914400" y="3276600"/>
                </a:cubicBezTo>
                <a:lnTo>
                  <a:pt x="609600" y="3276600"/>
                </a:lnTo>
                <a:cubicBezTo>
                  <a:pt x="567518" y="3276600"/>
                  <a:pt x="533400" y="3242481"/>
                  <a:pt x="533400" y="3200400"/>
                </a:cubicBezTo>
                <a:lnTo>
                  <a:pt x="533400" y="2895600"/>
                </a:lnTo>
                <a:cubicBezTo>
                  <a:pt x="533400" y="2853518"/>
                  <a:pt x="567518" y="2819400"/>
                  <a:pt x="609600" y="2819400"/>
                </a:cubicBezTo>
                <a:close/>
                <a:moveTo>
                  <a:pt x="1371600" y="2667000"/>
                </a:moveTo>
                <a:lnTo>
                  <a:pt x="1676400" y="2667000"/>
                </a:lnTo>
                <a:cubicBezTo>
                  <a:pt x="1718481" y="2667000"/>
                  <a:pt x="1752600" y="2701118"/>
                  <a:pt x="1752600" y="2743200"/>
                </a:cubicBezTo>
                <a:lnTo>
                  <a:pt x="1752600" y="3200400"/>
                </a:lnTo>
                <a:cubicBezTo>
                  <a:pt x="1752600" y="3242481"/>
                  <a:pt x="1718481" y="3276600"/>
                  <a:pt x="1676400" y="3276600"/>
                </a:cubicBezTo>
                <a:lnTo>
                  <a:pt x="1371600" y="3276600"/>
                </a:lnTo>
                <a:cubicBezTo>
                  <a:pt x="1329518" y="3276600"/>
                  <a:pt x="1295400" y="3242481"/>
                  <a:pt x="1295400" y="3200400"/>
                </a:cubicBezTo>
                <a:lnTo>
                  <a:pt x="1295400" y="2743200"/>
                </a:lnTo>
                <a:cubicBezTo>
                  <a:pt x="1295400" y="2701118"/>
                  <a:pt x="1329518" y="2667000"/>
                  <a:pt x="1371600" y="2667000"/>
                </a:cubicBezTo>
                <a:close/>
                <a:moveTo>
                  <a:pt x="2209800" y="2514600"/>
                </a:moveTo>
                <a:lnTo>
                  <a:pt x="2209800" y="3124200"/>
                </a:lnTo>
                <a:lnTo>
                  <a:pt x="2362200" y="3124200"/>
                </a:lnTo>
                <a:lnTo>
                  <a:pt x="2362200" y="2514600"/>
                </a:lnTo>
                <a:close/>
                <a:moveTo>
                  <a:pt x="2133600" y="2362200"/>
                </a:moveTo>
                <a:lnTo>
                  <a:pt x="2438400" y="2362200"/>
                </a:lnTo>
                <a:cubicBezTo>
                  <a:pt x="2480481" y="2362200"/>
                  <a:pt x="2514600" y="2396318"/>
                  <a:pt x="2514600" y="2438400"/>
                </a:cubicBezTo>
                <a:lnTo>
                  <a:pt x="2514600" y="3200400"/>
                </a:lnTo>
                <a:cubicBezTo>
                  <a:pt x="2514600" y="3242481"/>
                  <a:pt x="2480481" y="3276600"/>
                  <a:pt x="2438400" y="3276600"/>
                </a:cubicBezTo>
                <a:lnTo>
                  <a:pt x="2133600" y="3276600"/>
                </a:lnTo>
                <a:cubicBezTo>
                  <a:pt x="2091518" y="3276600"/>
                  <a:pt x="2057400" y="3242481"/>
                  <a:pt x="2057400" y="3200400"/>
                </a:cubicBezTo>
                <a:lnTo>
                  <a:pt x="2057400" y="2438400"/>
                </a:lnTo>
                <a:cubicBezTo>
                  <a:pt x="2057400" y="2396318"/>
                  <a:pt x="2091518" y="2362200"/>
                  <a:pt x="2133600" y="2362200"/>
                </a:cubicBezTo>
                <a:close/>
                <a:moveTo>
                  <a:pt x="2971800" y="2057400"/>
                </a:moveTo>
                <a:lnTo>
                  <a:pt x="2971800" y="3124200"/>
                </a:lnTo>
                <a:lnTo>
                  <a:pt x="3124200" y="3124200"/>
                </a:lnTo>
                <a:lnTo>
                  <a:pt x="3124200" y="2057400"/>
                </a:lnTo>
                <a:close/>
                <a:moveTo>
                  <a:pt x="2895600" y="1905000"/>
                </a:moveTo>
                <a:lnTo>
                  <a:pt x="3200400" y="1905000"/>
                </a:lnTo>
                <a:cubicBezTo>
                  <a:pt x="3242481" y="1905000"/>
                  <a:pt x="3276600" y="1939118"/>
                  <a:pt x="3276600" y="1981200"/>
                </a:cubicBezTo>
                <a:lnTo>
                  <a:pt x="3276600" y="3200400"/>
                </a:lnTo>
                <a:cubicBezTo>
                  <a:pt x="3276600" y="3242481"/>
                  <a:pt x="3242481" y="3276600"/>
                  <a:pt x="3200400" y="3276600"/>
                </a:cubicBezTo>
                <a:lnTo>
                  <a:pt x="2895600" y="3276600"/>
                </a:lnTo>
                <a:cubicBezTo>
                  <a:pt x="2853518" y="3276600"/>
                  <a:pt x="2819400" y="3242481"/>
                  <a:pt x="2819400" y="3200400"/>
                </a:cubicBezTo>
                <a:lnTo>
                  <a:pt x="2819400" y="1981200"/>
                </a:lnTo>
                <a:cubicBezTo>
                  <a:pt x="2819400" y="1939118"/>
                  <a:pt x="2853518" y="1905000"/>
                  <a:pt x="2895600" y="1905000"/>
                </a:cubicBezTo>
                <a:close/>
                <a:moveTo>
                  <a:pt x="3733800" y="1219200"/>
                </a:moveTo>
                <a:lnTo>
                  <a:pt x="3733800" y="3124200"/>
                </a:lnTo>
                <a:lnTo>
                  <a:pt x="3886200" y="3124200"/>
                </a:lnTo>
                <a:lnTo>
                  <a:pt x="3886200" y="1219200"/>
                </a:lnTo>
                <a:close/>
                <a:moveTo>
                  <a:pt x="3657600" y="1066800"/>
                </a:moveTo>
                <a:lnTo>
                  <a:pt x="3962400" y="1066800"/>
                </a:lnTo>
                <a:cubicBezTo>
                  <a:pt x="4004481" y="1066800"/>
                  <a:pt x="4038600" y="1100918"/>
                  <a:pt x="4038600" y="1143000"/>
                </a:cubicBezTo>
                <a:lnTo>
                  <a:pt x="4038600" y="3200400"/>
                </a:lnTo>
                <a:cubicBezTo>
                  <a:pt x="4038600" y="3242481"/>
                  <a:pt x="4004481" y="3276600"/>
                  <a:pt x="3962400" y="3276600"/>
                </a:cubicBezTo>
                <a:lnTo>
                  <a:pt x="3657600" y="3276600"/>
                </a:lnTo>
                <a:cubicBezTo>
                  <a:pt x="3615518" y="3276600"/>
                  <a:pt x="3581400" y="3242481"/>
                  <a:pt x="3581400" y="3200400"/>
                </a:cubicBezTo>
                <a:lnTo>
                  <a:pt x="3581400" y="1143000"/>
                </a:lnTo>
                <a:cubicBezTo>
                  <a:pt x="3581400" y="1100918"/>
                  <a:pt x="3615518" y="1066800"/>
                  <a:pt x="3657600" y="1066800"/>
                </a:cubicBezTo>
                <a:close/>
                <a:moveTo>
                  <a:pt x="3816324" y="304858"/>
                </a:moveTo>
                <a:cubicBezTo>
                  <a:pt x="3845922" y="307261"/>
                  <a:pt x="3872641" y="326953"/>
                  <a:pt x="3882542" y="356921"/>
                </a:cubicBezTo>
                <a:lnTo>
                  <a:pt x="4034942" y="814121"/>
                </a:lnTo>
                <a:cubicBezTo>
                  <a:pt x="4048239" y="854098"/>
                  <a:pt x="4026608" y="897294"/>
                  <a:pt x="3986631" y="910590"/>
                </a:cubicBezTo>
                <a:cubicBezTo>
                  <a:pt x="3946655" y="923887"/>
                  <a:pt x="3903459" y="902256"/>
                  <a:pt x="3890162" y="862280"/>
                </a:cubicBezTo>
                <a:lnTo>
                  <a:pt x="3795446" y="578358"/>
                </a:lnTo>
                <a:cubicBezTo>
                  <a:pt x="3119476" y="1852880"/>
                  <a:pt x="1857603" y="2667001"/>
                  <a:pt x="533400" y="2667001"/>
                </a:cubicBezTo>
                <a:lnTo>
                  <a:pt x="533400" y="2514601"/>
                </a:lnTo>
                <a:cubicBezTo>
                  <a:pt x="1785366" y="2514601"/>
                  <a:pt x="2980487" y="1751762"/>
                  <a:pt x="3635807" y="553289"/>
                </a:cubicBezTo>
                <a:lnTo>
                  <a:pt x="3386785" y="677799"/>
                </a:lnTo>
                <a:cubicBezTo>
                  <a:pt x="3349123" y="696611"/>
                  <a:pt x="3303336" y="681324"/>
                  <a:pt x="3284525" y="643662"/>
                </a:cubicBezTo>
                <a:cubicBezTo>
                  <a:pt x="3265713" y="606000"/>
                  <a:pt x="3281000" y="560213"/>
                  <a:pt x="3318662" y="541401"/>
                </a:cubicBezTo>
                <a:lnTo>
                  <a:pt x="3775862" y="312801"/>
                </a:lnTo>
                <a:cubicBezTo>
                  <a:pt x="3779225" y="311106"/>
                  <a:pt x="3782711" y="309658"/>
                  <a:pt x="3786283" y="308477"/>
                </a:cubicBezTo>
                <a:cubicBezTo>
                  <a:pt x="3796272" y="305177"/>
                  <a:pt x="3806458" y="304057"/>
                  <a:pt x="3816324" y="304858"/>
                </a:cubicBezTo>
                <a:close/>
                <a:moveTo>
                  <a:pt x="152400" y="152400"/>
                </a:moveTo>
                <a:lnTo>
                  <a:pt x="152400" y="3429000"/>
                </a:lnTo>
                <a:lnTo>
                  <a:pt x="4419600" y="3429000"/>
                </a:lnTo>
                <a:lnTo>
                  <a:pt x="4419600" y="152400"/>
                </a:lnTo>
                <a:close/>
                <a:moveTo>
                  <a:pt x="76200" y="0"/>
                </a:moveTo>
                <a:lnTo>
                  <a:pt x="4495800" y="0"/>
                </a:lnTo>
                <a:cubicBezTo>
                  <a:pt x="4537882" y="0"/>
                  <a:pt x="4572000" y="34118"/>
                  <a:pt x="4572000" y="76200"/>
                </a:cubicBezTo>
                <a:lnTo>
                  <a:pt x="4572000" y="3505200"/>
                </a:lnTo>
                <a:cubicBezTo>
                  <a:pt x="4572000" y="3547281"/>
                  <a:pt x="4537882" y="3581400"/>
                  <a:pt x="4495800" y="3581400"/>
                </a:cubicBezTo>
                <a:lnTo>
                  <a:pt x="3151175" y="3581400"/>
                </a:lnTo>
                <a:lnTo>
                  <a:pt x="3425647" y="4473397"/>
                </a:lnTo>
                <a:cubicBezTo>
                  <a:pt x="3438020" y="4513631"/>
                  <a:pt x="3415436" y="4556274"/>
                  <a:pt x="3375203" y="4568647"/>
                </a:cubicBezTo>
                <a:cubicBezTo>
                  <a:pt x="3334969" y="4581020"/>
                  <a:pt x="3292326" y="4558436"/>
                  <a:pt x="3279953" y="4518203"/>
                </a:cubicBezTo>
                <a:lnTo>
                  <a:pt x="3132353" y="4038600"/>
                </a:lnTo>
                <a:lnTo>
                  <a:pt x="1439646" y="4038600"/>
                </a:lnTo>
                <a:lnTo>
                  <a:pt x="1292199" y="4518203"/>
                </a:lnTo>
                <a:cubicBezTo>
                  <a:pt x="1279826" y="4558436"/>
                  <a:pt x="1237183" y="4581020"/>
                  <a:pt x="1196949" y="4568647"/>
                </a:cubicBezTo>
                <a:cubicBezTo>
                  <a:pt x="1156716" y="4556274"/>
                  <a:pt x="1134132" y="4513631"/>
                  <a:pt x="1146505" y="4473397"/>
                </a:cubicBezTo>
                <a:lnTo>
                  <a:pt x="1420825" y="3581400"/>
                </a:lnTo>
                <a:lnTo>
                  <a:pt x="76200" y="3581400"/>
                </a:lnTo>
                <a:cubicBezTo>
                  <a:pt x="34118" y="3581400"/>
                  <a:pt x="0" y="3547281"/>
                  <a:pt x="0" y="3505200"/>
                </a:cubicBezTo>
                <a:lnTo>
                  <a:pt x="0" y="76200"/>
                </a:lnTo>
                <a:cubicBezTo>
                  <a:pt x="0" y="34118"/>
                  <a:pt x="34118" y="0"/>
                  <a:pt x="762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58" name="Freeform: Shape 100">
            <a:extLst>
              <a:ext uri="{FF2B5EF4-FFF2-40B4-BE49-F238E27FC236}">
                <a16:creationId xmlns:a16="http://schemas.microsoft.com/office/drawing/2014/main" xmlns="" id="{73B79708-246C-441F-9BA9-4646F1ACFA46}"/>
              </a:ext>
            </a:extLst>
          </p:cNvPr>
          <p:cNvSpPr>
            <a:spLocks noChangeAspect="1"/>
          </p:cNvSpPr>
          <p:nvPr/>
        </p:nvSpPr>
        <p:spPr>
          <a:xfrm>
            <a:off x="6197913" y="3472939"/>
            <a:ext cx="405651" cy="405651"/>
          </a:xfrm>
          <a:custGeom>
            <a:avLst/>
            <a:gdLst>
              <a:gd name="connsiteX0" fmla="*/ 1913755 w 4572000"/>
              <a:gd name="connsiteY0" fmla="*/ 3734260 h 4572000"/>
              <a:gd name="connsiteX1" fmla="*/ 1978161 w 4572000"/>
              <a:gd name="connsiteY1" fmla="*/ 3788588 h 4572000"/>
              <a:gd name="connsiteX2" fmla="*/ 1926421 w 4572000"/>
              <a:gd name="connsiteY2" fmla="*/ 3883152 h 4572000"/>
              <a:gd name="connsiteX3" fmla="*/ 1855098 w 4572000"/>
              <a:gd name="connsiteY3" fmla="*/ 3904107 h 4572000"/>
              <a:gd name="connsiteX4" fmla="*/ 2941939 w 4572000"/>
              <a:gd name="connsiteY4" fmla="*/ 3829278 h 4572000"/>
              <a:gd name="connsiteX5" fmla="*/ 3041904 w 4572000"/>
              <a:gd name="connsiteY5" fmla="*/ 3869512 h 4572000"/>
              <a:gd name="connsiteX6" fmla="*/ 3042018 w 4572000"/>
              <a:gd name="connsiteY6" fmla="*/ 3869779 h 4572000"/>
              <a:gd name="connsiteX7" fmla="*/ 3001527 w 4572000"/>
              <a:gd name="connsiteY7" fmla="*/ 3969639 h 4572000"/>
              <a:gd name="connsiteX8" fmla="*/ 1758019 w 4572000"/>
              <a:gd name="connsiteY8" fmla="*/ 4037305 h 4572000"/>
              <a:gd name="connsiteX9" fmla="*/ 1820046 w 4572000"/>
              <a:gd name="connsiteY9" fmla="*/ 4155872 h 4572000"/>
              <a:gd name="connsiteX10" fmla="*/ 1787737 w 4572000"/>
              <a:gd name="connsiteY10" fmla="*/ 4258742 h 4572000"/>
              <a:gd name="connsiteX11" fmla="*/ 1684867 w 4572000"/>
              <a:gd name="connsiteY11" fmla="*/ 4226433 h 4572000"/>
              <a:gd name="connsiteX12" fmla="*/ 1532467 w 4572000"/>
              <a:gd name="connsiteY12" fmla="*/ 3934815 h 4572000"/>
              <a:gd name="connsiteX13" fmla="*/ 1531629 w 4572000"/>
              <a:gd name="connsiteY13" fmla="*/ 3931463 h 4572000"/>
              <a:gd name="connsiteX14" fmla="*/ 1524009 w 4572000"/>
              <a:gd name="connsiteY14" fmla="*/ 3900983 h 4572000"/>
              <a:gd name="connsiteX15" fmla="*/ 1529800 w 4572000"/>
              <a:gd name="connsiteY15" fmla="*/ 3869512 h 4572000"/>
              <a:gd name="connsiteX16" fmla="*/ 1548469 w 4572000"/>
              <a:gd name="connsiteY16" fmla="*/ 3843604 h 4572000"/>
              <a:gd name="connsiteX17" fmla="*/ 1556089 w 4572000"/>
              <a:gd name="connsiteY17" fmla="*/ 3838803 h 4572000"/>
              <a:gd name="connsiteX18" fmla="*/ 1575749 w 4572000"/>
              <a:gd name="connsiteY18" fmla="*/ 3827907 h 4572000"/>
              <a:gd name="connsiteX19" fmla="*/ 1578797 w 4572000"/>
              <a:gd name="connsiteY19" fmla="*/ 3826231 h 4572000"/>
              <a:gd name="connsiteX20" fmla="*/ 1883597 w 4572000"/>
              <a:gd name="connsiteY20" fmla="*/ 3736848 h 4572000"/>
              <a:gd name="connsiteX21" fmla="*/ 1913755 w 4572000"/>
              <a:gd name="connsiteY21" fmla="*/ 3734260 h 4572000"/>
              <a:gd name="connsiteX22" fmla="*/ 3565169 w 4572000"/>
              <a:gd name="connsiteY22" fmla="*/ 3658209 h 4572000"/>
              <a:gd name="connsiteX23" fmla="*/ 3352800 w 4572000"/>
              <a:gd name="connsiteY23" fmla="*/ 3886200 h 4572000"/>
              <a:gd name="connsiteX24" fmla="*/ 3352800 w 4572000"/>
              <a:gd name="connsiteY24" fmla="*/ 4343400 h 4572000"/>
              <a:gd name="connsiteX25" fmla="*/ 3429000 w 4572000"/>
              <a:gd name="connsiteY25" fmla="*/ 4419600 h 4572000"/>
              <a:gd name="connsiteX26" fmla="*/ 4343400 w 4572000"/>
              <a:gd name="connsiteY26" fmla="*/ 4419600 h 4572000"/>
              <a:gd name="connsiteX27" fmla="*/ 4419600 w 4572000"/>
              <a:gd name="connsiteY27" fmla="*/ 4343400 h 4572000"/>
              <a:gd name="connsiteX28" fmla="*/ 4419600 w 4572000"/>
              <a:gd name="connsiteY28" fmla="*/ 3886200 h 4572000"/>
              <a:gd name="connsiteX29" fmla="*/ 4207230 w 4572000"/>
              <a:gd name="connsiteY29" fmla="*/ 3658209 h 4572000"/>
              <a:gd name="connsiteX30" fmla="*/ 3565169 w 4572000"/>
              <a:gd name="connsiteY30" fmla="*/ 3658209 h 4572000"/>
              <a:gd name="connsiteX31" fmla="*/ 364769 w 4572000"/>
              <a:gd name="connsiteY31" fmla="*/ 3658209 h 4572000"/>
              <a:gd name="connsiteX32" fmla="*/ 152400 w 4572000"/>
              <a:gd name="connsiteY32" fmla="*/ 3886200 h 4572000"/>
              <a:gd name="connsiteX33" fmla="*/ 152400 w 4572000"/>
              <a:gd name="connsiteY33" fmla="*/ 4343400 h 4572000"/>
              <a:gd name="connsiteX34" fmla="*/ 228600 w 4572000"/>
              <a:gd name="connsiteY34" fmla="*/ 4419600 h 4572000"/>
              <a:gd name="connsiteX35" fmla="*/ 1143000 w 4572000"/>
              <a:gd name="connsiteY35" fmla="*/ 4419600 h 4572000"/>
              <a:gd name="connsiteX36" fmla="*/ 1219200 w 4572000"/>
              <a:gd name="connsiteY36" fmla="*/ 4343400 h 4572000"/>
              <a:gd name="connsiteX37" fmla="*/ 1219200 w 4572000"/>
              <a:gd name="connsiteY37" fmla="*/ 3886200 h 4572000"/>
              <a:gd name="connsiteX38" fmla="*/ 1006830 w 4572000"/>
              <a:gd name="connsiteY38" fmla="*/ 3658209 h 4572000"/>
              <a:gd name="connsiteX39" fmla="*/ 364769 w 4572000"/>
              <a:gd name="connsiteY39" fmla="*/ 3658209 h 4572000"/>
              <a:gd name="connsiteX40" fmla="*/ 3581400 w 4572000"/>
              <a:gd name="connsiteY40" fmla="*/ 3505200 h 4572000"/>
              <a:gd name="connsiteX41" fmla="*/ 3599383 w 4572000"/>
              <a:gd name="connsiteY41" fmla="*/ 3505200 h 4572000"/>
              <a:gd name="connsiteX42" fmla="*/ 3615461 w 4572000"/>
              <a:gd name="connsiteY42" fmla="*/ 3512820 h 4572000"/>
              <a:gd name="connsiteX43" fmla="*/ 4156938 w 4572000"/>
              <a:gd name="connsiteY43" fmla="*/ 3512820 h 4572000"/>
              <a:gd name="connsiteX44" fmla="*/ 4173017 w 4572000"/>
              <a:gd name="connsiteY44" fmla="*/ 3505200 h 4572000"/>
              <a:gd name="connsiteX45" fmla="*/ 4191000 w 4572000"/>
              <a:gd name="connsiteY45" fmla="*/ 3505200 h 4572000"/>
              <a:gd name="connsiteX46" fmla="*/ 4572000 w 4572000"/>
              <a:gd name="connsiteY46" fmla="*/ 3886200 h 4572000"/>
              <a:gd name="connsiteX47" fmla="*/ 4572000 w 4572000"/>
              <a:gd name="connsiteY47" fmla="*/ 4343400 h 4572000"/>
              <a:gd name="connsiteX48" fmla="*/ 4343400 w 4572000"/>
              <a:gd name="connsiteY48" fmla="*/ 4572000 h 4572000"/>
              <a:gd name="connsiteX49" fmla="*/ 3429000 w 4572000"/>
              <a:gd name="connsiteY49" fmla="*/ 4572000 h 4572000"/>
              <a:gd name="connsiteX50" fmla="*/ 3200400 w 4572000"/>
              <a:gd name="connsiteY50" fmla="*/ 4343400 h 4572000"/>
              <a:gd name="connsiteX51" fmla="*/ 3200400 w 4572000"/>
              <a:gd name="connsiteY51" fmla="*/ 3886200 h 4572000"/>
              <a:gd name="connsiteX52" fmla="*/ 3581400 w 4572000"/>
              <a:gd name="connsiteY52" fmla="*/ 3505200 h 4572000"/>
              <a:gd name="connsiteX53" fmla="*/ 381000 w 4572000"/>
              <a:gd name="connsiteY53" fmla="*/ 3505200 h 4572000"/>
              <a:gd name="connsiteX54" fmla="*/ 398983 w 4572000"/>
              <a:gd name="connsiteY54" fmla="*/ 3505200 h 4572000"/>
              <a:gd name="connsiteX55" fmla="*/ 415061 w 4572000"/>
              <a:gd name="connsiteY55" fmla="*/ 3512820 h 4572000"/>
              <a:gd name="connsiteX56" fmla="*/ 956538 w 4572000"/>
              <a:gd name="connsiteY56" fmla="*/ 3512820 h 4572000"/>
              <a:gd name="connsiteX57" fmla="*/ 972617 w 4572000"/>
              <a:gd name="connsiteY57" fmla="*/ 3505200 h 4572000"/>
              <a:gd name="connsiteX58" fmla="*/ 990600 w 4572000"/>
              <a:gd name="connsiteY58" fmla="*/ 3505200 h 4572000"/>
              <a:gd name="connsiteX59" fmla="*/ 1371600 w 4572000"/>
              <a:gd name="connsiteY59" fmla="*/ 3886200 h 4572000"/>
              <a:gd name="connsiteX60" fmla="*/ 1371600 w 4572000"/>
              <a:gd name="connsiteY60" fmla="*/ 4343400 h 4572000"/>
              <a:gd name="connsiteX61" fmla="*/ 1143000 w 4572000"/>
              <a:gd name="connsiteY61" fmla="*/ 4572000 h 4572000"/>
              <a:gd name="connsiteX62" fmla="*/ 228600 w 4572000"/>
              <a:gd name="connsiteY62" fmla="*/ 4572000 h 4572000"/>
              <a:gd name="connsiteX63" fmla="*/ 0 w 4572000"/>
              <a:gd name="connsiteY63" fmla="*/ 4343400 h 4572000"/>
              <a:gd name="connsiteX64" fmla="*/ 0 w 4572000"/>
              <a:gd name="connsiteY64" fmla="*/ 3886200 h 4572000"/>
              <a:gd name="connsiteX65" fmla="*/ 381000 w 4572000"/>
              <a:gd name="connsiteY65" fmla="*/ 3505200 h 4572000"/>
              <a:gd name="connsiteX66" fmla="*/ 3886200 w 4572000"/>
              <a:gd name="connsiteY66" fmla="*/ 2667000 h 4572000"/>
              <a:gd name="connsiteX67" fmla="*/ 3581400 w 4572000"/>
              <a:gd name="connsiteY67" fmla="*/ 2971800 h 4572000"/>
              <a:gd name="connsiteX68" fmla="*/ 3886200 w 4572000"/>
              <a:gd name="connsiteY68" fmla="*/ 3276600 h 4572000"/>
              <a:gd name="connsiteX69" fmla="*/ 4191000 w 4572000"/>
              <a:gd name="connsiteY69" fmla="*/ 2971800 h 4572000"/>
              <a:gd name="connsiteX70" fmla="*/ 3886200 w 4572000"/>
              <a:gd name="connsiteY70" fmla="*/ 2667000 h 4572000"/>
              <a:gd name="connsiteX71" fmla="*/ 685800 w 4572000"/>
              <a:gd name="connsiteY71" fmla="*/ 2667000 h 4572000"/>
              <a:gd name="connsiteX72" fmla="*/ 381000 w 4572000"/>
              <a:gd name="connsiteY72" fmla="*/ 2971800 h 4572000"/>
              <a:gd name="connsiteX73" fmla="*/ 685800 w 4572000"/>
              <a:gd name="connsiteY73" fmla="*/ 3276600 h 4572000"/>
              <a:gd name="connsiteX74" fmla="*/ 990600 w 4572000"/>
              <a:gd name="connsiteY74" fmla="*/ 2971800 h 4572000"/>
              <a:gd name="connsiteX75" fmla="*/ 685800 w 4572000"/>
              <a:gd name="connsiteY75" fmla="*/ 2667000 h 4572000"/>
              <a:gd name="connsiteX76" fmla="*/ 3886200 w 4572000"/>
              <a:gd name="connsiteY76" fmla="*/ 2514600 h 4572000"/>
              <a:gd name="connsiteX77" fmla="*/ 4343400 w 4572000"/>
              <a:gd name="connsiteY77" fmla="*/ 2971800 h 4572000"/>
              <a:gd name="connsiteX78" fmla="*/ 3886200 w 4572000"/>
              <a:gd name="connsiteY78" fmla="*/ 3429000 h 4572000"/>
              <a:gd name="connsiteX79" fmla="*/ 3429000 w 4572000"/>
              <a:gd name="connsiteY79" fmla="*/ 2971800 h 4572000"/>
              <a:gd name="connsiteX80" fmla="*/ 3886200 w 4572000"/>
              <a:gd name="connsiteY80" fmla="*/ 2514600 h 4572000"/>
              <a:gd name="connsiteX81" fmla="*/ 685800 w 4572000"/>
              <a:gd name="connsiteY81" fmla="*/ 2514600 h 4572000"/>
              <a:gd name="connsiteX82" fmla="*/ 1143000 w 4572000"/>
              <a:gd name="connsiteY82" fmla="*/ 2971800 h 4572000"/>
              <a:gd name="connsiteX83" fmla="*/ 685800 w 4572000"/>
              <a:gd name="connsiteY83" fmla="*/ 3429000 h 4572000"/>
              <a:gd name="connsiteX84" fmla="*/ 228600 w 4572000"/>
              <a:gd name="connsiteY84" fmla="*/ 2971800 h 4572000"/>
              <a:gd name="connsiteX85" fmla="*/ 685800 w 4572000"/>
              <a:gd name="connsiteY85" fmla="*/ 2514600 h 4572000"/>
              <a:gd name="connsiteX86" fmla="*/ 1964969 w 4572000"/>
              <a:gd name="connsiteY86" fmla="*/ 1143609 h 4572000"/>
              <a:gd name="connsiteX87" fmla="*/ 1752600 w 4572000"/>
              <a:gd name="connsiteY87" fmla="*/ 1371600 h 4572000"/>
              <a:gd name="connsiteX88" fmla="*/ 1752600 w 4572000"/>
              <a:gd name="connsiteY88" fmla="*/ 1828800 h 4572000"/>
              <a:gd name="connsiteX89" fmla="*/ 1828800 w 4572000"/>
              <a:gd name="connsiteY89" fmla="*/ 1905000 h 4572000"/>
              <a:gd name="connsiteX90" fmla="*/ 2743200 w 4572000"/>
              <a:gd name="connsiteY90" fmla="*/ 1905000 h 4572000"/>
              <a:gd name="connsiteX91" fmla="*/ 2819400 w 4572000"/>
              <a:gd name="connsiteY91" fmla="*/ 1828800 h 4572000"/>
              <a:gd name="connsiteX92" fmla="*/ 2819400 w 4572000"/>
              <a:gd name="connsiteY92" fmla="*/ 1371600 h 4572000"/>
              <a:gd name="connsiteX93" fmla="*/ 2607030 w 4572000"/>
              <a:gd name="connsiteY93" fmla="*/ 1143609 h 4572000"/>
              <a:gd name="connsiteX94" fmla="*/ 1964969 w 4572000"/>
              <a:gd name="connsiteY94" fmla="*/ 1143609 h 4572000"/>
              <a:gd name="connsiteX95" fmla="*/ 1981200 w 4572000"/>
              <a:gd name="connsiteY95" fmla="*/ 990600 h 4572000"/>
              <a:gd name="connsiteX96" fmla="*/ 1999183 w 4572000"/>
              <a:gd name="connsiteY96" fmla="*/ 990600 h 4572000"/>
              <a:gd name="connsiteX97" fmla="*/ 2015261 w 4572000"/>
              <a:gd name="connsiteY97" fmla="*/ 998601 h 4572000"/>
              <a:gd name="connsiteX98" fmla="*/ 2556738 w 4572000"/>
              <a:gd name="connsiteY98" fmla="*/ 998601 h 4572000"/>
              <a:gd name="connsiteX99" fmla="*/ 2572817 w 4572000"/>
              <a:gd name="connsiteY99" fmla="*/ 990600 h 4572000"/>
              <a:gd name="connsiteX100" fmla="*/ 2590800 w 4572000"/>
              <a:gd name="connsiteY100" fmla="*/ 990600 h 4572000"/>
              <a:gd name="connsiteX101" fmla="*/ 2971800 w 4572000"/>
              <a:gd name="connsiteY101" fmla="*/ 1371600 h 4572000"/>
              <a:gd name="connsiteX102" fmla="*/ 2971800 w 4572000"/>
              <a:gd name="connsiteY102" fmla="*/ 1828800 h 4572000"/>
              <a:gd name="connsiteX103" fmla="*/ 2743200 w 4572000"/>
              <a:gd name="connsiteY103" fmla="*/ 2057400 h 4572000"/>
              <a:gd name="connsiteX104" fmla="*/ 1828800 w 4572000"/>
              <a:gd name="connsiteY104" fmla="*/ 2057400 h 4572000"/>
              <a:gd name="connsiteX105" fmla="*/ 1600200 w 4572000"/>
              <a:gd name="connsiteY105" fmla="*/ 1828800 h 4572000"/>
              <a:gd name="connsiteX106" fmla="*/ 1600200 w 4572000"/>
              <a:gd name="connsiteY106" fmla="*/ 1371600 h 4572000"/>
              <a:gd name="connsiteX107" fmla="*/ 1981200 w 4572000"/>
              <a:gd name="connsiteY107" fmla="*/ 990600 h 4572000"/>
              <a:gd name="connsiteX108" fmla="*/ 2972035 w 4572000"/>
              <a:gd name="connsiteY108" fmla="*/ 596471 h 4572000"/>
              <a:gd name="connsiteX109" fmla="*/ 3001670 w 4572000"/>
              <a:gd name="connsiteY109" fmla="*/ 602589 h 4572000"/>
              <a:gd name="connsiteX110" fmla="*/ 4105504 w 4572000"/>
              <a:gd name="connsiteY110" fmla="*/ 2111349 h 4572000"/>
              <a:gd name="connsiteX111" fmla="*/ 4213327 w 4572000"/>
              <a:gd name="connsiteY111" fmla="*/ 2003526 h 4572000"/>
              <a:gd name="connsiteX112" fmla="*/ 4321074 w 4572000"/>
              <a:gd name="connsiteY112" fmla="*/ 2003526 h 4572000"/>
              <a:gd name="connsiteX113" fmla="*/ 4321226 w 4572000"/>
              <a:gd name="connsiteY113" fmla="*/ 2111273 h 4572000"/>
              <a:gd name="connsiteX114" fmla="*/ 4092626 w 4572000"/>
              <a:gd name="connsiteY114" fmla="*/ 2339873 h 4572000"/>
              <a:gd name="connsiteX115" fmla="*/ 4092493 w 4572000"/>
              <a:gd name="connsiteY115" fmla="*/ 2340006 h 4572000"/>
              <a:gd name="connsiteX116" fmla="*/ 3984727 w 4572000"/>
              <a:gd name="connsiteY116" fmla="*/ 2339873 h 4572000"/>
              <a:gd name="connsiteX117" fmla="*/ 3756127 w 4572000"/>
              <a:gd name="connsiteY117" fmla="*/ 2111273 h 4572000"/>
              <a:gd name="connsiteX118" fmla="*/ 3756127 w 4572000"/>
              <a:gd name="connsiteY118" fmla="*/ 2005393 h 4572000"/>
              <a:gd name="connsiteX119" fmla="*/ 3863874 w 4572000"/>
              <a:gd name="connsiteY119" fmla="*/ 2003526 h 4572000"/>
              <a:gd name="connsiteX120" fmla="*/ 3949827 w 4572000"/>
              <a:gd name="connsiteY120" fmla="*/ 2089480 h 4572000"/>
              <a:gd name="connsiteX121" fmla="*/ 2941930 w 4572000"/>
              <a:gd name="connsiteY121" fmla="*/ 742797 h 4572000"/>
              <a:gd name="connsiteX122" fmla="*/ 2901696 w 4572000"/>
              <a:gd name="connsiteY122" fmla="*/ 642823 h 4572000"/>
              <a:gd name="connsiteX123" fmla="*/ 2972035 w 4572000"/>
              <a:gd name="connsiteY123" fmla="*/ 596471 h 4572000"/>
              <a:gd name="connsiteX124" fmla="*/ 1297311 w 4572000"/>
              <a:gd name="connsiteY124" fmla="*/ 458485 h 4572000"/>
              <a:gd name="connsiteX125" fmla="*/ 1327023 w 4572000"/>
              <a:gd name="connsiteY125" fmla="*/ 464210 h 4572000"/>
              <a:gd name="connsiteX126" fmla="*/ 1631823 w 4572000"/>
              <a:gd name="connsiteY126" fmla="*/ 603428 h 4572000"/>
              <a:gd name="connsiteX127" fmla="*/ 1640358 w 4572000"/>
              <a:gd name="connsiteY127" fmla="*/ 609600 h 4572000"/>
              <a:gd name="connsiteX128" fmla="*/ 1655217 w 4572000"/>
              <a:gd name="connsiteY128" fmla="*/ 619734 h 4572000"/>
              <a:gd name="connsiteX129" fmla="*/ 1663903 w 4572000"/>
              <a:gd name="connsiteY129" fmla="*/ 632307 h 4572000"/>
              <a:gd name="connsiteX130" fmla="*/ 1671066 w 4572000"/>
              <a:gd name="connsiteY130" fmla="*/ 642823 h 4572000"/>
              <a:gd name="connsiteX131" fmla="*/ 1671066 w 4572000"/>
              <a:gd name="connsiteY131" fmla="*/ 644728 h 4572000"/>
              <a:gd name="connsiteX132" fmla="*/ 1672209 w 4572000"/>
              <a:gd name="connsiteY132" fmla="*/ 646633 h 4572000"/>
              <a:gd name="connsiteX133" fmla="*/ 1674190 w 4572000"/>
              <a:gd name="connsiteY133" fmla="*/ 659816 h 4572000"/>
              <a:gd name="connsiteX134" fmla="*/ 1676400 w 4572000"/>
              <a:gd name="connsiteY134" fmla="*/ 674522 h 4572000"/>
              <a:gd name="connsiteX135" fmla="*/ 1673505 w 4572000"/>
              <a:gd name="connsiteY135" fmla="*/ 687095 h 4572000"/>
              <a:gd name="connsiteX136" fmla="*/ 1669390 w 4572000"/>
              <a:gd name="connsiteY136" fmla="*/ 703250 h 4572000"/>
              <a:gd name="connsiteX137" fmla="*/ 1668780 w 4572000"/>
              <a:gd name="connsiteY137" fmla="*/ 705612 h 4572000"/>
              <a:gd name="connsiteX138" fmla="*/ 1516380 w 4572000"/>
              <a:gd name="connsiteY138" fmla="*/ 1023594 h 4572000"/>
              <a:gd name="connsiteX139" fmla="*/ 1447800 w 4572000"/>
              <a:gd name="connsiteY139" fmla="*/ 1066800 h 4572000"/>
              <a:gd name="connsiteX140" fmla="*/ 1414806 w 4572000"/>
              <a:gd name="connsiteY140" fmla="*/ 1059180 h 4572000"/>
              <a:gd name="connsiteX141" fmla="*/ 1379220 w 4572000"/>
              <a:gd name="connsiteY141" fmla="*/ 957605 h 4572000"/>
              <a:gd name="connsiteX142" fmla="*/ 1434313 w 4572000"/>
              <a:gd name="connsiteY142" fmla="*/ 842467 h 4572000"/>
              <a:gd name="connsiteX143" fmla="*/ 609600 w 4572000"/>
              <a:gd name="connsiteY143" fmla="*/ 2286000 h 4572000"/>
              <a:gd name="connsiteX144" fmla="*/ 533400 w 4572000"/>
              <a:gd name="connsiteY144" fmla="*/ 2362200 h 4572000"/>
              <a:gd name="connsiteX145" fmla="*/ 457200 w 4572000"/>
              <a:gd name="connsiteY145" fmla="*/ 2286000 h 4572000"/>
              <a:gd name="connsiteX146" fmla="*/ 1421587 w 4572000"/>
              <a:gd name="connsiteY146" fmla="*/ 674903 h 4572000"/>
              <a:gd name="connsiteX147" fmla="*/ 1263777 w 4572000"/>
              <a:gd name="connsiteY147" fmla="*/ 602742 h 4572000"/>
              <a:gd name="connsiteX148" fmla="*/ 1227592 w 4572000"/>
              <a:gd name="connsiteY148" fmla="*/ 505758 h 4572000"/>
              <a:gd name="connsiteX149" fmla="*/ 1297311 w 4572000"/>
              <a:gd name="connsiteY149" fmla="*/ 458485 h 4572000"/>
              <a:gd name="connsiteX150" fmla="*/ 2286000 w 4572000"/>
              <a:gd name="connsiteY150" fmla="*/ 152400 h 4572000"/>
              <a:gd name="connsiteX151" fmla="*/ 1981200 w 4572000"/>
              <a:gd name="connsiteY151" fmla="*/ 457200 h 4572000"/>
              <a:gd name="connsiteX152" fmla="*/ 2286000 w 4572000"/>
              <a:gd name="connsiteY152" fmla="*/ 762000 h 4572000"/>
              <a:gd name="connsiteX153" fmla="*/ 2590800 w 4572000"/>
              <a:gd name="connsiteY153" fmla="*/ 457200 h 4572000"/>
              <a:gd name="connsiteX154" fmla="*/ 2286000 w 4572000"/>
              <a:gd name="connsiteY154" fmla="*/ 152400 h 4572000"/>
              <a:gd name="connsiteX155" fmla="*/ 2286000 w 4572000"/>
              <a:gd name="connsiteY155" fmla="*/ 0 h 4572000"/>
              <a:gd name="connsiteX156" fmla="*/ 2743200 w 4572000"/>
              <a:gd name="connsiteY156" fmla="*/ 457200 h 4572000"/>
              <a:gd name="connsiteX157" fmla="*/ 2286000 w 4572000"/>
              <a:gd name="connsiteY157" fmla="*/ 914400 h 4572000"/>
              <a:gd name="connsiteX158" fmla="*/ 1828800 w 4572000"/>
              <a:gd name="connsiteY158" fmla="*/ 457200 h 4572000"/>
              <a:gd name="connsiteX159" fmla="*/ 2286000 w 4572000"/>
              <a:gd name="connsiteY159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4572000" h="4572000">
                <a:moveTo>
                  <a:pt x="1913755" y="3734260"/>
                </a:moveTo>
                <a:cubicBezTo>
                  <a:pt x="1943260" y="3737678"/>
                  <a:pt x="1969289" y="3758284"/>
                  <a:pt x="1978161" y="3788588"/>
                </a:cubicBezTo>
                <a:cubicBezTo>
                  <a:pt x="1989991" y="3828993"/>
                  <a:pt x="1966826" y="3871322"/>
                  <a:pt x="1926421" y="3883152"/>
                </a:cubicBezTo>
                <a:lnTo>
                  <a:pt x="1855098" y="3904107"/>
                </a:lnTo>
                <a:cubicBezTo>
                  <a:pt x="2215705" y="3999795"/>
                  <a:pt x="2597848" y="3973487"/>
                  <a:pt x="2941939" y="3829278"/>
                </a:cubicBezTo>
                <a:cubicBezTo>
                  <a:pt x="2980648" y="3812781"/>
                  <a:pt x="3025406" y="3830793"/>
                  <a:pt x="3041904" y="3869512"/>
                </a:cubicBezTo>
                <a:cubicBezTo>
                  <a:pt x="3041942" y="3869607"/>
                  <a:pt x="3041980" y="3869693"/>
                  <a:pt x="3042018" y="3869779"/>
                </a:cubicBezTo>
                <a:cubicBezTo>
                  <a:pt x="3058410" y="3908536"/>
                  <a:pt x="3040275" y="3953246"/>
                  <a:pt x="3001527" y="3969639"/>
                </a:cubicBezTo>
                <a:cubicBezTo>
                  <a:pt x="2607602" y="4136526"/>
                  <a:pt x="2167728" y="4160463"/>
                  <a:pt x="1758019" y="4037305"/>
                </a:cubicBezTo>
                <a:lnTo>
                  <a:pt x="1820046" y="4155872"/>
                </a:lnTo>
                <a:cubicBezTo>
                  <a:pt x="1839534" y="4193200"/>
                  <a:pt x="1825066" y="4239254"/>
                  <a:pt x="1787737" y="4258742"/>
                </a:cubicBezTo>
                <a:cubicBezTo>
                  <a:pt x="1750409" y="4278230"/>
                  <a:pt x="1704355" y="4263761"/>
                  <a:pt x="1684867" y="4226433"/>
                </a:cubicBezTo>
                <a:lnTo>
                  <a:pt x="1532467" y="3934815"/>
                </a:lnTo>
                <a:cubicBezTo>
                  <a:pt x="1531629" y="3933749"/>
                  <a:pt x="1532086" y="3932530"/>
                  <a:pt x="1531629" y="3931463"/>
                </a:cubicBezTo>
                <a:cubicBezTo>
                  <a:pt x="1528410" y="3921481"/>
                  <a:pt x="1525867" y="3911298"/>
                  <a:pt x="1524009" y="3900983"/>
                </a:cubicBezTo>
                <a:cubicBezTo>
                  <a:pt x="1523695" y="3890200"/>
                  <a:pt x="1525667" y="3879475"/>
                  <a:pt x="1529800" y="3869512"/>
                </a:cubicBezTo>
                <a:cubicBezTo>
                  <a:pt x="1534058" y="3859616"/>
                  <a:pt x="1540430" y="3850776"/>
                  <a:pt x="1548469" y="3843604"/>
                </a:cubicBezTo>
                <a:cubicBezTo>
                  <a:pt x="1550898" y="3841832"/>
                  <a:pt x="1553441" y="3840232"/>
                  <a:pt x="1556089" y="3838803"/>
                </a:cubicBezTo>
                <a:cubicBezTo>
                  <a:pt x="1562062" y="3834212"/>
                  <a:pt x="1568691" y="3830536"/>
                  <a:pt x="1575749" y="3827907"/>
                </a:cubicBezTo>
                <a:cubicBezTo>
                  <a:pt x="1576816" y="3827526"/>
                  <a:pt x="1577654" y="3826231"/>
                  <a:pt x="1578797" y="3826231"/>
                </a:cubicBezTo>
                <a:lnTo>
                  <a:pt x="1883597" y="3736848"/>
                </a:lnTo>
                <a:cubicBezTo>
                  <a:pt x="1893698" y="3733891"/>
                  <a:pt x="1903920" y="3733120"/>
                  <a:pt x="1913755" y="3734260"/>
                </a:cubicBezTo>
                <a:close/>
                <a:moveTo>
                  <a:pt x="3565169" y="3658209"/>
                </a:moveTo>
                <a:cubicBezTo>
                  <a:pt x="3445525" y="3666725"/>
                  <a:pt x="3352819" y="3766261"/>
                  <a:pt x="3352800" y="3886200"/>
                </a:cubicBezTo>
                <a:lnTo>
                  <a:pt x="3352800" y="4343400"/>
                </a:lnTo>
                <a:cubicBezTo>
                  <a:pt x="3352800" y="4385481"/>
                  <a:pt x="3386918" y="4419600"/>
                  <a:pt x="3429000" y="4419600"/>
                </a:cubicBezTo>
                <a:lnTo>
                  <a:pt x="4343400" y="4419600"/>
                </a:lnTo>
                <a:cubicBezTo>
                  <a:pt x="4385481" y="4419600"/>
                  <a:pt x="4419600" y="4385481"/>
                  <a:pt x="4419600" y="4343400"/>
                </a:cubicBezTo>
                <a:lnTo>
                  <a:pt x="4419600" y="3886200"/>
                </a:lnTo>
                <a:cubicBezTo>
                  <a:pt x="4419581" y="3766261"/>
                  <a:pt x="4326874" y="3666725"/>
                  <a:pt x="4207230" y="3658209"/>
                </a:cubicBezTo>
                <a:cubicBezTo>
                  <a:pt x="4003634" y="3752697"/>
                  <a:pt x="3768766" y="3752697"/>
                  <a:pt x="3565169" y="3658209"/>
                </a:cubicBezTo>
                <a:close/>
                <a:moveTo>
                  <a:pt x="364769" y="3658209"/>
                </a:moveTo>
                <a:cubicBezTo>
                  <a:pt x="245126" y="3666725"/>
                  <a:pt x="152419" y="3766261"/>
                  <a:pt x="152400" y="3886200"/>
                </a:cubicBezTo>
                <a:lnTo>
                  <a:pt x="152400" y="4343400"/>
                </a:lnTo>
                <a:cubicBezTo>
                  <a:pt x="152400" y="4385481"/>
                  <a:pt x="186518" y="4419600"/>
                  <a:pt x="228600" y="4419600"/>
                </a:cubicBezTo>
                <a:lnTo>
                  <a:pt x="1143000" y="4419600"/>
                </a:lnTo>
                <a:cubicBezTo>
                  <a:pt x="1185081" y="4419600"/>
                  <a:pt x="1219200" y="4385481"/>
                  <a:pt x="1219200" y="4343400"/>
                </a:cubicBezTo>
                <a:lnTo>
                  <a:pt x="1219200" y="3886200"/>
                </a:lnTo>
                <a:cubicBezTo>
                  <a:pt x="1219181" y="3766261"/>
                  <a:pt x="1126474" y="3666725"/>
                  <a:pt x="1006830" y="3658209"/>
                </a:cubicBezTo>
                <a:cubicBezTo>
                  <a:pt x="803234" y="3752697"/>
                  <a:pt x="568366" y="3752697"/>
                  <a:pt x="364769" y="3658209"/>
                </a:cubicBezTo>
                <a:close/>
                <a:moveTo>
                  <a:pt x="3581400" y="3505200"/>
                </a:moveTo>
                <a:lnTo>
                  <a:pt x="3599383" y="3505200"/>
                </a:lnTo>
                <a:lnTo>
                  <a:pt x="3615461" y="3512820"/>
                </a:lnTo>
                <a:cubicBezTo>
                  <a:pt x="3785968" y="3597707"/>
                  <a:pt x="3986431" y="3597707"/>
                  <a:pt x="4156938" y="3512820"/>
                </a:cubicBezTo>
                <a:lnTo>
                  <a:pt x="4173017" y="3505200"/>
                </a:lnTo>
                <a:lnTo>
                  <a:pt x="4191000" y="3505200"/>
                </a:lnTo>
                <a:cubicBezTo>
                  <a:pt x="4401312" y="3505447"/>
                  <a:pt x="4571752" y="3675888"/>
                  <a:pt x="4572000" y="3886200"/>
                </a:cubicBezTo>
                <a:lnTo>
                  <a:pt x="4572000" y="4343400"/>
                </a:lnTo>
                <a:cubicBezTo>
                  <a:pt x="4572000" y="4469654"/>
                  <a:pt x="4469654" y="4572000"/>
                  <a:pt x="4343400" y="4572000"/>
                </a:cubicBezTo>
                <a:lnTo>
                  <a:pt x="3429000" y="4572000"/>
                </a:lnTo>
                <a:cubicBezTo>
                  <a:pt x="3302746" y="4572000"/>
                  <a:pt x="3200400" y="4469654"/>
                  <a:pt x="3200400" y="4343400"/>
                </a:cubicBezTo>
                <a:lnTo>
                  <a:pt x="3200400" y="3886200"/>
                </a:lnTo>
                <a:cubicBezTo>
                  <a:pt x="3200647" y="3675888"/>
                  <a:pt x="3371088" y="3505447"/>
                  <a:pt x="3581400" y="3505200"/>
                </a:cubicBezTo>
                <a:close/>
                <a:moveTo>
                  <a:pt x="381000" y="3505200"/>
                </a:moveTo>
                <a:lnTo>
                  <a:pt x="398983" y="3505200"/>
                </a:lnTo>
                <a:lnTo>
                  <a:pt x="415061" y="3512820"/>
                </a:lnTo>
                <a:cubicBezTo>
                  <a:pt x="585568" y="3597707"/>
                  <a:pt x="786031" y="3597707"/>
                  <a:pt x="956538" y="3512820"/>
                </a:cubicBezTo>
                <a:lnTo>
                  <a:pt x="972617" y="3505200"/>
                </a:lnTo>
                <a:lnTo>
                  <a:pt x="990600" y="3505200"/>
                </a:lnTo>
                <a:cubicBezTo>
                  <a:pt x="1200912" y="3505447"/>
                  <a:pt x="1371352" y="3675888"/>
                  <a:pt x="1371600" y="3886200"/>
                </a:cubicBezTo>
                <a:lnTo>
                  <a:pt x="1371600" y="4343400"/>
                </a:lnTo>
                <a:cubicBezTo>
                  <a:pt x="1371600" y="4469654"/>
                  <a:pt x="1269254" y="4572000"/>
                  <a:pt x="1143000" y="4572000"/>
                </a:cubicBezTo>
                <a:lnTo>
                  <a:pt x="228600" y="4572000"/>
                </a:lnTo>
                <a:cubicBezTo>
                  <a:pt x="102346" y="4572000"/>
                  <a:pt x="0" y="4469654"/>
                  <a:pt x="0" y="4343400"/>
                </a:cubicBezTo>
                <a:lnTo>
                  <a:pt x="0" y="3886200"/>
                </a:lnTo>
                <a:cubicBezTo>
                  <a:pt x="247" y="3675888"/>
                  <a:pt x="170688" y="3505447"/>
                  <a:pt x="381000" y="3505200"/>
                </a:cubicBezTo>
                <a:close/>
                <a:moveTo>
                  <a:pt x="3886200" y="2667000"/>
                </a:moveTo>
                <a:cubicBezTo>
                  <a:pt x="3717864" y="2667000"/>
                  <a:pt x="3581400" y="2803464"/>
                  <a:pt x="3581400" y="2971800"/>
                </a:cubicBezTo>
                <a:cubicBezTo>
                  <a:pt x="3581400" y="3140135"/>
                  <a:pt x="3717864" y="3276600"/>
                  <a:pt x="3886200" y="3276600"/>
                </a:cubicBezTo>
                <a:cubicBezTo>
                  <a:pt x="4054535" y="3276600"/>
                  <a:pt x="4191000" y="3140135"/>
                  <a:pt x="4191000" y="2971800"/>
                </a:cubicBezTo>
                <a:cubicBezTo>
                  <a:pt x="4191000" y="2803464"/>
                  <a:pt x="4054535" y="2667000"/>
                  <a:pt x="3886200" y="2667000"/>
                </a:cubicBezTo>
                <a:close/>
                <a:moveTo>
                  <a:pt x="685800" y="2667000"/>
                </a:moveTo>
                <a:cubicBezTo>
                  <a:pt x="517464" y="2667000"/>
                  <a:pt x="381000" y="2803464"/>
                  <a:pt x="381000" y="2971800"/>
                </a:cubicBezTo>
                <a:cubicBezTo>
                  <a:pt x="381000" y="3140135"/>
                  <a:pt x="517464" y="3276600"/>
                  <a:pt x="685800" y="3276600"/>
                </a:cubicBezTo>
                <a:cubicBezTo>
                  <a:pt x="854135" y="3276600"/>
                  <a:pt x="990600" y="3140135"/>
                  <a:pt x="990600" y="2971800"/>
                </a:cubicBezTo>
                <a:cubicBezTo>
                  <a:pt x="990600" y="2803464"/>
                  <a:pt x="854135" y="2667000"/>
                  <a:pt x="685800" y="2667000"/>
                </a:cubicBezTo>
                <a:close/>
                <a:moveTo>
                  <a:pt x="3886200" y="2514600"/>
                </a:moveTo>
                <a:cubicBezTo>
                  <a:pt x="4138603" y="2514847"/>
                  <a:pt x="4343152" y="2719397"/>
                  <a:pt x="4343400" y="2971800"/>
                </a:cubicBezTo>
                <a:cubicBezTo>
                  <a:pt x="4343400" y="3224308"/>
                  <a:pt x="4138708" y="3429000"/>
                  <a:pt x="3886200" y="3429000"/>
                </a:cubicBezTo>
                <a:cubicBezTo>
                  <a:pt x="3633692" y="3429000"/>
                  <a:pt x="3429000" y="3224308"/>
                  <a:pt x="3429000" y="2971800"/>
                </a:cubicBezTo>
                <a:cubicBezTo>
                  <a:pt x="3429000" y="2719292"/>
                  <a:pt x="3633692" y="2514600"/>
                  <a:pt x="3886200" y="2514600"/>
                </a:cubicBezTo>
                <a:close/>
                <a:moveTo>
                  <a:pt x="685800" y="2514600"/>
                </a:moveTo>
                <a:cubicBezTo>
                  <a:pt x="938203" y="2514847"/>
                  <a:pt x="1142752" y="2719397"/>
                  <a:pt x="1143000" y="2971800"/>
                </a:cubicBezTo>
                <a:cubicBezTo>
                  <a:pt x="1143000" y="3224308"/>
                  <a:pt x="938308" y="3429000"/>
                  <a:pt x="685800" y="3429000"/>
                </a:cubicBezTo>
                <a:cubicBezTo>
                  <a:pt x="433292" y="3429000"/>
                  <a:pt x="228600" y="3224308"/>
                  <a:pt x="228600" y="2971800"/>
                </a:cubicBezTo>
                <a:cubicBezTo>
                  <a:pt x="228600" y="2719292"/>
                  <a:pt x="433292" y="2514600"/>
                  <a:pt x="685800" y="2514600"/>
                </a:cubicBezTo>
                <a:close/>
                <a:moveTo>
                  <a:pt x="1964969" y="1143609"/>
                </a:moveTo>
                <a:cubicBezTo>
                  <a:pt x="1845326" y="1152125"/>
                  <a:pt x="1752619" y="1251661"/>
                  <a:pt x="1752600" y="1371600"/>
                </a:cubicBezTo>
                <a:lnTo>
                  <a:pt x="1752600" y="1828800"/>
                </a:lnTo>
                <a:cubicBezTo>
                  <a:pt x="1752600" y="1870881"/>
                  <a:pt x="1786718" y="1905000"/>
                  <a:pt x="1828800" y="1905000"/>
                </a:cubicBezTo>
                <a:lnTo>
                  <a:pt x="2743200" y="1905000"/>
                </a:lnTo>
                <a:cubicBezTo>
                  <a:pt x="2785281" y="1905000"/>
                  <a:pt x="2819400" y="1870881"/>
                  <a:pt x="2819400" y="1828800"/>
                </a:cubicBezTo>
                <a:lnTo>
                  <a:pt x="2819400" y="1371600"/>
                </a:lnTo>
                <a:cubicBezTo>
                  <a:pt x="2819381" y="1251661"/>
                  <a:pt x="2726664" y="1152125"/>
                  <a:pt x="2607030" y="1143609"/>
                </a:cubicBezTo>
                <a:cubicBezTo>
                  <a:pt x="2403443" y="1238097"/>
                  <a:pt x="2168566" y="1238097"/>
                  <a:pt x="1964969" y="1143609"/>
                </a:cubicBezTo>
                <a:close/>
                <a:moveTo>
                  <a:pt x="1981200" y="990600"/>
                </a:moveTo>
                <a:lnTo>
                  <a:pt x="1999183" y="990600"/>
                </a:lnTo>
                <a:lnTo>
                  <a:pt x="2015261" y="998601"/>
                </a:lnTo>
                <a:cubicBezTo>
                  <a:pt x="2185768" y="1083497"/>
                  <a:pt x="2386231" y="1083497"/>
                  <a:pt x="2556738" y="998601"/>
                </a:cubicBezTo>
                <a:lnTo>
                  <a:pt x="2572817" y="990600"/>
                </a:lnTo>
                <a:lnTo>
                  <a:pt x="2590800" y="990600"/>
                </a:lnTo>
                <a:cubicBezTo>
                  <a:pt x="2801112" y="990847"/>
                  <a:pt x="2971552" y="1161288"/>
                  <a:pt x="2971800" y="1371600"/>
                </a:cubicBezTo>
                <a:lnTo>
                  <a:pt x="2971800" y="1828800"/>
                </a:lnTo>
                <a:cubicBezTo>
                  <a:pt x="2971800" y="1955054"/>
                  <a:pt x="2869454" y="2057400"/>
                  <a:pt x="2743200" y="2057400"/>
                </a:cubicBezTo>
                <a:lnTo>
                  <a:pt x="1828800" y="2057400"/>
                </a:lnTo>
                <a:cubicBezTo>
                  <a:pt x="1702546" y="2057400"/>
                  <a:pt x="1600200" y="1955054"/>
                  <a:pt x="1600200" y="1828800"/>
                </a:cubicBezTo>
                <a:lnTo>
                  <a:pt x="1600200" y="1371600"/>
                </a:lnTo>
                <a:cubicBezTo>
                  <a:pt x="1600447" y="1161288"/>
                  <a:pt x="1770888" y="990847"/>
                  <a:pt x="1981200" y="990600"/>
                </a:cubicBezTo>
                <a:close/>
                <a:moveTo>
                  <a:pt x="2972035" y="596471"/>
                </a:moveTo>
                <a:cubicBezTo>
                  <a:pt x="2981933" y="596497"/>
                  <a:pt x="2991990" y="598465"/>
                  <a:pt x="3001670" y="602589"/>
                </a:cubicBezTo>
                <a:cubicBezTo>
                  <a:pt x="3618671" y="864755"/>
                  <a:pt x="4042410" y="1443932"/>
                  <a:pt x="4105504" y="2111349"/>
                </a:cubicBezTo>
                <a:lnTo>
                  <a:pt x="4213327" y="2003526"/>
                </a:lnTo>
                <a:cubicBezTo>
                  <a:pt x="4243083" y="1973780"/>
                  <a:pt x="4291318" y="1973780"/>
                  <a:pt x="4321074" y="2003526"/>
                </a:cubicBezTo>
                <a:cubicBezTo>
                  <a:pt x="4350868" y="2033244"/>
                  <a:pt x="4350934" y="2081479"/>
                  <a:pt x="4321226" y="2111273"/>
                </a:cubicBezTo>
                <a:lnTo>
                  <a:pt x="4092626" y="2339873"/>
                </a:lnTo>
                <a:cubicBezTo>
                  <a:pt x="4092588" y="2339911"/>
                  <a:pt x="4092540" y="2339959"/>
                  <a:pt x="4092493" y="2340006"/>
                </a:cubicBezTo>
                <a:cubicBezTo>
                  <a:pt x="4062698" y="2369734"/>
                  <a:pt x="4014445" y="2369667"/>
                  <a:pt x="3984727" y="2339873"/>
                </a:cubicBezTo>
                <a:lnTo>
                  <a:pt x="3756127" y="2111273"/>
                </a:lnTo>
                <a:cubicBezTo>
                  <a:pt x="3727609" y="2081736"/>
                  <a:pt x="3727609" y="2034921"/>
                  <a:pt x="3756127" y="2005393"/>
                </a:cubicBezTo>
                <a:cubicBezTo>
                  <a:pt x="3785369" y="1975123"/>
                  <a:pt x="3833603" y="1974285"/>
                  <a:pt x="3863874" y="2003526"/>
                </a:cubicBezTo>
                <a:lnTo>
                  <a:pt x="3949827" y="2089480"/>
                </a:lnTo>
                <a:cubicBezTo>
                  <a:pt x="3880181" y="1492119"/>
                  <a:pt x="3495428" y="978036"/>
                  <a:pt x="2941930" y="742797"/>
                </a:cubicBezTo>
                <a:cubicBezTo>
                  <a:pt x="2903211" y="726300"/>
                  <a:pt x="2885199" y="681542"/>
                  <a:pt x="2901696" y="642823"/>
                </a:cubicBezTo>
                <a:cubicBezTo>
                  <a:pt x="2914069" y="613784"/>
                  <a:pt x="2942339" y="596392"/>
                  <a:pt x="2972035" y="596471"/>
                </a:cubicBezTo>
                <a:close/>
                <a:moveTo>
                  <a:pt x="1297311" y="458485"/>
                </a:moveTo>
                <a:cubicBezTo>
                  <a:pt x="1307209" y="458380"/>
                  <a:pt x="1317291" y="460214"/>
                  <a:pt x="1327023" y="464210"/>
                </a:cubicBezTo>
                <a:lnTo>
                  <a:pt x="1631823" y="603428"/>
                </a:lnTo>
                <a:cubicBezTo>
                  <a:pt x="1634824" y="605256"/>
                  <a:pt x="1637681" y="607323"/>
                  <a:pt x="1640358" y="609600"/>
                </a:cubicBezTo>
                <a:cubicBezTo>
                  <a:pt x="1645720" y="612343"/>
                  <a:pt x="1650711" y="615743"/>
                  <a:pt x="1655217" y="619734"/>
                </a:cubicBezTo>
                <a:cubicBezTo>
                  <a:pt x="1658522" y="623630"/>
                  <a:pt x="1661436" y="627840"/>
                  <a:pt x="1663903" y="632307"/>
                </a:cubicBezTo>
                <a:cubicBezTo>
                  <a:pt x="1666589" y="635594"/>
                  <a:pt x="1668990" y="639118"/>
                  <a:pt x="1671066" y="642823"/>
                </a:cubicBezTo>
                <a:cubicBezTo>
                  <a:pt x="1671066" y="643433"/>
                  <a:pt x="1670761" y="643966"/>
                  <a:pt x="1671066" y="644728"/>
                </a:cubicBezTo>
                <a:cubicBezTo>
                  <a:pt x="1671371" y="645490"/>
                  <a:pt x="1672209" y="645947"/>
                  <a:pt x="1672209" y="646633"/>
                </a:cubicBezTo>
                <a:cubicBezTo>
                  <a:pt x="1673286" y="650957"/>
                  <a:pt x="1673943" y="655367"/>
                  <a:pt x="1674190" y="659816"/>
                </a:cubicBezTo>
                <a:cubicBezTo>
                  <a:pt x="1675410" y="664635"/>
                  <a:pt x="1676143" y="669560"/>
                  <a:pt x="1676400" y="674522"/>
                </a:cubicBezTo>
                <a:cubicBezTo>
                  <a:pt x="1675781" y="678789"/>
                  <a:pt x="1674809" y="682990"/>
                  <a:pt x="1673505" y="687095"/>
                </a:cubicBezTo>
                <a:cubicBezTo>
                  <a:pt x="1672752" y="692620"/>
                  <a:pt x="1671371" y="698040"/>
                  <a:pt x="1669390" y="703250"/>
                </a:cubicBezTo>
                <a:cubicBezTo>
                  <a:pt x="1668780" y="704012"/>
                  <a:pt x="1668780" y="704850"/>
                  <a:pt x="1668780" y="705612"/>
                </a:cubicBezTo>
                <a:lnTo>
                  <a:pt x="1516380" y="1023594"/>
                </a:lnTo>
                <a:cubicBezTo>
                  <a:pt x="1503712" y="1049969"/>
                  <a:pt x="1477061" y="1066762"/>
                  <a:pt x="1447800" y="1066800"/>
                </a:cubicBezTo>
                <a:cubicBezTo>
                  <a:pt x="1436361" y="1066809"/>
                  <a:pt x="1425083" y="1064200"/>
                  <a:pt x="1414806" y="1059180"/>
                </a:cubicBezTo>
                <a:cubicBezTo>
                  <a:pt x="1376972" y="1040920"/>
                  <a:pt x="1361056" y="995486"/>
                  <a:pt x="1379220" y="957605"/>
                </a:cubicBezTo>
                <a:lnTo>
                  <a:pt x="1434313" y="842467"/>
                </a:lnTo>
                <a:cubicBezTo>
                  <a:pt x="922982" y="1143457"/>
                  <a:pt x="609219" y="1692659"/>
                  <a:pt x="609600" y="2286000"/>
                </a:cubicBezTo>
                <a:cubicBezTo>
                  <a:pt x="609600" y="2328081"/>
                  <a:pt x="575482" y="2362200"/>
                  <a:pt x="533400" y="2362200"/>
                </a:cubicBezTo>
                <a:cubicBezTo>
                  <a:pt x="491319" y="2362200"/>
                  <a:pt x="457200" y="2328081"/>
                  <a:pt x="457200" y="2286000"/>
                </a:cubicBezTo>
                <a:cubicBezTo>
                  <a:pt x="456772" y="1612163"/>
                  <a:pt x="827485" y="992857"/>
                  <a:pt x="1421587" y="674903"/>
                </a:cubicBezTo>
                <a:lnTo>
                  <a:pt x="1263777" y="602742"/>
                </a:lnTo>
                <a:cubicBezTo>
                  <a:pt x="1228239" y="584825"/>
                  <a:pt x="1212475" y="542572"/>
                  <a:pt x="1227592" y="505758"/>
                </a:cubicBezTo>
                <a:cubicBezTo>
                  <a:pt x="1239579" y="476562"/>
                  <a:pt x="1267618" y="458799"/>
                  <a:pt x="1297311" y="458485"/>
                </a:cubicBezTo>
                <a:close/>
                <a:moveTo>
                  <a:pt x="2286000" y="152400"/>
                </a:moveTo>
                <a:cubicBezTo>
                  <a:pt x="2117664" y="152400"/>
                  <a:pt x="1981200" y="288864"/>
                  <a:pt x="1981200" y="457200"/>
                </a:cubicBezTo>
                <a:cubicBezTo>
                  <a:pt x="1981200" y="625535"/>
                  <a:pt x="2117664" y="762000"/>
                  <a:pt x="2286000" y="762000"/>
                </a:cubicBezTo>
                <a:cubicBezTo>
                  <a:pt x="2454335" y="762000"/>
                  <a:pt x="2590800" y="625535"/>
                  <a:pt x="2590800" y="457200"/>
                </a:cubicBezTo>
                <a:cubicBezTo>
                  <a:pt x="2590800" y="288864"/>
                  <a:pt x="2454335" y="152400"/>
                  <a:pt x="2286000" y="152400"/>
                </a:cubicBezTo>
                <a:close/>
                <a:moveTo>
                  <a:pt x="2286000" y="0"/>
                </a:moveTo>
                <a:cubicBezTo>
                  <a:pt x="2538508" y="0"/>
                  <a:pt x="2743200" y="204692"/>
                  <a:pt x="2743200" y="457200"/>
                </a:cubicBezTo>
                <a:cubicBezTo>
                  <a:pt x="2742952" y="709603"/>
                  <a:pt x="2538403" y="914152"/>
                  <a:pt x="2286000" y="914400"/>
                </a:cubicBezTo>
                <a:cubicBezTo>
                  <a:pt x="2033492" y="914400"/>
                  <a:pt x="1828800" y="709708"/>
                  <a:pt x="1828800" y="457200"/>
                </a:cubicBezTo>
                <a:cubicBezTo>
                  <a:pt x="1828800" y="204692"/>
                  <a:pt x="2033492" y="0"/>
                  <a:pt x="228600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59" name="Freeform: Shape 100">
            <a:extLst>
              <a:ext uri="{FF2B5EF4-FFF2-40B4-BE49-F238E27FC236}">
                <a16:creationId xmlns:a16="http://schemas.microsoft.com/office/drawing/2014/main" xmlns="" id="{25B927DC-D35F-4CE8-83F0-F9E8789DA220}"/>
              </a:ext>
            </a:extLst>
          </p:cNvPr>
          <p:cNvSpPr>
            <a:spLocks noChangeAspect="1"/>
          </p:cNvSpPr>
          <p:nvPr/>
        </p:nvSpPr>
        <p:spPr>
          <a:xfrm>
            <a:off x="8403129" y="288833"/>
            <a:ext cx="405651" cy="405651"/>
          </a:xfrm>
          <a:custGeom>
            <a:avLst/>
            <a:gdLst>
              <a:gd name="connsiteX0" fmla="*/ 1913755 w 4572000"/>
              <a:gd name="connsiteY0" fmla="*/ 3734260 h 4572000"/>
              <a:gd name="connsiteX1" fmla="*/ 1978161 w 4572000"/>
              <a:gd name="connsiteY1" fmla="*/ 3788588 h 4572000"/>
              <a:gd name="connsiteX2" fmla="*/ 1926421 w 4572000"/>
              <a:gd name="connsiteY2" fmla="*/ 3883152 h 4572000"/>
              <a:gd name="connsiteX3" fmla="*/ 1855098 w 4572000"/>
              <a:gd name="connsiteY3" fmla="*/ 3904107 h 4572000"/>
              <a:gd name="connsiteX4" fmla="*/ 2941939 w 4572000"/>
              <a:gd name="connsiteY4" fmla="*/ 3829278 h 4572000"/>
              <a:gd name="connsiteX5" fmla="*/ 3041904 w 4572000"/>
              <a:gd name="connsiteY5" fmla="*/ 3869512 h 4572000"/>
              <a:gd name="connsiteX6" fmla="*/ 3042018 w 4572000"/>
              <a:gd name="connsiteY6" fmla="*/ 3869779 h 4572000"/>
              <a:gd name="connsiteX7" fmla="*/ 3001527 w 4572000"/>
              <a:gd name="connsiteY7" fmla="*/ 3969639 h 4572000"/>
              <a:gd name="connsiteX8" fmla="*/ 1758019 w 4572000"/>
              <a:gd name="connsiteY8" fmla="*/ 4037305 h 4572000"/>
              <a:gd name="connsiteX9" fmla="*/ 1820046 w 4572000"/>
              <a:gd name="connsiteY9" fmla="*/ 4155872 h 4572000"/>
              <a:gd name="connsiteX10" fmla="*/ 1787737 w 4572000"/>
              <a:gd name="connsiteY10" fmla="*/ 4258742 h 4572000"/>
              <a:gd name="connsiteX11" fmla="*/ 1684867 w 4572000"/>
              <a:gd name="connsiteY11" fmla="*/ 4226433 h 4572000"/>
              <a:gd name="connsiteX12" fmla="*/ 1532467 w 4572000"/>
              <a:gd name="connsiteY12" fmla="*/ 3934815 h 4572000"/>
              <a:gd name="connsiteX13" fmla="*/ 1531629 w 4572000"/>
              <a:gd name="connsiteY13" fmla="*/ 3931463 h 4572000"/>
              <a:gd name="connsiteX14" fmla="*/ 1524009 w 4572000"/>
              <a:gd name="connsiteY14" fmla="*/ 3900983 h 4572000"/>
              <a:gd name="connsiteX15" fmla="*/ 1529800 w 4572000"/>
              <a:gd name="connsiteY15" fmla="*/ 3869512 h 4572000"/>
              <a:gd name="connsiteX16" fmla="*/ 1548469 w 4572000"/>
              <a:gd name="connsiteY16" fmla="*/ 3843604 h 4572000"/>
              <a:gd name="connsiteX17" fmla="*/ 1556089 w 4572000"/>
              <a:gd name="connsiteY17" fmla="*/ 3838803 h 4572000"/>
              <a:gd name="connsiteX18" fmla="*/ 1575749 w 4572000"/>
              <a:gd name="connsiteY18" fmla="*/ 3827907 h 4572000"/>
              <a:gd name="connsiteX19" fmla="*/ 1578797 w 4572000"/>
              <a:gd name="connsiteY19" fmla="*/ 3826231 h 4572000"/>
              <a:gd name="connsiteX20" fmla="*/ 1883597 w 4572000"/>
              <a:gd name="connsiteY20" fmla="*/ 3736848 h 4572000"/>
              <a:gd name="connsiteX21" fmla="*/ 1913755 w 4572000"/>
              <a:gd name="connsiteY21" fmla="*/ 3734260 h 4572000"/>
              <a:gd name="connsiteX22" fmla="*/ 3565169 w 4572000"/>
              <a:gd name="connsiteY22" fmla="*/ 3658209 h 4572000"/>
              <a:gd name="connsiteX23" fmla="*/ 3352800 w 4572000"/>
              <a:gd name="connsiteY23" fmla="*/ 3886200 h 4572000"/>
              <a:gd name="connsiteX24" fmla="*/ 3352800 w 4572000"/>
              <a:gd name="connsiteY24" fmla="*/ 4343400 h 4572000"/>
              <a:gd name="connsiteX25" fmla="*/ 3429000 w 4572000"/>
              <a:gd name="connsiteY25" fmla="*/ 4419600 h 4572000"/>
              <a:gd name="connsiteX26" fmla="*/ 4343400 w 4572000"/>
              <a:gd name="connsiteY26" fmla="*/ 4419600 h 4572000"/>
              <a:gd name="connsiteX27" fmla="*/ 4419600 w 4572000"/>
              <a:gd name="connsiteY27" fmla="*/ 4343400 h 4572000"/>
              <a:gd name="connsiteX28" fmla="*/ 4419600 w 4572000"/>
              <a:gd name="connsiteY28" fmla="*/ 3886200 h 4572000"/>
              <a:gd name="connsiteX29" fmla="*/ 4207230 w 4572000"/>
              <a:gd name="connsiteY29" fmla="*/ 3658209 h 4572000"/>
              <a:gd name="connsiteX30" fmla="*/ 3565169 w 4572000"/>
              <a:gd name="connsiteY30" fmla="*/ 3658209 h 4572000"/>
              <a:gd name="connsiteX31" fmla="*/ 364769 w 4572000"/>
              <a:gd name="connsiteY31" fmla="*/ 3658209 h 4572000"/>
              <a:gd name="connsiteX32" fmla="*/ 152400 w 4572000"/>
              <a:gd name="connsiteY32" fmla="*/ 3886200 h 4572000"/>
              <a:gd name="connsiteX33" fmla="*/ 152400 w 4572000"/>
              <a:gd name="connsiteY33" fmla="*/ 4343400 h 4572000"/>
              <a:gd name="connsiteX34" fmla="*/ 228600 w 4572000"/>
              <a:gd name="connsiteY34" fmla="*/ 4419600 h 4572000"/>
              <a:gd name="connsiteX35" fmla="*/ 1143000 w 4572000"/>
              <a:gd name="connsiteY35" fmla="*/ 4419600 h 4572000"/>
              <a:gd name="connsiteX36" fmla="*/ 1219200 w 4572000"/>
              <a:gd name="connsiteY36" fmla="*/ 4343400 h 4572000"/>
              <a:gd name="connsiteX37" fmla="*/ 1219200 w 4572000"/>
              <a:gd name="connsiteY37" fmla="*/ 3886200 h 4572000"/>
              <a:gd name="connsiteX38" fmla="*/ 1006830 w 4572000"/>
              <a:gd name="connsiteY38" fmla="*/ 3658209 h 4572000"/>
              <a:gd name="connsiteX39" fmla="*/ 364769 w 4572000"/>
              <a:gd name="connsiteY39" fmla="*/ 3658209 h 4572000"/>
              <a:gd name="connsiteX40" fmla="*/ 3581400 w 4572000"/>
              <a:gd name="connsiteY40" fmla="*/ 3505200 h 4572000"/>
              <a:gd name="connsiteX41" fmla="*/ 3599383 w 4572000"/>
              <a:gd name="connsiteY41" fmla="*/ 3505200 h 4572000"/>
              <a:gd name="connsiteX42" fmla="*/ 3615461 w 4572000"/>
              <a:gd name="connsiteY42" fmla="*/ 3512820 h 4572000"/>
              <a:gd name="connsiteX43" fmla="*/ 4156938 w 4572000"/>
              <a:gd name="connsiteY43" fmla="*/ 3512820 h 4572000"/>
              <a:gd name="connsiteX44" fmla="*/ 4173017 w 4572000"/>
              <a:gd name="connsiteY44" fmla="*/ 3505200 h 4572000"/>
              <a:gd name="connsiteX45" fmla="*/ 4191000 w 4572000"/>
              <a:gd name="connsiteY45" fmla="*/ 3505200 h 4572000"/>
              <a:gd name="connsiteX46" fmla="*/ 4572000 w 4572000"/>
              <a:gd name="connsiteY46" fmla="*/ 3886200 h 4572000"/>
              <a:gd name="connsiteX47" fmla="*/ 4572000 w 4572000"/>
              <a:gd name="connsiteY47" fmla="*/ 4343400 h 4572000"/>
              <a:gd name="connsiteX48" fmla="*/ 4343400 w 4572000"/>
              <a:gd name="connsiteY48" fmla="*/ 4572000 h 4572000"/>
              <a:gd name="connsiteX49" fmla="*/ 3429000 w 4572000"/>
              <a:gd name="connsiteY49" fmla="*/ 4572000 h 4572000"/>
              <a:gd name="connsiteX50" fmla="*/ 3200400 w 4572000"/>
              <a:gd name="connsiteY50" fmla="*/ 4343400 h 4572000"/>
              <a:gd name="connsiteX51" fmla="*/ 3200400 w 4572000"/>
              <a:gd name="connsiteY51" fmla="*/ 3886200 h 4572000"/>
              <a:gd name="connsiteX52" fmla="*/ 3581400 w 4572000"/>
              <a:gd name="connsiteY52" fmla="*/ 3505200 h 4572000"/>
              <a:gd name="connsiteX53" fmla="*/ 381000 w 4572000"/>
              <a:gd name="connsiteY53" fmla="*/ 3505200 h 4572000"/>
              <a:gd name="connsiteX54" fmla="*/ 398983 w 4572000"/>
              <a:gd name="connsiteY54" fmla="*/ 3505200 h 4572000"/>
              <a:gd name="connsiteX55" fmla="*/ 415061 w 4572000"/>
              <a:gd name="connsiteY55" fmla="*/ 3512820 h 4572000"/>
              <a:gd name="connsiteX56" fmla="*/ 956538 w 4572000"/>
              <a:gd name="connsiteY56" fmla="*/ 3512820 h 4572000"/>
              <a:gd name="connsiteX57" fmla="*/ 972617 w 4572000"/>
              <a:gd name="connsiteY57" fmla="*/ 3505200 h 4572000"/>
              <a:gd name="connsiteX58" fmla="*/ 990600 w 4572000"/>
              <a:gd name="connsiteY58" fmla="*/ 3505200 h 4572000"/>
              <a:gd name="connsiteX59" fmla="*/ 1371600 w 4572000"/>
              <a:gd name="connsiteY59" fmla="*/ 3886200 h 4572000"/>
              <a:gd name="connsiteX60" fmla="*/ 1371600 w 4572000"/>
              <a:gd name="connsiteY60" fmla="*/ 4343400 h 4572000"/>
              <a:gd name="connsiteX61" fmla="*/ 1143000 w 4572000"/>
              <a:gd name="connsiteY61" fmla="*/ 4572000 h 4572000"/>
              <a:gd name="connsiteX62" fmla="*/ 228600 w 4572000"/>
              <a:gd name="connsiteY62" fmla="*/ 4572000 h 4572000"/>
              <a:gd name="connsiteX63" fmla="*/ 0 w 4572000"/>
              <a:gd name="connsiteY63" fmla="*/ 4343400 h 4572000"/>
              <a:gd name="connsiteX64" fmla="*/ 0 w 4572000"/>
              <a:gd name="connsiteY64" fmla="*/ 3886200 h 4572000"/>
              <a:gd name="connsiteX65" fmla="*/ 381000 w 4572000"/>
              <a:gd name="connsiteY65" fmla="*/ 3505200 h 4572000"/>
              <a:gd name="connsiteX66" fmla="*/ 3886200 w 4572000"/>
              <a:gd name="connsiteY66" fmla="*/ 2667000 h 4572000"/>
              <a:gd name="connsiteX67" fmla="*/ 3581400 w 4572000"/>
              <a:gd name="connsiteY67" fmla="*/ 2971800 h 4572000"/>
              <a:gd name="connsiteX68" fmla="*/ 3886200 w 4572000"/>
              <a:gd name="connsiteY68" fmla="*/ 3276600 h 4572000"/>
              <a:gd name="connsiteX69" fmla="*/ 4191000 w 4572000"/>
              <a:gd name="connsiteY69" fmla="*/ 2971800 h 4572000"/>
              <a:gd name="connsiteX70" fmla="*/ 3886200 w 4572000"/>
              <a:gd name="connsiteY70" fmla="*/ 2667000 h 4572000"/>
              <a:gd name="connsiteX71" fmla="*/ 685800 w 4572000"/>
              <a:gd name="connsiteY71" fmla="*/ 2667000 h 4572000"/>
              <a:gd name="connsiteX72" fmla="*/ 381000 w 4572000"/>
              <a:gd name="connsiteY72" fmla="*/ 2971800 h 4572000"/>
              <a:gd name="connsiteX73" fmla="*/ 685800 w 4572000"/>
              <a:gd name="connsiteY73" fmla="*/ 3276600 h 4572000"/>
              <a:gd name="connsiteX74" fmla="*/ 990600 w 4572000"/>
              <a:gd name="connsiteY74" fmla="*/ 2971800 h 4572000"/>
              <a:gd name="connsiteX75" fmla="*/ 685800 w 4572000"/>
              <a:gd name="connsiteY75" fmla="*/ 2667000 h 4572000"/>
              <a:gd name="connsiteX76" fmla="*/ 3886200 w 4572000"/>
              <a:gd name="connsiteY76" fmla="*/ 2514600 h 4572000"/>
              <a:gd name="connsiteX77" fmla="*/ 4343400 w 4572000"/>
              <a:gd name="connsiteY77" fmla="*/ 2971800 h 4572000"/>
              <a:gd name="connsiteX78" fmla="*/ 3886200 w 4572000"/>
              <a:gd name="connsiteY78" fmla="*/ 3429000 h 4572000"/>
              <a:gd name="connsiteX79" fmla="*/ 3429000 w 4572000"/>
              <a:gd name="connsiteY79" fmla="*/ 2971800 h 4572000"/>
              <a:gd name="connsiteX80" fmla="*/ 3886200 w 4572000"/>
              <a:gd name="connsiteY80" fmla="*/ 2514600 h 4572000"/>
              <a:gd name="connsiteX81" fmla="*/ 685800 w 4572000"/>
              <a:gd name="connsiteY81" fmla="*/ 2514600 h 4572000"/>
              <a:gd name="connsiteX82" fmla="*/ 1143000 w 4572000"/>
              <a:gd name="connsiteY82" fmla="*/ 2971800 h 4572000"/>
              <a:gd name="connsiteX83" fmla="*/ 685800 w 4572000"/>
              <a:gd name="connsiteY83" fmla="*/ 3429000 h 4572000"/>
              <a:gd name="connsiteX84" fmla="*/ 228600 w 4572000"/>
              <a:gd name="connsiteY84" fmla="*/ 2971800 h 4572000"/>
              <a:gd name="connsiteX85" fmla="*/ 685800 w 4572000"/>
              <a:gd name="connsiteY85" fmla="*/ 2514600 h 4572000"/>
              <a:gd name="connsiteX86" fmla="*/ 1964969 w 4572000"/>
              <a:gd name="connsiteY86" fmla="*/ 1143609 h 4572000"/>
              <a:gd name="connsiteX87" fmla="*/ 1752600 w 4572000"/>
              <a:gd name="connsiteY87" fmla="*/ 1371600 h 4572000"/>
              <a:gd name="connsiteX88" fmla="*/ 1752600 w 4572000"/>
              <a:gd name="connsiteY88" fmla="*/ 1828800 h 4572000"/>
              <a:gd name="connsiteX89" fmla="*/ 1828800 w 4572000"/>
              <a:gd name="connsiteY89" fmla="*/ 1905000 h 4572000"/>
              <a:gd name="connsiteX90" fmla="*/ 2743200 w 4572000"/>
              <a:gd name="connsiteY90" fmla="*/ 1905000 h 4572000"/>
              <a:gd name="connsiteX91" fmla="*/ 2819400 w 4572000"/>
              <a:gd name="connsiteY91" fmla="*/ 1828800 h 4572000"/>
              <a:gd name="connsiteX92" fmla="*/ 2819400 w 4572000"/>
              <a:gd name="connsiteY92" fmla="*/ 1371600 h 4572000"/>
              <a:gd name="connsiteX93" fmla="*/ 2607030 w 4572000"/>
              <a:gd name="connsiteY93" fmla="*/ 1143609 h 4572000"/>
              <a:gd name="connsiteX94" fmla="*/ 1964969 w 4572000"/>
              <a:gd name="connsiteY94" fmla="*/ 1143609 h 4572000"/>
              <a:gd name="connsiteX95" fmla="*/ 1981200 w 4572000"/>
              <a:gd name="connsiteY95" fmla="*/ 990600 h 4572000"/>
              <a:gd name="connsiteX96" fmla="*/ 1999183 w 4572000"/>
              <a:gd name="connsiteY96" fmla="*/ 990600 h 4572000"/>
              <a:gd name="connsiteX97" fmla="*/ 2015261 w 4572000"/>
              <a:gd name="connsiteY97" fmla="*/ 998601 h 4572000"/>
              <a:gd name="connsiteX98" fmla="*/ 2556738 w 4572000"/>
              <a:gd name="connsiteY98" fmla="*/ 998601 h 4572000"/>
              <a:gd name="connsiteX99" fmla="*/ 2572817 w 4572000"/>
              <a:gd name="connsiteY99" fmla="*/ 990600 h 4572000"/>
              <a:gd name="connsiteX100" fmla="*/ 2590800 w 4572000"/>
              <a:gd name="connsiteY100" fmla="*/ 990600 h 4572000"/>
              <a:gd name="connsiteX101" fmla="*/ 2971800 w 4572000"/>
              <a:gd name="connsiteY101" fmla="*/ 1371600 h 4572000"/>
              <a:gd name="connsiteX102" fmla="*/ 2971800 w 4572000"/>
              <a:gd name="connsiteY102" fmla="*/ 1828800 h 4572000"/>
              <a:gd name="connsiteX103" fmla="*/ 2743200 w 4572000"/>
              <a:gd name="connsiteY103" fmla="*/ 2057400 h 4572000"/>
              <a:gd name="connsiteX104" fmla="*/ 1828800 w 4572000"/>
              <a:gd name="connsiteY104" fmla="*/ 2057400 h 4572000"/>
              <a:gd name="connsiteX105" fmla="*/ 1600200 w 4572000"/>
              <a:gd name="connsiteY105" fmla="*/ 1828800 h 4572000"/>
              <a:gd name="connsiteX106" fmla="*/ 1600200 w 4572000"/>
              <a:gd name="connsiteY106" fmla="*/ 1371600 h 4572000"/>
              <a:gd name="connsiteX107" fmla="*/ 1981200 w 4572000"/>
              <a:gd name="connsiteY107" fmla="*/ 990600 h 4572000"/>
              <a:gd name="connsiteX108" fmla="*/ 2972035 w 4572000"/>
              <a:gd name="connsiteY108" fmla="*/ 596471 h 4572000"/>
              <a:gd name="connsiteX109" fmla="*/ 3001670 w 4572000"/>
              <a:gd name="connsiteY109" fmla="*/ 602589 h 4572000"/>
              <a:gd name="connsiteX110" fmla="*/ 4105504 w 4572000"/>
              <a:gd name="connsiteY110" fmla="*/ 2111349 h 4572000"/>
              <a:gd name="connsiteX111" fmla="*/ 4213327 w 4572000"/>
              <a:gd name="connsiteY111" fmla="*/ 2003526 h 4572000"/>
              <a:gd name="connsiteX112" fmla="*/ 4321074 w 4572000"/>
              <a:gd name="connsiteY112" fmla="*/ 2003526 h 4572000"/>
              <a:gd name="connsiteX113" fmla="*/ 4321226 w 4572000"/>
              <a:gd name="connsiteY113" fmla="*/ 2111273 h 4572000"/>
              <a:gd name="connsiteX114" fmla="*/ 4092626 w 4572000"/>
              <a:gd name="connsiteY114" fmla="*/ 2339873 h 4572000"/>
              <a:gd name="connsiteX115" fmla="*/ 4092493 w 4572000"/>
              <a:gd name="connsiteY115" fmla="*/ 2340006 h 4572000"/>
              <a:gd name="connsiteX116" fmla="*/ 3984727 w 4572000"/>
              <a:gd name="connsiteY116" fmla="*/ 2339873 h 4572000"/>
              <a:gd name="connsiteX117" fmla="*/ 3756127 w 4572000"/>
              <a:gd name="connsiteY117" fmla="*/ 2111273 h 4572000"/>
              <a:gd name="connsiteX118" fmla="*/ 3756127 w 4572000"/>
              <a:gd name="connsiteY118" fmla="*/ 2005393 h 4572000"/>
              <a:gd name="connsiteX119" fmla="*/ 3863874 w 4572000"/>
              <a:gd name="connsiteY119" fmla="*/ 2003526 h 4572000"/>
              <a:gd name="connsiteX120" fmla="*/ 3949827 w 4572000"/>
              <a:gd name="connsiteY120" fmla="*/ 2089480 h 4572000"/>
              <a:gd name="connsiteX121" fmla="*/ 2941930 w 4572000"/>
              <a:gd name="connsiteY121" fmla="*/ 742797 h 4572000"/>
              <a:gd name="connsiteX122" fmla="*/ 2901696 w 4572000"/>
              <a:gd name="connsiteY122" fmla="*/ 642823 h 4572000"/>
              <a:gd name="connsiteX123" fmla="*/ 2972035 w 4572000"/>
              <a:gd name="connsiteY123" fmla="*/ 596471 h 4572000"/>
              <a:gd name="connsiteX124" fmla="*/ 1297311 w 4572000"/>
              <a:gd name="connsiteY124" fmla="*/ 458485 h 4572000"/>
              <a:gd name="connsiteX125" fmla="*/ 1327023 w 4572000"/>
              <a:gd name="connsiteY125" fmla="*/ 464210 h 4572000"/>
              <a:gd name="connsiteX126" fmla="*/ 1631823 w 4572000"/>
              <a:gd name="connsiteY126" fmla="*/ 603428 h 4572000"/>
              <a:gd name="connsiteX127" fmla="*/ 1640358 w 4572000"/>
              <a:gd name="connsiteY127" fmla="*/ 609600 h 4572000"/>
              <a:gd name="connsiteX128" fmla="*/ 1655217 w 4572000"/>
              <a:gd name="connsiteY128" fmla="*/ 619734 h 4572000"/>
              <a:gd name="connsiteX129" fmla="*/ 1663903 w 4572000"/>
              <a:gd name="connsiteY129" fmla="*/ 632307 h 4572000"/>
              <a:gd name="connsiteX130" fmla="*/ 1671066 w 4572000"/>
              <a:gd name="connsiteY130" fmla="*/ 642823 h 4572000"/>
              <a:gd name="connsiteX131" fmla="*/ 1671066 w 4572000"/>
              <a:gd name="connsiteY131" fmla="*/ 644728 h 4572000"/>
              <a:gd name="connsiteX132" fmla="*/ 1672209 w 4572000"/>
              <a:gd name="connsiteY132" fmla="*/ 646633 h 4572000"/>
              <a:gd name="connsiteX133" fmla="*/ 1674190 w 4572000"/>
              <a:gd name="connsiteY133" fmla="*/ 659816 h 4572000"/>
              <a:gd name="connsiteX134" fmla="*/ 1676400 w 4572000"/>
              <a:gd name="connsiteY134" fmla="*/ 674522 h 4572000"/>
              <a:gd name="connsiteX135" fmla="*/ 1673505 w 4572000"/>
              <a:gd name="connsiteY135" fmla="*/ 687095 h 4572000"/>
              <a:gd name="connsiteX136" fmla="*/ 1669390 w 4572000"/>
              <a:gd name="connsiteY136" fmla="*/ 703250 h 4572000"/>
              <a:gd name="connsiteX137" fmla="*/ 1668780 w 4572000"/>
              <a:gd name="connsiteY137" fmla="*/ 705612 h 4572000"/>
              <a:gd name="connsiteX138" fmla="*/ 1516380 w 4572000"/>
              <a:gd name="connsiteY138" fmla="*/ 1023594 h 4572000"/>
              <a:gd name="connsiteX139" fmla="*/ 1447800 w 4572000"/>
              <a:gd name="connsiteY139" fmla="*/ 1066800 h 4572000"/>
              <a:gd name="connsiteX140" fmla="*/ 1414806 w 4572000"/>
              <a:gd name="connsiteY140" fmla="*/ 1059180 h 4572000"/>
              <a:gd name="connsiteX141" fmla="*/ 1379220 w 4572000"/>
              <a:gd name="connsiteY141" fmla="*/ 957605 h 4572000"/>
              <a:gd name="connsiteX142" fmla="*/ 1434313 w 4572000"/>
              <a:gd name="connsiteY142" fmla="*/ 842467 h 4572000"/>
              <a:gd name="connsiteX143" fmla="*/ 609600 w 4572000"/>
              <a:gd name="connsiteY143" fmla="*/ 2286000 h 4572000"/>
              <a:gd name="connsiteX144" fmla="*/ 533400 w 4572000"/>
              <a:gd name="connsiteY144" fmla="*/ 2362200 h 4572000"/>
              <a:gd name="connsiteX145" fmla="*/ 457200 w 4572000"/>
              <a:gd name="connsiteY145" fmla="*/ 2286000 h 4572000"/>
              <a:gd name="connsiteX146" fmla="*/ 1421587 w 4572000"/>
              <a:gd name="connsiteY146" fmla="*/ 674903 h 4572000"/>
              <a:gd name="connsiteX147" fmla="*/ 1263777 w 4572000"/>
              <a:gd name="connsiteY147" fmla="*/ 602742 h 4572000"/>
              <a:gd name="connsiteX148" fmla="*/ 1227592 w 4572000"/>
              <a:gd name="connsiteY148" fmla="*/ 505758 h 4572000"/>
              <a:gd name="connsiteX149" fmla="*/ 1297311 w 4572000"/>
              <a:gd name="connsiteY149" fmla="*/ 458485 h 4572000"/>
              <a:gd name="connsiteX150" fmla="*/ 2286000 w 4572000"/>
              <a:gd name="connsiteY150" fmla="*/ 152400 h 4572000"/>
              <a:gd name="connsiteX151" fmla="*/ 1981200 w 4572000"/>
              <a:gd name="connsiteY151" fmla="*/ 457200 h 4572000"/>
              <a:gd name="connsiteX152" fmla="*/ 2286000 w 4572000"/>
              <a:gd name="connsiteY152" fmla="*/ 762000 h 4572000"/>
              <a:gd name="connsiteX153" fmla="*/ 2590800 w 4572000"/>
              <a:gd name="connsiteY153" fmla="*/ 457200 h 4572000"/>
              <a:gd name="connsiteX154" fmla="*/ 2286000 w 4572000"/>
              <a:gd name="connsiteY154" fmla="*/ 152400 h 4572000"/>
              <a:gd name="connsiteX155" fmla="*/ 2286000 w 4572000"/>
              <a:gd name="connsiteY155" fmla="*/ 0 h 4572000"/>
              <a:gd name="connsiteX156" fmla="*/ 2743200 w 4572000"/>
              <a:gd name="connsiteY156" fmla="*/ 457200 h 4572000"/>
              <a:gd name="connsiteX157" fmla="*/ 2286000 w 4572000"/>
              <a:gd name="connsiteY157" fmla="*/ 914400 h 4572000"/>
              <a:gd name="connsiteX158" fmla="*/ 1828800 w 4572000"/>
              <a:gd name="connsiteY158" fmla="*/ 457200 h 4572000"/>
              <a:gd name="connsiteX159" fmla="*/ 2286000 w 4572000"/>
              <a:gd name="connsiteY159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4572000" h="4572000">
                <a:moveTo>
                  <a:pt x="1913755" y="3734260"/>
                </a:moveTo>
                <a:cubicBezTo>
                  <a:pt x="1943260" y="3737678"/>
                  <a:pt x="1969289" y="3758284"/>
                  <a:pt x="1978161" y="3788588"/>
                </a:cubicBezTo>
                <a:cubicBezTo>
                  <a:pt x="1989991" y="3828993"/>
                  <a:pt x="1966826" y="3871322"/>
                  <a:pt x="1926421" y="3883152"/>
                </a:cubicBezTo>
                <a:lnTo>
                  <a:pt x="1855098" y="3904107"/>
                </a:lnTo>
                <a:cubicBezTo>
                  <a:pt x="2215705" y="3999795"/>
                  <a:pt x="2597848" y="3973487"/>
                  <a:pt x="2941939" y="3829278"/>
                </a:cubicBezTo>
                <a:cubicBezTo>
                  <a:pt x="2980648" y="3812781"/>
                  <a:pt x="3025406" y="3830793"/>
                  <a:pt x="3041904" y="3869512"/>
                </a:cubicBezTo>
                <a:cubicBezTo>
                  <a:pt x="3041942" y="3869607"/>
                  <a:pt x="3041980" y="3869693"/>
                  <a:pt x="3042018" y="3869779"/>
                </a:cubicBezTo>
                <a:cubicBezTo>
                  <a:pt x="3058410" y="3908536"/>
                  <a:pt x="3040275" y="3953246"/>
                  <a:pt x="3001527" y="3969639"/>
                </a:cubicBezTo>
                <a:cubicBezTo>
                  <a:pt x="2607602" y="4136526"/>
                  <a:pt x="2167728" y="4160463"/>
                  <a:pt x="1758019" y="4037305"/>
                </a:cubicBezTo>
                <a:lnTo>
                  <a:pt x="1820046" y="4155872"/>
                </a:lnTo>
                <a:cubicBezTo>
                  <a:pt x="1839534" y="4193200"/>
                  <a:pt x="1825066" y="4239254"/>
                  <a:pt x="1787737" y="4258742"/>
                </a:cubicBezTo>
                <a:cubicBezTo>
                  <a:pt x="1750409" y="4278230"/>
                  <a:pt x="1704355" y="4263761"/>
                  <a:pt x="1684867" y="4226433"/>
                </a:cubicBezTo>
                <a:lnTo>
                  <a:pt x="1532467" y="3934815"/>
                </a:lnTo>
                <a:cubicBezTo>
                  <a:pt x="1531629" y="3933749"/>
                  <a:pt x="1532086" y="3932530"/>
                  <a:pt x="1531629" y="3931463"/>
                </a:cubicBezTo>
                <a:cubicBezTo>
                  <a:pt x="1528410" y="3921481"/>
                  <a:pt x="1525867" y="3911298"/>
                  <a:pt x="1524009" y="3900983"/>
                </a:cubicBezTo>
                <a:cubicBezTo>
                  <a:pt x="1523695" y="3890200"/>
                  <a:pt x="1525667" y="3879475"/>
                  <a:pt x="1529800" y="3869512"/>
                </a:cubicBezTo>
                <a:cubicBezTo>
                  <a:pt x="1534058" y="3859616"/>
                  <a:pt x="1540430" y="3850776"/>
                  <a:pt x="1548469" y="3843604"/>
                </a:cubicBezTo>
                <a:cubicBezTo>
                  <a:pt x="1550898" y="3841832"/>
                  <a:pt x="1553441" y="3840232"/>
                  <a:pt x="1556089" y="3838803"/>
                </a:cubicBezTo>
                <a:cubicBezTo>
                  <a:pt x="1562062" y="3834212"/>
                  <a:pt x="1568691" y="3830536"/>
                  <a:pt x="1575749" y="3827907"/>
                </a:cubicBezTo>
                <a:cubicBezTo>
                  <a:pt x="1576816" y="3827526"/>
                  <a:pt x="1577654" y="3826231"/>
                  <a:pt x="1578797" y="3826231"/>
                </a:cubicBezTo>
                <a:lnTo>
                  <a:pt x="1883597" y="3736848"/>
                </a:lnTo>
                <a:cubicBezTo>
                  <a:pt x="1893698" y="3733891"/>
                  <a:pt x="1903920" y="3733120"/>
                  <a:pt x="1913755" y="3734260"/>
                </a:cubicBezTo>
                <a:close/>
                <a:moveTo>
                  <a:pt x="3565169" y="3658209"/>
                </a:moveTo>
                <a:cubicBezTo>
                  <a:pt x="3445525" y="3666725"/>
                  <a:pt x="3352819" y="3766261"/>
                  <a:pt x="3352800" y="3886200"/>
                </a:cubicBezTo>
                <a:lnTo>
                  <a:pt x="3352800" y="4343400"/>
                </a:lnTo>
                <a:cubicBezTo>
                  <a:pt x="3352800" y="4385481"/>
                  <a:pt x="3386918" y="4419600"/>
                  <a:pt x="3429000" y="4419600"/>
                </a:cubicBezTo>
                <a:lnTo>
                  <a:pt x="4343400" y="4419600"/>
                </a:lnTo>
                <a:cubicBezTo>
                  <a:pt x="4385481" y="4419600"/>
                  <a:pt x="4419600" y="4385481"/>
                  <a:pt x="4419600" y="4343400"/>
                </a:cubicBezTo>
                <a:lnTo>
                  <a:pt x="4419600" y="3886200"/>
                </a:lnTo>
                <a:cubicBezTo>
                  <a:pt x="4419581" y="3766261"/>
                  <a:pt x="4326874" y="3666725"/>
                  <a:pt x="4207230" y="3658209"/>
                </a:cubicBezTo>
                <a:cubicBezTo>
                  <a:pt x="4003634" y="3752697"/>
                  <a:pt x="3768766" y="3752697"/>
                  <a:pt x="3565169" y="3658209"/>
                </a:cubicBezTo>
                <a:close/>
                <a:moveTo>
                  <a:pt x="364769" y="3658209"/>
                </a:moveTo>
                <a:cubicBezTo>
                  <a:pt x="245126" y="3666725"/>
                  <a:pt x="152419" y="3766261"/>
                  <a:pt x="152400" y="3886200"/>
                </a:cubicBezTo>
                <a:lnTo>
                  <a:pt x="152400" y="4343400"/>
                </a:lnTo>
                <a:cubicBezTo>
                  <a:pt x="152400" y="4385481"/>
                  <a:pt x="186518" y="4419600"/>
                  <a:pt x="228600" y="4419600"/>
                </a:cubicBezTo>
                <a:lnTo>
                  <a:pt x="1143000" y="4419600"/>
                </a:lnTo>
                <a:cubicBezTo>
                  <a:pt x="1185081" y="4419600"/>
                  <a:pt x="1219200" y="4385481"/>
                  <a:pt x="1219200" y="4343400"/>
                </a:cubicBezTo>
                <a:lnTo>
                  <a:pt x="1219200" y="3886200"/>
                </a:lnTo>
                <a:cubicBezTo>
                  <a:pt x="1219181" y="3766261"/>
                  <a:pt x="1126474" y="3666725"/>
                  <a:pt x="1006830" y="3658209"/>
                </a:cubicBezTo>
                <a:cubicBezTo>
                  <a:pt x="803234" y="3752697"/>
                  <a:pt x="568366" y="3752697"/>
                  <a:pt x="364769" y="3658209"/>
                </a:cubicBezTo>
                <a:close/>
                <a:moveTo>
                  <a:pt x="3581400" y="3505200"/>
                </a:moveTo>
                <a:lnTo>
                  <a:pt x="3599383" y="3505200"/>
                </a:lnTo>
                <a:lnTo>
                  <a:pt x="3615461" y="3512820"/>
                </a:lnTo>
                <a:cubicBezTo>
                  <a:pt x="3785968" y="3597707"/>
                  <a:pt x="3986431" y="3597707"/>
                  <a:pt x="4156938" y="3512820"/>
                </a:cubicBezTo>
                <a:lnTo>
                  <a:pt x="4173017" y="3505200"/>
                </a:lnTo>
                <a:lnTo>
                  <a:pt x="4191000" y="3505200"/>
                </a:lnTo>
                <a:cubicBezTo>
                  <a:pt x="4401312" y="3505447"/>
                  <a:pt x="4571752" y="3675888"/>
                  <a:pt x="4572000" y="3886200"/>
                </a:cubicBezTo>
                <a:lnTo>
                  <a:pt x="4572000" y="4343400"/>
                </a:lnTo>
                <a:cubicBezTo>
                  <a:pt x="4572000" y="4469654"/>
                  <a:pt x="4469654" y="4572000"/>
                  <a:pt x="4343400" y="4572000"/>
                </a:cubicBezTo>
                <a:lnTo>
                  <a:pt x="3429000" y="4572000"/>
                </a:lnTo>
                <a:cubicBezTo>
                  <a:pt x="3302746" y="4572000"/>
                  <a:pt x="3200400" y="4469654"/>
                  <a:pt x="3200400" y="4343400"/>
                </a:cubicBezTo>
                <a:lnTo>
                  <a:pt x="3200400" y="3886200"/>
                </a:lnTo>
                <a:cubicBezTo>
                  <a:pt x="3200647" y="3675888"/>
                  <a:pt x="3371088" y="3505447"/>
                  <a:pt x="3581400" y="3505200"/>
                </a:cubicBezTo>
                <a:close/>
                <a:moveTo>
                  <a:pt x="381000" y="3505200"/>
                </a:moveTo>
                <a:lnTo>
                  <a:pt x="398983" y="3505200"/>
                </a:lnTo>
                <a:lnTo>
                  <a:pt x="415061" y="3512820"/>
                </a:lnTo>
                <a:cubicBezTo>
                  <a:pt x="585568" y="3597707"/>
                  <a:pt x="786031" y="3597707"/>
                  <a:pt x="956538" y="3512820"/>
                </a:cubicBezTo>
                <a:lnTo>
                  <a:pt x="972617" y="3505200"/>
                </a:lnTo>
                <a:lnTo>
                  <a:pt x="990600" y="3505200"/>
                </a:lnTo>
                <a:cubicBezTo>
                  <a:pt x="1200912" y="3505447"/>
                  <a:pt x="1371352" y="3675888"/>
                  <a:pt x="1371600" y="3886200"/>
                </a:cubicBezTo>
                <a:lnTo>
                  <a:pt x="1371600" y="4343400"/>
                </a:lnTo>
                <a:cubicBezTo>
                  <a:pt x="1371600" y="4469654"/>
                  <a:pt x="1269254" y="4572000"/>
                  <a:pt x="1143000" y="4572000"/>
                </a:cubicBezTo>
                <a:lnTo>
                  <a:pt x="228600" y="4572000"/>
                </a:lnTo>
                <a:cubicBezTo>
                  <a:pt x="102346" y="4572000"/>
                  <a:pt x="0" y="4469654"/>
                  <a:pt x="0" y="4343400"/>
                </a:cubicBezTo>
                <a:lnTo>
                  <a:pt x="0" y="3886200"/>
                </a:lnTo>
                <a:cubicBezTo>
                  <a:pt x="247" y="3675888"/>
                  <a:pt x="170688" y="3505447"/>
                  <a:pt x="381000" y="3505200"/>
                </a:cubicBezTo>
                <a:close/>
                <a:moveTo>
                  <a:pt x="3886200" y="2667000"/>
                </a:moveTo>
                <a:cubicBezTo>
                  <a:pt x="3717864" y="2667000"/>
                  <a:pt x="3581400" y="2803464"/>
                  <a:pt x="3581400" y="2971800"/>
                </a:cubicBezTo>
                <a:cubicBezTo>
                  <a:pt x="3581400" y="3140135"/>
                  <a:pt x="3717864" y="3276600"/>
                  <a:pt x="3886200" y="3276600"/>
                </a:cubicBezTo>
                <a:cubicBezTo>
                  <a:pt x="4054535" y="3276600"/>
                  <a:pt x="4191000" y="3140135"/>
                  <a:pt x="4191000" y="2971800"/>
                </a:cubicBezTo>
                <a:cubicBezTo>
                  <a:pt x="4191000" y="2803464"/>
                  <a:pt x="4054535" y="2667000"/>
                  <a:pt x="3886200" y="2667000"/>
                </a:cubicBezTo>
                <a:close/>
                <a:moveTo>
                  <a:pt x="685800" y="2667000"/>
                </a:moveTo>
                <a:cubicBezTo>
                  <a:pt x="517464" y="2667000"/>
                  <a:pt x="381000" y="2803464"/>
                  <a:pt x="381000" y="2971800"/>
                </a:cubicBezTo>
                <a:cubicBezTo>
                  <a:pt x="381000" y="3140135"/>
                  <a:pt x="517464" y="3276600"/>
                  <a:pt x="685800" y="3276600"/>
                </a:cubicBezTo>
                <a:cubicBezTo>
                  <a:pt x="854135" y="3276600"/>
                  <a:pt x="990600" y="3140135"/>
                  <a:pt x="990600" y="2971800"/>
                </a:cubicBezTo>
                <a:cubicBezTo>
                  <a:pt x="990600" y="2803464"/>
                  <a:pt x="854135" y="2667000"/>
                  <a:pt x="685800" y="2667000"/>
                </a:cubicBezTo>
                <a:close/>
                <a:moveTo>
                  <a:pt x="3886200" y="2514600"/>
                </a:moveTo>
                <a:cubicBezTo>
                  <a:pt x="4138603" y="2514847"/>
                  <a:pt x="4343152" y="2719397"/>
                  <a:pt x="4343400" y="2971800"/>
                </a:cubicBezTo>
                <a:cubicBezTo>
                  <a:pt x="4343400" y="3224308"/>
                  <a:pt x="4138708" y="3429000"/>
                  <a:pt x="3886200" y="3429000"/>
                </a:cubicBezTo>
                <a:cubicBezTo>
                  <a:pt x="3633692" y="3429000"/>
                  <a:pt x="3429000" y="3224308"/>
                  <a:pt x="3429000" y="2971800"/>
                </a:cubicBezTo>
                <a:cubicBezTo>
                  <a:pt x="3429000" y="2719292"/>
                  <a:pt x="3633692" y="2514600"/>
                  <a:pt x="3886200" y="2514600"/>
                </a:cubicBezTo>
                <a:close/>
                <a:moveTo>
                  <a:pt x="685800" y="2514600"/>
                </a:moveTo>
                <a:cubicBezTo>
                  <a:pt x="938203" y="2514847"/>
                  <a:pt x="1142752" y="2719397"/>
                  <a:pt x="1143000" y="2971800"/>
                </a:cubicBezTo>
                <a:cubicBezTo>
                  <a:pt x="1143000" y="3224308"/>
                  <a:pt x="938308" y="3429000"/>
                  <a:pt x="685800" y="3429000"/>
                </a:cubicBezTo>
                <a:cubicBezTo>
                  <a:pt x="433292" y="3429000"/>
                  <a:pt x="228600" y="3224308"/>
                  <a:pt x="228600" y="2971800"/>
                </a:cubicBezTo>
                <a:cubicBezTo>
                  <a:pt x="228600" y="2719292"/>
                  <a:pt x="433292" y="2514600"/>
                  <a:pt x="685800" y="2514600"/>
                </a:cubicBezTo>
                <a:close/>
                <a:moveTo>
                  <a:pt x="1964969" y="1143609"/>
                </a:moveTo>
                <a:cubicBezTo>
                  <a:pt x="1845326" y="1152125"/>
                  <a:pt x="1752619" y="1251661"/>
                  <a:pt x="1752600" y="1371600"/>
                </a:cubicBezTo>
                <a:lnTo>
                  <a:pt x="1752600" y="1828800"/>
                </a:lnTo>
                <a:cubicBezTo>
                  <a:pt x="1752600" y="1870881"/>
                  <a:pt x="1786718" y="1905000"/>
                  <a:pt x="1828800" y="1905000"/>
                </a:cubicBezTo>
                <a:lnTo>
                  <a:pt x="2743200" y="1905000"/>
                </a:lnTo>
                <a:cubicBezTo>
                  <a:pt x="2785281" y="1905000"/>
                  <a:pt x="2819400" y="1870881"/>
                  <a:pt x="2819400" y="1828800"/>
                </a:cubicBezTo>
                <a:lnTo>
                  <a:pt x="2819400" y="1371600"/>
                </a:lnTo>
                <a:cubicBezTo>
                  <a:pt x="2819381" y="1251661"/>
                  <a:pt x="2726664" y="1152125"/>
                  <a:pt x="2607030" y="1143609"/>
                </a:cubicBezTo>
                <a:cubicBezTo>
                  <a:pt x="2403443" y="1238097"/>
                  <a:pt x="2168566" y="1238097"/>
                  <a:pt x="1964969" y="1143609"/>
                </a:cubicBezTo>
                <a:close/>
                <a:moveTo>
                  <a:pt x="1981200" y="990600"/>
                </a:moveTo>
                <a:lnTo>
                  <a:pt x="1999183" y="990600"/>
                </a:lnTo>
                <a:lnTo>
                  <a:pt x="2015261" y="998601"/>
                </a:lnTo>
                <a:cubicBezTo>
                  <a:pt x="2185768" y="1083497"/>
                  <a:pt x="2386231" y="1083497"/>
                  <a:pt x="2556738" y="998601"/>
                </a:cubicBezTo>
                <a:lnTo>
                  <a:pt x="2572817" y="990600"/>
                </a:lnTo>
                <a:lnTo>
                  <a:pt x="2590800" y="990600"/>
                </a:lnTo>
                <a:cubicBezTo>
                  <a:pt x="2801112" y="990847"/>
                  <a:pt x="2971552" y="1161288"/>
                  <a:pt x="2971800" y="1371600"/>
                </a:cubicBezTo>
                <a:lnTo>
                  <a:pt x="2971800" y="1828800"/>
                </a:lnTo>
                <a:cubicBezTo>
                  <a:pt x="2971800" y="1955054"/>
                  <a:pt x="2869454" y="2057400"/>
                  <a:pt x="2743200" y="2057400"/>
                </a:cubicBezTo>
                <a:lnTo>
                  <a:pt x="1828800" y="2057400"/>
                </a:lnTo>
                <a:cubicBezTo>
                  <a:pt x="1702546" y="2057400"/>
                  <a:pt x="1600200" y="1955054"/>
                  <a:pt x="1600200" y="1828800"/>
                </a:cubicBezTo>
                <a:lnTo>
                  <a:pt x="1600200" y="1371600"/>
                </a:lnTo>
                <a:cubicBezTo>
                  <a:pt x="1600447" y="1161288"/>
                  <a:pt x="1770888" y="990847"/>
                  <a:pt x="1981200" y="990600"/>
                </a:cubicBezTo>
                <a:close/>
                <a:moveTo>
                  <a:pt x="2972035" y="596471"/>
                </a:moveTo>
                <a:cubicBezTo>
                  <a:pt x="2981933" y="596497"/>
                  <a:pt x="2991990" y="598465"/>
                  <a:pt x="3001670" y="602589"/>
                </a:cubicBezTo>
                <a:cubicBezTo>
                  <a:pt x="3618671" y="864755"/>
                  <a:pt x="4042410" y="1443932"/>
                  <a:pt x="4105504" y="2111349"/>
                </a:cubicBezTo>
                <a:lnTo>
                  <a:pt x="4213327" y="2003526"/>
                </a:lnTo>
                <a:cubicBezTo>
                  <a:pt x="4243083" y="1973780"/>
                  <a:pt x="4291318" y="1973780"/>
                  <a:pt x="4321074" y="2003526"/>
                </a:cubicBezTo>
                <a:cubicBezTo>
                  <a:pt x="4350868" y="2033244"/>
                  <a:pt x="4350934" y="2081479"/>
                  <a:pt x="4321226" y="2111273"/>
                </a:cubicBezTo>
                <a:lnTo>
                  <a:pt x="4092626" y="2339873"/>
                </a:lnTo>
                <a:cubicBezTo>
                  <a:pt x="4092588" y="2339911"/>
                  <a:pt x="4092540" y="2339959"/>
                  <a:pt x="4092493" y="2340006"/>
                </a:cubicBezTo>
                <a:cubicBezTo>
                  <a:pt x="4062698" y="2369734"/>
                  <a:pt x="4014445" y="2369667"/>
                  <a:pt x="3984727" y="2339873"/>
                </a:cubicBezTo>
                <a:lnTo>
                  <a:pt x="3756127" y="2111273"/>
                </a:lnTo>
                <a:cubicBezTo>
                  <a:pt x="3727609" y="2081736"/>
                  <a:pt x="3727609" y="2034921"/>
                  <a:pt x="3756127" y="2005393"/>
                </a:cubicBezTo>
                <a:cubicBezTo>
                  <a:pt x="3785369" y="1975123"/>
                  <a:pt x="3833603" y="1974285"/>
                  <a:pt x="3863874" y="2003526"/>
                </a:cubicBezTo>
                <a:lnTo>
                  <a:pt x="3949827" y="2089480"/>
                </a:lnTo>
                <a:cubicBezTo>
                  <a:pt x="3880181" y="1492119"/>
                  <a:pt x="3495428" y="978036"/>
                  <a:pt x="2941930" y="742797"/>
                </a:cubicBezTo>
                <a:cubicBezTo>
                  <a:pt x="2903211" y="726300"/>
                  <a:pt x="2885199" y="681542"/>
                  <a:pt x="2901696" y="642823"/>
                </a:cubicBezTo>
                <a:cubicBezTo>
                  <a:pt x="2914069" y="613784"/>
                  <a:pt x="2942339" y="596392"/>
                  <a:pt x="2972035" y="596471"/>
                </a:cubicBezTo>
                <a:close/>
                <a:moveTo>
                  <a:pt x="1297311" y="458485"/>
                </a:moveTo>
                <a:cubicBezTo>
                  <a:pt x="1307209" y="458380"/>
                  <a:pt x="1317291" y="460214"/>
                  <a:pt x="1327023" y="464210"/>
                </a:cubicBezTo>
                <a:lnTo>
                  <a:pt x="1631823" y="603428"/>
                </a:lnTo>
                <a:cubicBezTo>
                  <a:pt x="1634824" y="605256"/>
                  <a:pt x="1637681" y="607323"/>
                  <a:pt x="1640358" y="609600"/>
                </a:cubicBezTo>
                <a:cubicBezTo>
                  <a:pt x="1645720" y="612343"/>
                  <a:pt x="1650711" y="615743"/>
                  <a:pt x="1655217" y="619734"/>
                </a:cubicBezTo>
                <a:cubicBezTo>
                  <a:pt x="1658522" y="623630"/>
                  <a:pt x="1661436" y="627840"/>
                  <a:pt x="1663903" y="632307"/>
                </a:cubicBezTo>
                <a:cubicBezTo>
                  <a:pt x="1666589" y="635594"/>
                  <a:pt x="1668990" y="639118"/>
                  <a:pt x="1671066" y="642823"/>
                </a:cubicBezTo>
                <a:cubicBezTo>
                  <a:pt x="1671066" y="643433"/>
                  <a:pt x="1670761" y="643966"/>
                  <a:pt x="1671066" y="644728"/>
                </a:cubicBezTo>
                <a:cubicBezTo>
                  <a:pt x="1671371" y="645490"/>
                  <a:pt x="1672209" y="645947"/>
                  <a:pt x="1672209" y="646633"/>
                </a:cubicBezTo>
                <a:cubicBezTo>
                  <a:pt x="1673286" y="650957"/>
                  <a:pt x="1673943" y="655367"/>
                  <a:pt x="1674190" y="659816"/>
                </a:cubicBezTo>
                <a:cubicBezTo>
                  <a:pt x="1675410" y="664635"/>
                  <a:pt x="1676143" y="669560"/>
                  <a:pt x="1676400" y="674522"/>
                </a:cubicBezTo>
                <a:cubicBezTo>
                  <a:pt x="1675781" y="678789"/>
                  <a:pt x="1674809" y="682990"/>
                  <a:pt x="1673505" y="687095"/>
                </a:cubicBezTo>
                <a:cubicBezTo>
                  <a:pt x="1672752" y="692620"/>
                  <a:pt x="1671371" y="698040"/>
                  <a:pt x="1669390" y="703250"/>
                </a:cubicBezTo>
                <a:cubicBezTo>
                  <a:pt x="1668780" y="704012"/>
                  <a:pt x="1668780" y="704850"/>
                  <a:pt x="1668780" y="705612"/>
                </a:cubicBezTo>
                <a:lnTo>
                  <a:pt x="1516380" y="1023594"/>
                </a:lnTo>
                <a:cubicBezTo>
                  <a:pt x="1503712" y="1049969"/>
                  <a:pt x="1477061" y="1066762"/>
                  <a:pt x="1447800" y="1066800"/>
                </a:cubicBezTo>
                <a:cubicBezTo>
                  <a:pt x="1436361" y="1066809"/>
                  <a:pt x="1425083" y="1064200"/>
                  <a:pt x="1414806" y="1059180"/>
                </a:cubicBezTo>
                <a:cubicBezTo>
                  <a:pt x="1376972" y="1040920"/>
                  <a:pt x="1361056" y="995486"/>
                  <a:pt x="1379220" y="957605"/>
                </a:cubicBezTo>
                <a:lnTo>
                  <a:pt x="1434313" y="842467"/>
                </a:lnTo>
                <a:cubicBezTo>
                  <a:pt x="922982" y="1143457"/>
                  <a:pt x="609219" y="1692659"/>
                  <a:pt x="609600" y="2286000"/>
                </a:cubicBezTo>
                <a:cubicBezTo>
                  <a:pt x="609600" y="2328081"/>
                  <a:pt x="575482" y="2362200"/>
                  <a:pt x="533400" y="2362200"/>
                </a:cubicBezTo>
                <a:cubicBezTo>
                  <a:pt x="491319" y="2362200"/>
                  <a:pt x="457200" y="2328081"/>
                  <a:pt x="457200" y="2286000"/>
                </a:cubicBezTo>
                <a:cubicBezTo>
                  <a:pt x="456772" y="1612163"/>
                  <a:pt x="827485" y="992857"/>
                  <a:pt x="1421587" y="674903"/>
                </a:cubicBezTo>
                <a:lnTo>
                  <a:pt x="1263777" y="602742"/>
                </a:lnTo>
                <a:cubicBezTo>
                  <a:pt x="1228239" y="584825"/>
                  <a:pt x="1212475" y="542572"/>
                  <a:pt x="1227592" y="505758"/>
                </a:cubicBezTo>
                <a:cubicBezTo>
                  <a:pt x="1239579" y="476562"/>
                  <a:pt x="1267618" y="458799"/>
                  <a:pt x="1297311" y="458485"/>
                </a:cubicBezTo>
                <a:close/>
                <a:moveTo>
                  <a:pt x="2286000" y="152400"/>
                </a:moveTo>
                <a:cubicBezTo>
                  <a:pt x="2117664" y="152400"/>
                  <a:pt x="1981200" y="288864"/>
                  <a:pt x="1981200" y="457200"/>
                </a:cubicBezTo>
                <a:cubicBezTo>
                  <a:pt x="1981200" y="625535"/>
                  <a:pt x="2117664" y="762000"/>
                  <a:pt x="2286000" y="762000"/>
                </a:cubicBezTo>
                <a:cubicBezTo>
                  <a:pt x="2454335" y="762000"/>
                  <a:pt x="2590800" y="625535"/>
                  <a:pt x="2590800" y="457200"/>
                </a:cubicBezTo>
                <a:cubicBezTo>
                  <a:pt x="2590800" y="288864"/>
                  <a:pt x="2454335" y="152400"/>
                  <a:pt x="2286000" y="152400"/>
                </a:cubicBezTo>
                <a:close/>
                <a:moveTo>
                  <a:pt x="2286000" y="0"/>
                </a:moveTo>
                <a:cubicBezTo>
                  <a:pt x="2538508" y="0"/>
                  <a:pt x="2743200" y="204692"/>
                  <a:pt x="2743200" y="457200"/>
                </a:cubicBezTo>
                <a:cubicBezTo>
                  <a:pt x="2742952" y="709603"/>
                  <a:pt x="2538403" y="914152"/>
                  <a:pt x="2286000" y="914400"/>
                </a:cubicBezTo>
                <a:cubicBezTo>
                  <a:pt x="2033492" y="914400"/>
                  <a:pt x="1828800" y="709708"/>
                  <a:pt x="1828800" y="457200"/>
                </a:cubicBezTo>
                <a:cubicBezTo>
                  <a:pt x="1828800" y="204692"/>
                  <a:pt x="2033492" y="0"/>
                  <a:pt x="228600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1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ПРИОРИТЕТЫ БЮДЖЕТНОЙ ПОЛИТИКИ</a:t>
            </a:r>
          </a:p>
        </p:txBody>
      </p:sp>
      <p:grpSp>
        <p:nvGrpSpPr>
          <p:cNvPr id="357" name="Google Shape;357;p41"/>
          <p:cNvGrpSpPr/>
          <p:nvPr/>
        </p:nvGrpSpPr>
        <p:grpSpPr>
          <a:xfrm>
            <a:off x="8424000" y="318284"/>
            <a:ext cx="486974" cy="481738"/>
            <a:chOff x="-5611575" y="3272950"/>
            <a:chExt cx="294600" cy="2914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58" name="Google Shape;358;p41"/>
            <p:cNvSpPr/>
            <p:nvPr/>
          </p:nvSpPr>
          <p:spPr>
            <a:xfrm>
              <a:off x="-5594250" y="3273750"/>
              <a:ext cx="85875" cy="84300"/>
            </a:xfrm>
            <a:custGeom>
              <a:avLst/>
              <a:gdLst/>
              <a:ahLst/>
              <a:cxnLst/>
              <a:rect l="l" t="t" r="r" b="b"/>
              <a:pathLst>
                <a:path w="3435" h="3372" extrusionOk="0">
                  <a:moveTo>
                    <a:pt x="1734" y="0"/>
                  </a:moveTo>
                  <a:cubicBezTo>
                    <a:pt x="788" y="0"/>
                    <a:pt x="32" y="756"/>
                    <a:pt x="32" y="1702"/>
                  </a:cubicBezTo>
                  <a:cubicBezTo>
                    <a:pt x="1" y="2678"/>
                    <a:pt x="820" y="3371"/>
                    <a:pt x="1702" y="3371"/>
                  </a:cubicBezTo>
                  <a:cubicBezTo>
                    <a:pt x="2269" y="3371"/>
                    <a:pt x="2899" y="3025"/>
                    <a:pt x="3214" y="2426"/>
                  </a:cubicBezTo>
                  <a:cubicBezTo>
                    <a:pt x="3340" y="2206"/>
                    <a:pt x="3435" y="1922"/>
                    <a:pt x="3435" y="1702"/>
                  </a:cubicBezTo>
                  <a:cubicBezTo>
                    <a:pt x="3435" y="756"/>
                    <a:pt x="2679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1"/>
            <p:cNvSpPr/>
            <p:nvPr/>
          </p:nvSpPr>
          <p:spPr>
            <a:xfrm>
              <a:off x="-5457200" y="3324950"/>
              <a:ext cx="67775" cy="67750"/>
            </a:xfrm>
            <a:custGeom>
              <a:avLst/>
              <a:gdLst/>
              <a:ahLst/>
              <a:cxnLst/>
              <a:rect l="l" t="t" r="r" b="b"/>
              <a:pathLst>
                <a:path w="2711" h="2710" extrusionOk="0">
                  <a:moveTo>
                    <a:pt x="1009" y="0"/>
                  </a:moveTo>
                  <a:cubicBezTo>
                    <a:pt x="410" y="158"/>
                    <a:pt x="1" y="662"/>
                    <a:pt x="1" y="1323"/>
                  </a:cubicBezTo>
                  <a:cubicBezTo>
                    <a:pt x="1" y="2079"/>
                    <a:pt x="631" y="2710"/>
                    <a:pt x="1355" y="2710"/>
                  </a:cubicBezTo>
                  <a:cubicBezTo>
                    <a:pt x="1985" y="2710"/>
                    <a:pt x="2553" y="2268"/>
                    <a:pt x="2710" y="1701"/>
                  </a:cubicBezTo>
                  <a:lnTo>
                    <a:pt x="1355" y="1701"/>
                  </a:lnTo>
                  <a:cubicBezTo>
                    <a:pt x="1166" y="1701"/>
                    <a:pt x="1009" y="1544"/>
                    <a:pt x="1009" y="1323"/>
                  </a:cubicBezTo>
                  <a:lnTo>
                    <a:pt x="10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1"/>
            <p:cNvSpPr/>
            <p:nvPr/>
          </p:nvSpPr>
          <p:spPr>
            <a:xfrm>
              <a:off x="-5415450" y="3325725"/>
              <a:ext cx="25225" cy="24450"/>
            </a:xfrm>
            <a:custGeom>
              <a:avLst/>
              <a:gdLst/>
              <a:ahLst/>
              <a:cxnLst/>
              <a:rect l="l" t="t" r="r" b="b"/>
              <a:pathLst>
                <a:path w="1009" h="978" extrusionOk="0">
                  <a:moveTo>
                    <a:pt x="0" y="1"/>
                  </a:moveTo>
                  <a:lnTo>
                    <a:pt x="0" y="977"/>
                  </a:lnTo>
                  <a:lnTo>
                    <a:pt x="1009" y="977"/>
                  </a:lnTo>
                  <a:cubicBezTo>
                    <a:pt x="883" y="473"/>
                    <a:pt x="473" y="127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1"/>
            <p:cNvSpPr/>
            <p:nvPr/>
          </p:nvSpPr>
          <p:spPr>
            <a:xfrm>
              <a:off x="-5611575" y="3359600"/>
              <a:ext cx="118950" cy="204800"/>
            </a:xfrm>
            <a:custGeom>
              <a:avLst/>
              <a:gdLst/>
              <a:ahLst/>
              <a:cxnLst/>
              <a:rect l="l" t="t" r="r" b="b"/>
              <a:pathLst>
                <a:path w="4758" h="8192" extrusionOk="0">
                  <a:moveTo>
                    <a:pt x="694" y="0"/>
                  </a:moveTo>
                  <a:cubicBezTo>
                    <a:pt x="253" y="410"/>
                    <a:pt x="1" y="1008"/>
                    <a:pt x="1" y="1670"/>
                  </a:cubicBezTo>
                  <a:lnTo>
                    <a:pt x="1" y="3718"/>
                  </a:lnTo>
                  <a:cubicBezTo>
                    <a:pt x="1" y="4159"/>
                    <a:pt x="253" y="4569"/>
                    <a:pt x="662" y="4726"/>
                  </a:cubicBezTo>
                  <a:lnTo>
                    <a:pt x="662" y="7152"/>
                  </a:lnTo>
                  <a:cubicBezTo>
                    <a:pt x="662" y="7687"/>
                    <a:pt x="1135" y="8192"/>
                    <a:pt x="1670" y="8192"/>
                  </a:cubicBezTo>
                  <a:lnTo>
                    <a:pt x="3057" y="8192"/>
                  </a:lnTo>
                  <a:cubicBezTo>
                    <a:pt x="3624" y="8192"/>
                    <a:pt x="4096" y="7719"/>
                    <a:pt x="4096" y="7152"/>
                  </a:cubicBezTo>
                  <a:lnTo>
                    <a:pt x="4096" y="4726"/>
                  </a:lnTo>
                  <a:cubicBezTo>
                    <a:pt x="4474" y="4569"/>
                    <a:pt x="4758" y="4190"/>
                    <a:pt x="4758" y="3718"/>
                  </a:cubicBezTo>
                  <a:lnTo>
                    <a:pt x="4758" y="1670"/>
                  </a:lnTo>
                  <a:cubicBezTo>
                    <a:pt x="4758" y="1008"/>
                    <a:pt x="4474" y="410"/>
                    <a:pt x="4033" y="0"/>
                  </a:cubicBezTo>
                  <a:cubicBezTo>
                    <a:pt x="3718" y="347"/>
                    <a:pt x="3246" y="567"/>
                    <a:pt x="2742" y="662"/>
                  </a:cubicBez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cubicBezTo>
                    <a:pt x="2175" y="2741"/>
                    <a:pt x="2017" y="2584"/>
                    <a:pt x="2017" y="2395"/>
                  </a:cubicBezTo>
                  <a:lnTo>
                    <a:pt x="2017" y="662"/>
                  </a:lnTo>
                  <a:cubicBezTo>
                    <a:pt x="1513" y="567"/>
                    <a:pt x="1040" y="347"/>
                    <a:pt x="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1"/>
            <p:cNvSpPr/>
            <p:nvPr/>
          </p:nvSpPr>
          <p:spPr>
            <a:xfrm>
              <a:off x="-5510750" y="3272950"/>
              <a:ext cx="193775" cy="187475"/>
            </a:xfrm>
            <a:custGeom>
              <a:avLst/>
              <a:gdLst/>
              <a:ahLst/>
              <a:cxnLst/>
              <a:rect l="l" t="t" r="r" b="b"/>
              <a:pathLst>
                <a:path w="7751" h="7499" extrusionOk="0">
                  <a:moveTo>
                    <a:pt x="3497" y="1355"/>
                  </a:moveTo>
                  <a:cubicBezTo>
                    <a:pt x="4663" y="1355"/>
                    <a:pt x="5577" y="2269"/>
                    <a:pt x="5577" y="3403"/>
                  </a:cubicBezTo>
                  <a:cubicBezTo>
                    <a:pt x="5577" y="4569"/>
                    <a:pt x="4600" y="5451"/>
                    <a:pt x="3497" y="5451"/>
                  </a:cubicBezTo>
                  <a:cubicBezTo>
                    <a:pt x="2363" y="5451"/>
                    <a:pt x="1450" y="4569"/>
                    <a:pt x="1450" y="3403"/>
                  </a:cubicBezTo>
                  <a:cubicBezTo>
                    <a:pt x="1450" y="2269"/>
                    <a:pt x="2363" y="1355"/>
                    <a:pt x="3497" y="1355"/>
                  </a:cubicBezTo>
                  <a:close/>
                  <a:moveTo>
                    <a:pt x="0" y="1"/>
                  </a:moveTo>
                  <a:cubicBezTo>
                    <a:pt x="441" y="410"/>
                    <a:pt x="725" y="1009"/>
                    <a:pt x="725" y="1671"/>
                  </a:cubicBezTo>
                  <a:cubicBezTo>
                    <a:pt x="725" y="2112"/>
                    <a:pt x="599" y="2521"/>
                    <a:pt x="410" y="2868"/>
                  </a:cubicBezTo>
                  <a:cubicBezTo>
                    <a:pt x="1040" y="3403"/>
                    <a:pt x="1387" y="4191"/>
                    <a:pt x="1387" y="5105"/>
                  </a:cubicBezTo>
                  <a:lnTo>
                    <a:pt x="1387" y="7152"/>
                  </a:lnTo>
                  <a:cubicBezTo>
                    <a:pt x="1387" y="7278"/>
                    <a:pt x="1387" y="7404"/>
                    <a:pt x="1355" y="7499"/>
                  </a:cubicBezTo>
                  <a:lnTo>
                    <a:pt x="5829" y="7499"/>
                  </a:lnTo>
                  <a:cubicBezTo>
                    <a:pt x="6396" y="7499"/>
                    <a:pt x="6900" y="7026"/>
                    <a:pt x="6900" y="6491"/>
                  </a:cubicBezTo>
                  <a:lnTo>
                    <a:pt x="6900" y="694"/>
                  </a:lnTo>
                  <a:lnTo>
                    <a:pt x="7246" y="694"/>
                  </a:lnTo>
                  <a:cubicBezTo>
                    <a:pt x="7751" y="694"/>
                    <a:pt x="7751" y="1"/>
                    <a:pt x="72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09181776-FF22-4385-BDA3-2FB1D591CF8F}"/>
              </a:ext>
            </a:extLst>
          </p:cNvPr>
          <p:cNvGrpSpPr/>
          <p:nvPr/>
        </p:nvGrpSpPr>
        <p:grpSpPr>
          <a:xfrm>
            <a:off x="4035867" y="3180983"/>
            <a:ext cx="2593546" cy="1740360"/>
            <a:chOff x="5019119" y="4392274"/>
            <a:chExt cx="2593546" cy="1740360"/>
          </a:xfrm>
        </p:grpSpPr>
        <p:grpSp>
          <p:nvGrpSpPr>
            <p:cNvPr id="41" name="Group 55">
              <a:extLst>
                <a:ext uri="{FF2B5EF4-FFF2-40B4-BE49-F238E27FC236}">
                  <a16:creationId xmlns:a16="http://schemas.microsoft.com/office/drawing/2014/main" xmlns="" id="{D296B3AC-6E24-4A2D-B866-0C674B73C187}"/>
                </a:ext>
              </a:extLst>
            </p:cNvPr>
            <p:cNvGrpSpPr/>
            <p:nvPr/>
          </p:nvGrpSpPr>
          <p:grpSpPr>
            <a:xfrm>
              <a:off x="5019119" y="4392274"/>
              <a:ext cx="2593546" cy="1740360"/>
              <a:chOff x="4841554" y="4379028"/>
              <a:chExt cx="2593546" cy="1740360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447F3DF0-8C53-4356-B663-3344908B615D}"/>
                  </a:ext>
                </a:extLst>
              </p:cNvPr>
              <p:cNvSpPr txBox="1"/>
              <p:nvPr/>
            </p:nvSpPr>
            <p:spPr>
              <a:xfrm>
                <a:off x="4841554" y="4919059"/>
                <a:ext cx="25935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ru-RU" sz="1200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ЭФФЕКТИВНОЕ </a:t>
                </a:r>
              </a:p>
              <a:p>
                <a:pPr lvl="0" algn="ctr">
                  <a:lnSpc>
                    <a:spcPct val="150000"/>
                  </a:lnSpc>
                </a:pPr>
                <a:r>
                  <a:rPr lang="ru-RU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ИСПОЛНЕНИЕ СОЦИАЛЬНО-ЗНАЧИМЫХ </a:t>
                </a:r>
                <a:r>
                  <a:rPr lang="ru-RU" sz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МУНИЦИПАЛЬНЫХ ПРОГРАММ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44" name="Donut 59">
                <a:extLst>
                  <a:ext uri="{FF2B5EF4-FFF2-40B4-BE49-F238E27FC236}">
                    <a16:creationId xmlns:a16="http://schemas.microsoft.com/office/drawing/2014/main" xmlns="" id="{F9F612E5-73E2-44D2-9306-B623A659AB55}"/>
                  </a:ext>
                </a:extLst>
              </p:cNvPr>
              <p:cNvSpPr/>
              <p:nvPr/>
            </p:nvSpPr>
            <p:spPr>
              <a:xfrm>
                <a:off x="5847413" y="4379028"/>
                <a:ext cx="586766" cy="586766"/>
              </a:xfrm>
              <a:prstGeom prst="donut">
                <a:avLst>
                  <a:gd name="adj" fmla="val 1565"/>
                </a:avLst>
              </a:prstGeom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Freeform: Shape 88">
              <a:extLst>
                <a:ext uri="{FF2B5EF4-FFF2-40B4-BE49-F238E27FC236}">
                  <a16:creationId xmlns:a16="http://schemas.microsoft.com/office/drawing/2014/main" xmlns="" id="{2A33AB93-BD61-4A17-8D87-B5D9B76D62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5476" y="4472936"/>
              <a:ext cx="426720" cy="426720"/>
            </a:xfrm>
            <a:custGeom>
              <a:avLst/>
              <a:gdLst>
                <a:gd name="connsiteX0" fmla="*/ 1751685 w 4876800"/>
                <a:gd name="connsiteY0" fmla="*/ 4114209 h 4876800"/>
                <a:gd name="connsiteX1" fmla="*/ 1656435 w 4876800"/>
                <a:gd name="connsiteY1" fmla="*/ 4209459 h 4876800"/>
                <a:gd name="connsiteX2" fmla="*/ 1751685 w 4876800"/>
                <a:gd name="connsiteY2" fmla="*/ 4304709 h 4876800"/>
                <a:gd name="connsiteX3" fmla="*/ 1846935 w 4876800"/>
                <a:gd name="connsiteY3" fmla="*/ 4209459 h 4876800"/>
                <a:gd name="connsiteX4" fmla="*/ 1820103 w 4876800"/>
                <a:gd name="connsiteY4" fmla="*/ 4143347 h 4876800"/>
                <a:gd name="connsiteX5" fmla="*/ 1818684 w 4876800"/>
                <a:gd name="connsiteY5" fmla="*/ 4142070 h 4876800"/>
                <a:gd name="connsiteX6" fmla="*/ 1817579 w 4876800"/>
                <a:gd name="connsiteY6" fmla="*/ 4140851 h 4876800"/>
                <a:gd name="connsiteX7" fmla="*/ 1751685 w 4876800"/>
                <a:gd name="connsiteY7" fmla="*/ 4114209 h 4876800"/>
                <a:gd name="connsiteX8" fmla="*/ 3235985 w 4876800"/>
                <a:gd name="connsiteY8" fmla="*/ 4113809 h 4876800"/>
                <a:gd name="connsiteX9" fmla="*/ 3140735 w 4876800"/>
                <a:gd name="connsiteY9" fmla="*/ 4209059 h 4876800"/>
                <a:gd name="connsiteX10" fmla="*/ 3235985 w 4876800"/>
                <a:gd name="connsiteY10" fmla="*/ 4304309 h 4876800"/>
                <a:gd name="connsiteX11" fmla="*/ 3331235 w 4876800"/>
                <a:gd name="connsiteY11" fmla="*/ 4209059 h 4876800"/>
                <a:gd name="connsiteX12" fmla="*/ 3235985 w 4876800"/>
                <a:gd name="connsiteY12" fmla="*/ 4113809 h 4876800"/>
                <a:gd name="connsiteX13" fmla="*/ 2483472 w 4876800"/>
                <a:gd name="connsiteY13" fmla="*/ 3387128 h 4876800"/>
                <a:gd name="connsiteX14" fmla="*/ 2388222 w 4876800"/>
                <a:gd name="connsiteY14" fmla="*/ 3482378 h 4876800"/>
                <a:gd name="connsiteX15" fmla="*/ 2483472 w 4876800"/>
                <a:gd name="connsiteY15" fmla="*/ 3577628 h 4876800"/>
                <a:gd name="connsiteX16" fmla="*/ 2578722 w 4876800"/>
                <a:gd name="connsiteY16" fmla="*/ 3482378 h 4876800"/>
                <a:gd name="connsiteX17" fmla="*/ 2483472 w 4876800"/>
                <a:gd name="connsiteY17" fmla="*/ 3387128 h 4876800"/>
                <a:gd name="connsiteX18" fmla="*/ 895350 w 4876800"/>
                <a:gd name="connsiteY18" fmla="*/ 3333750 h 4876800"/>
                <a:gd name="connsiteX19" fmla="*/ 962682 w 4876800"/>
                <a:gd name="connsiteY19" fmla="*/ 3361658 h 4876800"/>
                <a:gd name="connsiteX20" fmla="*/ 990600 w 4876800"/>
                <a:gd name="connsiteY20" fmla="*/ 3429000 h 4876800"/>
                <a:gd name="connsiteX21" fmla="*/ 962682 w 4876800"/>
                <a:gd name="connsiteY21" fmla="*/ 3496332 h 4876800"/>
                <a:gd name="connsiteX22" fmla="*/ 895350 w 4876800"/>
                <a:gd name="connsiteY22" fmla="*/ 3524250 h 4876800"/>
                <a:gd name="connsiteX23" fmla="*/ 828008 w 4876800"/>
                <a:gd name="connsiteY23" fmla="*/ 3496332 h 4876800"/>
                <a:gd name="connsiteX24" fmla="*/ 800100 w 4876800"/>
                <a:gd name="connsiteY24" fmla="*/ 3429000 h 4876800"/>
                <a:gd name="connsiteX25" fmla="*/ 828008 w 4876800"/>
                <a:gd name="connsiteY25" fmla="*/ 3361658 h 4876800"/>
                <a:gd name="connsiteX26" fmla="*/ 895350 w 4876800"/>
                <a:gd name="connsiteY26" fmla="*/ 3333750 h 4876800"/>
                <a:gd name="connsiteX27" fmla="*/ 4172626 w 4876800"/>
                <a:gd name="connsiteY27" fmla="*/ 3196628 h 4876800"/>
                <a:gd name="connsiteX28" fmla="*/ 4077376 w 4876800"/>
                <a:gd name="connsiteY28" fmla="*/ 3291878 h 4876800"/>
                <a:gd name="connsiteX29" fmla="*/ 4172626 w 4876800"/>
                <a:gd name="connsiteY29" fmla="*/ 3387128 h 4876800"/>
                <a:gd name="connsiteX30" fmla="*/ 4267876 w 4876800"/>
                <a:gd name="connsiteY30" fmla="*/ 3291878 h 4876800"/>
                <a:gd name="connsiteX31" fmla="*/ 4172626 w 4876800"/>
                <a:gd name="connsiteY31" fmla="*/ 3196628 h 4876800"/>
                <a:gd name="connsiteX32" fmla="*/ 4172645 w 4876800"/>
                <a:gd name="connsiteY32" fmla="*/ 3006138 h 4876800"/>
                <a:gd name="connsiteX33" fmla="*/ 4458395 w 4876800"/>
                <a:gd name="connsiteY33" fmla="*/ 3291888 h 4876800"/>
                <a:gd name="connsiteX34" fmla="*/ 4172645 w 4876800"/>
                <a:gd name="connsiteY34" fmla="*/ 3577638 h 4876800"/>
                <a:gd name="connsiteX35" fmla="*/ 4038219 w 4876800"/>
                <a:gd name="connsiteY35" fmla="*/ 3543957 h 4876800"/>
                <a:gd name="connsiteX36" fmla="*/ 3494579 w 4876800"/>
                <a:gd name="connsiteY36" fmla="*/ 4087597 h 4876800"/>
                <a:gd name="connsiteX37" fmla="*/ 3521754 w 4876800"/>
                <a:gd name="connsiteY37" fmla="*/ 4209059 h 4876800"/>
                <a:gd name="connsiteX38" fmla="*/ 3236004 w 4876800"/>
                <a:gd name="connsiteY38" fmla="*/ 4494809 h 4876800"/>
                <a:gd name="connsiteX39" fmla="*/ 2950254 w 4876800"/>
                <a:gd name="connsiteY39" fmla="*/ 4209059 h 4876800"/>
                <a:gd name="connsiteX40" fmla="*/ 2978696 w 4876800"/>
                <a:gd name="connsiteY40" fmla="*/ 4084853 h 4876800"/>
                <a:gd name="connsiteX41" fmla="*/ 2624566 w 4876800"/>
                <a:gd name="connsiteY41" fmla="*/ 3730723 h 4876800"/>
                <a:gd name="connsiteX42" fmla="*/ 2483491 w 4876800"/>
                <a:gd name="connsiteY42" fmla="*/ 3768128 h 4876800"/>
                <a:gd name="connsiteX43" fmla="*/ 2356970 w 4876800"/>
                <a:gd name="connsiteY43" fmla="*/ 3738496 h 4876800"/>
                <a:gd name="connsiteX44" fmla="*/ 2009403 w 4876800"/>
                <a:gd name="connsiteY44" fmla="*/ 4086063 h 4876800"/>
                <a:gd name="connsiteX45" fmla="*/ 2037445 w 4876800"/>
                <a:gd name="connsiteY45" fmla="*/ 4209450 h 4876800"/>
                <a:gd name="connsiteX46" fmla="*/ 1751695 w 4876800"/>
                <a:gd name="connsiteY46" fmla="*/ 4495200 h 4876800"/>
                <a:gd name="connsiteX47" fmla="*/ 1465945 w 4876800"/>
                <a:gd name="connsiteY47" fmla="*/ 4209450 h 4876800"/>
                <a:gd name="connsiteX48" fmla="*/ 1751695 w 4876800"/>
                <a:gd name="connsiteY48" fmla="*/ 3923700 h 4876800"/>
                <a:gd name="connsiteX49" fmla="*/ 1874539 w 4876800"/>
                <a:gd name="connsiteY49" fmla="*/ 3951503 h 4876800"/>
                <a:gd name="connsiteX50" fmla="*/ 2224059 w 4876800"/>
                <a:gd name="connsiteY50" fmla="*/ 3601984 h 4876800"/>
                <a:gd name="connsiteX51" fmla="*/ 2197722 w 4876800"/>
                <a:gd name="connsiteY51" fmla="*/ 3482378 h 4876800"/>
                <a:gd name="connsiteX52" fmla="*/ 2483472 w 4876800"/>
                <a:gd name="connsiteY52" fmla="*/ 3196628 h 4876800"/>
                <a:gd name="connsiteX53" fmla="*/ 2769222 w 4876800"/>
                <a:gd name="connsiteY53" fmla="*/ 3482378 h 4876800"/>
                <a:gd name="connsiteX54" fmla="*/ 2749582 w 4876800"/>
                <a:gd name="connsiteY54" fmla="*/ 3586324 h 4876800"/>
                <a:gd name="connsiteX55" fmla="*/ 3113989 w 4876800"/>
                <a:gd name="connsiteY55" fmla="*/ 3950732 h 4876800"/>
                <a:gd name="connsiteX56" fmla="*/ 3236004 w 4876800"/>
                <a:gd name="connsiteY56" fmla="*/ 3923309 h 4876800"/>
                <a:gd name="connsiteX57" fmla="*/ 3360734 w 4876800"/>
                <a:gd name="connsiteY57" fmla="*/ 3952018 h 4876800"/>
                <a:gd name="connsiteX58" fmla="*/ 3909498 w 4876800"/>
                <a:gd name="connsiteY58" fmla="*/ 3403254 h 4876800"/>
                <a:gd name="connsiteX59" fmla="*/ 3886895 w 4876800"/>
                <a:gd name="connsiteY59" fmla="*/ 3291888 h 4876800"/>
                <a:gd name="connsiteX60" fmla="*/ 4172645 w 4876800"/>
                <a:gd name="connsiteY60" fmla="*/ 3006138 h 4876800"/>
                <a:gd name="connsiteX61" fmla="*/ 4130231 w 4876800"/>
                <a:gd name="connsiteY61" fmla="*/ 2238375 h 4876800"/>
                <a:gd name="connsiteX62" fmla="*/ 4197563 w 4876800"/>
                <a:gd name="connsiteY62" fmla="*/ 2266283 h 4876800"/>
                <a:gd name="connsiteX63" fmla="*/ 4225481 w 4876800"/>
                <a:gd name="connsiteY63" fmla="*/ 2333625 h 4876800"/>
                <a:gd name="connsiteX64" fmla="*/ 4197563 w 4876800"/>
                <a:gd name="connsiteY64" fmla="*/ 2400957 h 4876800"/>
                <a:gd name="connsiteX65" fmla="*/ 4130231 w 4876800"/>
                <a:gd name="connsiteY65" fmla="*/ 2428875 h 4876800"/>
                <a:gd name="connsiteX66" fmla="*/ 4062889 w 4876800"/>
                <a:gd name="connsiteY66" fmla="*/ 2400957 h 4876800"/>
                <a:gd name="connsiteX67" fmla="*/ 4034981 w 4876800"/>
                <a:gd name="connsiteY67" fmla="*/ 2333625 h 4876800"/>
                <a:gd name="connsiteX68" fmla="*/ 4062889 w 4876800"/>
                <a:gd name="connsiteY68" fmla="*/ 2266283 h 4876800"/>
                <a:gd name="connsiteX69" fmla="*/ 4130231 w 4876800"/>
                <a:gd name="connsiteY69" fmla="*/ 2238375 h 4876800"/>
                <a:gd name="connsiteX70" fmla="*/ 3193838 w 4876800"/>
                <a:gd name="connsiteY70" fmla="*/ 2238375 h 4876800"/>
                <a:gd name="connsiteX71" fmla="*/ 3696558 w 4876800"/>
                <a:gd name="connsiteY71" fmla="*/ 2238375 h 4876800"/>
                <a:gd name="connsiteX72" fmla="*/ 3791808 w 4876800"/>
                <a:gd name="connsiteY72" fmla="*/ 2333625 h 4876800"/>
                <a:gd name="connsiteX73" fmla="*/ 3696558 w 4876800"/>
                <a:gd name="connsiteY73" fmla="*/ 2428875 h 4876800"/>
                <a:gd name="connsiteX74" fmla="*/ 3193838 w 4876800"/>
                <a:gd name="connsiteY74" fmla="*/ 2428875 h 4876800"/>
                <a:gd name="connsiteX75" fmla="*/ 3098588 w 4876800"/>
                <a:gd name="connsiteY75" fmla="*/ 2333625 h 4876800"/>
                <a:gd name="connsiteX76" fmla="*/ 3193838 w 4876800"/>
                <a:gd name="connsiteY76" fmla="*/ 2238375 h 4876800"/>
                <a:gd name="connsiteX77" fmla="*/ 3193838 w 4876800"/>
                <a:gd name="connsiteY77" fmla="*/ 1781175 h 4876800"/>
                <a:gd name="connsiteX78" fmla="*/ 4357355 w 4876800"/>
                <a:gd name="connsiteY78" fmla="*/ 1781175 h 4876800"/>
                <a:gd name="connsiteX79" fmla="*/ 4452605 w 4876800"/>
                <a:gd name="connsiteY79" fmla="*/ 1876425 h 4876800"/>
                <a:gd name="connsiteX80" fmla="*/ 4357355 w 4876800"/>
                <a:gd name="connsiteY80" fmla="*/ 1971675 h 4876800"/>
                <a:gd name="connsiteX81" fmla="*/ 3193838 w 4876800"/>
                <a:gd name="connsiteY81" fmla="*/ 1971675 h 4876800"/>
                <a:gd name="connsiteX82" fmla="*/ 3098588 w 4876800"/>
                <a:gd name="connsiteY82" fmla="*/ 1876425 h 4876800"/>
                <a:gd name="connsiteX83" fmla="*/ 3193838 w 4876800"/>
                <a:gd name="connsiteY83" fmla="*/ 1781175 h 4876800"/>
                <a:gd name="connsiteX84" fmla="*/ 3193838 w 4876800"/>
                <a:gd name="connsiteY84" fmla="*/ 1323975 h 4876800"/>
                <a:gd name="connsiteX85" fmla="*/ 4357355 w 4876800"/>
                <a:gd name="connsiteY85" fmla="*/ 1323975 h 4876800"/>
                <a:gd name="connsiteX86" fmla="*/ 4452605 w 4876800"/>
                <a:gd name="connsiteY86" fmla="*/ 1419225 h 4876800"/>
                <a:gd name="connsiteX87" fmla="*/ 4357355 w 4876800"/>
                <a:gd name="connsiteY87" fmla="*/ 1514475 h 4876800"/>
                <a:gd name="connsiteX88" fmla="*/ 3193838 w 4876800"/>
                <a:gd name="connsiteY88" fmla="*/ 1514475 h 4876800"/>
                <a:gd name="connsiteX89" fmla="*/ 3098588 w 4876800"/>
                <a:gd name="connsiteY89" fmla="*/ 1419225 h 4876800"/>
                <a:gd name="connsiteX90" fmla="*/ 3193838 w 4876800"/>
                <a:gd name="connsiteY90" fmla="*/ 1323975 h 4876800"/>
                <a:gd name="connsiteX91" fmla="*/ 2418302 w 4876800"/>
                <a:gd name="connsiteY91" fmla="*/ 1296086 h 4876800"/>
                <a:gd name="connsiteX92" fmla="*/ 1666694 w 4876800"/>
                <a:gd name="connsiteY92" fmla="*/ 2047684 h 4876800"/>
                <a:gd name="connsiteX93" fmla="*/ 1666656 w 4876800"/>
                <a:gd name="connsiteY93" fmla="*/ 2047713 h 4876800"/>
                <a:gd name="connsiteX94" fmla="*/ 1599333 w 4876800"/>
                <a:gd name="connsiteY94" fmla="*/ 2075583 h 4876800"/>
                <a:gd name="connsiteX95" fmla="*/ 535895 w 4876800"/>
                <a:gd name="connsiteY95" fmla="*/ 2075583 h 4876800"/>
                <a:gd name="connsiteX96" fmla="*/ 1599333 w 4876800"/>
                <a:gd name="connsiteY96" fmla="*/ 3048000 h 4876800"/>
                <a:gd name="connsiteX97" fmla="*/ 2667000 w 4876800"/>
                <a:gd name="connsiteY97" fmla="*/ 1980333 h 4876800"/>
                <a:gd name="connsiteX98" fmla="*/ 2418302 w 4876800"/>
                <a:gd name="connsiteY98" fmla="*/ 1296086 h 4876800"/>
                <a:gd name="connsiteX99" fmla="*/ 1694583 w 4876800"/>
                <a:gd name="connsiteY99" fmla="*/ 916895 h 4876800"/>
                <a:gd name="connsiteX100" fmla="*/ 1694583 w 4876800"/>
                <a:gd name="connsiteY100" fmla="*/ 1750380 h 4876800"/>
                <a:gd name="connsiteX101" fmla="*/ 2283571 w 4876800"/>
                <a:gd name="connsiteY101" fmla="*/ 1161402 h 4876800"/>
                <a:gd name="connsiteX102" fmla="*/ 1694583 w 4876800"/>
                <a:gd name="connsiteY102" fmla="*/ 916895 h 4876800"/>
                <a:gd name="connsiteX103" fmla="*/ 1599333 w 4876800"/>
                <a:gd name="connsiteY103" fmla="*/ 722176 h 4876800"/>
                <a:gd name="connsiteX104" fmla="*/ 2857500 w 4876800"/>
                <a:gd name="connsiteY104" fmla="*/ 1980333 h 4876800"/>
                <a:gd name="connsiteX105" fmla="*/ 1599333 w 4876800"/>
                <a:gd name="connsiteY105" fmla="*/ 3238500 h 4876800"/>
                <a:gd name="connsiteX106" fmla="*/ 341176 w 4876800"/>
                <a:gd name="connsiteY106" fmla="*/ 1980333 h 4876800"/>
                <a:gd name="connsiteX107" fmla="*/ 436426 w 4876800"/>
                <a:gd name="connsiteY107" fmla="*/ 1885083 h 4876800"/>
                <a:gd name="connsiteX108" fmla="*/ 1504083 w 4876800"/>
                <a:gd name="connsiteY108" fmla="*/ 1885083 h 4876800"/>
                <a:gd name="connsiteX109" fmla="*/ 1504083 w 4876800"/>
                <a:gd name="connsiteY109" fmla="*/ 817426 h 4876800"/>
                <a:gd name="connsiteX110" fmla="*/ 1599333 w 4876800"/>
                <a:gd name="connsiteY110" fmla="*/ 722176 h 4876800"/>
                <a:gd name="connsiteX111" fmla="*/ 1162907 w 4876800"/>
                <a:gd name="connsiteY111" fmla="*/ 575719 h 4876800"/>
                <a:gd name="connsiteX112" fmla="*/ 194710 w 4876800"/>
                <a:gd name="connsiteY112" fmla="*/ 1543917 h 4876800"/>
                <a:gd name="connsiteX113" fmla="*/ 1162907 w 4876800"/>
                <a:gd name="connsiteY113" fmla="*/ 1543917 h 4876800"/>
                <a:gd name="connsiteX114" fmla="*/ 4010025 w 4876800"/>
                <a:gd name="connsiteY114" fmla="*/ 325183 h 4876800"/>
                <a:gd name="connsiteX115" fmla="*/ 4010025 w 4876800"/>
                <a:gd name="connsiteY115" fmla="*/ 771525 h 4876800"/>
                <a:gd name="connsiteX116" fmla="*/ 4105275 w 4876800"/>
                <a:gd name="connsiteY116" fmla="*/ 866775 h 4876800"/>
                <a:gd name="connsiteX117" fmla="*/ 4551693 w 4876800"/>
                <a:gd name="connsiteY117" fmla="*/ 866775 h 4876800"/>
                <a:gd name="connsiteX118" fmla="*/ 1085850 w 4876800"/>
                <a:gd name="connsiteY118" fmla="*/ 0 h 4876800"/>
                <a:gd name="connsiteX119" fmla="*/ 3914775 w 4876800"/>
                <a:gd name="connsiteY119" fmla="*/ 0 h 4876800"/>
                <a:gd name="connsiteX120" fmla="*/ 3982117 w 4876800"/>
                <a:gd name="connsiteY120" fmla="*/ 27898 h 4876800"/>
                <a:gd name="connsiteX121" fmla="*/ 4848892 w 4876800"/>
                <a:gd name="connsiteY121" fmla="*/ 894550 h 4876800"/>
                <a:gd name="connsiteX122" fmla="*/ 4876800 w 4876800"/>
                <a:gd name="connsiteY122" fmla="*/ 961901 h 4876800"/>
                <a:gd name="connsiteX123" fmla="*/ 4876800 w 4876800"/>
                <a:gd name="connsiteY123" fmla="*/ 4591050 h 4876800"/>
                <a:gd name="connsiteX124" fmla="*/ 4591050 w 4876800"/>
                <a:gd name="connsiteY124" fmla="*/ 4876800 h 4876800"/>
                <a:gd name="connsiteX125" fmla="*/ 1085850 w 4876800"/>
                <a:gd name="connsiteY125" fmla="*/ 4876800 h 4876800"/>
                <a:gd name="connsiteX126" fmla="*/ 800100 w 4876800"/>
                <a:gd name="connsiteY126" fmla="*/ 4591050 h 4876800"/>
                <a:gd name="connsiteX127" fmla="*/ 800100 w 4876800"/>
                <a:gd name="connsiteY127" fmla="*/ 3775072 h 4876800"/>
                <a:gd name="connsiteX128" fmla="*/ 895350 w 4876800"/>
                <a:gd name="connsiteY128" fmla="*/ 3679822 h 4876800"/>
                <a:gd name="connsiteX129" fmla="*/ 990600 w 4876800"/>
                <a:gd name="connsiteY129" fmla="*/ 3775072 h 4876800"/>
                <a:gd name="connsiteX130" fmla="*/ 990600 w 4876800"/>
                <a:gd name="connsiteY130" fmla="*/ 4591050 h 4876800"/>
                <a:gd name="connsiteX131" fmla="*/ 1085850 w 4876800"/>
                <a:gd name="connsiteY131" fmla="*/ 4686300 h 4876800"/>
                <a:gd name="connsiteX132" fmla="*/ 4591050 w 4876800"/>
                <a:gd name="connsiteY132" fmla="*/ 4686300 h 4876800"/>
                <a:gd name="connsiteX133" fmla="*/ 4686300 w 4876800"/>
                <a:gd name="connsiteY133" fmla="*/ 4591050 h 4876800"/>
                <a:gd name="connsiteX134" fmla="*/ 4686300 w 4876800"/>
                <a:gd name="connsiteY134" fmla="*/ 1057275 h 4876800"/>
                <a:gd name="connsiteX135" fmla="*/ 4105275 w 4876800"/>
                <a:gd name="connsiteY135" fmla="*/ 1057275 h 4876800"/>
                <a:gd name="connsiteX136" fmla="*/ 3819525 w 4876800"/>
                <a:gd name="connsiteY136" fmla="*/ 771525 h 4876800"/>
                <a:gd name="connsiteX137" fmla="*/ 3819525 w 4876800"/>
                <a:gd name="connsiteY137" fmla="*/ 190500 h 4876800"/>
                <a:gd name="connsiteX138" fmla="*/ 1085850 w 4876800"/>
                <a:gd name="connsiteY138" fmla="*/ 190500 h 4876800"/>
                <a:gd name="connsiteX139" fmla="*/ 990600 w 4876800"/>
                <a:gd name="connsiteY139" fmla="*/ 285750 h 4876800"/>
                <a:gd name="connsiteX140" fmla="*/ 990600 w 4876800"/>
                <a:gd name="connsiteY140" fmla="*/ 409737 h 4876800"/>
                <a:gd name="connsiteX141" fmla="*/ 1258167 w 4876800"/>
                <a:gd name="connsiteY141" fmla="*/ 381000 h 4876800"/>
                <a:gd name="connsiteX142" fmla="*/ 1353417 w 4876800"/>
                <a:gd name="connsiteY142" fmla="*/ 476250 h 4876800"/>
                <a:gd name="connsiteX143" fmla="*/ 1353417 w 4876800"/>
                <a:gd name="connsiteY143" fmla="*/ 1639167 h 4876800"/>
                <a:gd name="connsiteX144" fmla="*/ 1258167 w 4876800"/>
                <a:gd name="connsiteY144" fmla="*/ 1734417 h 4876800"/>
                <a:gd name="connsiteX145" fmla="*/ 95250 w 4876800"/>
                <a:gd name="connsiteY145" fmla="*/ 1734417 h 4876800"/>
                <a:gd name="connsiteX146" fmla="*/ 0 w 4876800"/>
                <a:gd name="connsiteY146" fmla="*/ 1639167 h 4876800"/>
                <a:gd name="connsiteX147" fmla="*/ 800100 w 4876800"/>
                <a:gd name="connsiteY147" fmla="*/ 467334 h 4876800"/>
                <a:gd name="connsiteX148" fmla="*/ 800100 w 4876800"/>
                <a:gd name="connsiteY148" fmla="*/ 285750 h 4876800"/>
                <a:gd name="connsiteX149" fmla="*/ 1085850 w 4876800"/>
                <a:gd name="connsiteY149" fmla="*/ 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4876800" h="4876800">
                  <a:moveTo>
                    <a:pt x="1751685" y="4114209"/>
                  </a:moveTo>
                  <a:cubicBezTo>
                    <a:pt x="1699164" y="4114209"/>
                    <a:pt x="1656435" y="4156939"/>
                    <a:pt x="1656435" y="4209459"/>
                  </a:cubicBezTo>
                  <a:cubicBezTo>
                    <a:pt x="1656435" y="4261980"/>
                    <a:pt x="1699164" y="4304709"/>
                    <a:pt x="1751685" y="4304709"/>
                  </a:cubicBezTo>
                  <a:cubicBezTo>
                    <a:pt x="1804206" y="4304709"/>
                    <a:pt x="1846935" y="4261971"/>
                    <a:pt x="1846935" y="4209459"/>
                  </a:cubicBezTo>
                  <a:cubicBezTo>
                    <a:pt x="1846935" y="4183790"/>
                    <a:pt x="1836677" y="4160491"/>
                    <a:pt x="1820103" y="4143347"/>
                  </a:cubicBezTo>
                  <a:cubicBezTo>
                    <a:pt x="1819637" y="4142908"/>
                    <a:pt x="1819141" y="4142527"/>
                    <a:pt x="1818684" y="4142070"/>
                  </a:cubicBezTo>
                  <a:cubicBezTo>
                    <a:pt x="1818294" y="4141680"/>
                    <a:pt x="1817960" y="4141251"/>
                    <a:pt x="1817579" y="4140851"/>
                  </a:cubicBezTo>
                  <a:cubicBezTo>
                    <a:pt x="1800453" y="4124392"/>
                    <a:pt x="1777260" y="4114209"/>
                    <a:pt x="1751685" y="4114209"/>
                  </a:cubicBezTo>
                  <a:close/>
                  <a:moveTo>
                    <a:pt x="3235985" y="4113809"/>
                  </a:moveTo>
                  <a:cubicBezTo>
                    <a:pt x="3183464" y="4113809"/>
                    <a:pt x="3140735" y="4156539"/>
                    <a:pt x="3140735" y="4209059"/>
                  </a:cubicBezTo>
                  <a:cubicBezTo>
                    <a:pt x="3140735" y="4261580"/>
                    <a:pt x="3183464" y="4304309"/>
                    <a:pt x="3235985" y="4304309"/>
                  </a:cubicBezTo>
                  <a:cubicBezTo>
                    <a:pt x="3288506" y="4304309"/>
                    <a:pt x="3331235" y="4261580"/>
                    <a:pt x="3331235" y="4209059"/>
                  </a:cubicBezTo>
                  <a:cubicBezTo>
                    <a:pt x="3331235" y="4156539"/>
                    <a:pt x="3288506" y="4113809"/>
                    <a:pt x="3235985" y="4113809"/>
                  </a:cubicBezTo>
                  <a:close/>
                  <a:moveTo>
                    <a:pt x="2483472" y="3387128"/>
                  </a:moveTo>
                  <a:cubicBezTo>
                    <a:pt x="2430951" y="3387128"/>
                    <a:pt x="2388222" y="3429857"/>
                    <a:pt x="2388222" y="3482378"/>
                  </a:cubicBezTo>
                  <a:cubicBezTo>
                    <a:pt x="2388222" y="3534899"/>
                    <a:pt x="2430951" y="3577628"/>
                    <a:pt x="2483472" y="3577628"/>
                  </a:cubicBezTo>
                  <a:cubicBezTo>
                    <a:pt x="2535993" y="3577628"/>
                    <a:pt x="2578722" y="3534899"/>
                    <a:pt x="2578722" y="3482378"/>
                  </a:cubicBezTo>
                  <a:cubicBezTo>
                    <a:pt x="2578722" y="3429857"/>
                    <a:pt x="2535993" y="3387128"/>
                    <a:pt x="2483472" y="3387128"/>
                  </a:cubicBezTo>
                  <a:close/>
                  <a:moveTo>
                    <a:pt x="895350" y="3333750"/>
                  </a:moveTo>
                  <a:cubicBezTo>
                    <a:pt x="920400" y="3333750"/>
                    <a:pt x="944975" y="3343932"/>
                    <a:pt x="962682" y="3361658"/>
                  </a:cubicBezTo>
                  <a:cubicBezTo>
                    <a:pt x="980408" y="3379375"/>
                    <a:pt x="990600" y="3403949"/>
                    <a:pt x="990600" y="3429000"/>
                  </a:cubicBezTo>
                  <a:cubicBezTo>
                    <a:pt x="990600" y="3454051"/>
                    <a:pt x="980408" y="3478625"/>
                    <a:pt x="962682" y="3496332"/>
                  </a:cubicBezTo>
                  <a:cubicBezTo>
                    <a:pt x="944975" y="3514058"/>
                    <a:pt x="920400" y="3524250"/>
                    <a:pt x="895350" y="3524250"/>
                  </a:cubicBezTo>
                  <a:cubicBezTo>
                    <a:pt x="870299" y="3524250"/>
                    <a:pt x="845725" y="3514058"/>
                    <a:pt x="828008" y="3496332"/>
                  </a:cubicBezTo>
                  <a:cubicBezTo>
                    <a:pt x="810282" y="3478625"/>
                    <a:pt x="800100" y="3454051"/>
                    <a:pt x="800100" y="3429000"/>
                  </a:cubicBezTo>
                  <a:cubicBezTo>
                    <a:pt x="800100" y="3403949"/>
                    <a:pt x="810291" y="3379375"/>
                    <a:pt x="828008" y="3361658"/>
                  </a:cubicBezTo>
                  <a:cubicBezTo>
                    <a:pt x="845725" y="3343932"/>
                    <a:pt x="870299" y="3333750"/>
                    <a:pt x="895350" y="3333750"/>
                  </a:cubicBezTo>
                  <a:close/>
                  <a:moveTo>
                    <a:pt x="4172626" y="3196628"/>
                  </a:moveTo>
                  <a:cubicBezTo>
                    <a:pt x="4120115" y="3196628"/>
                    <a:pt x="4077376" y="3239357"/>
                    <a:pt x="4077376" y="3291878"/>
                  </a:cubicBezTo>
                  <a:cubicBezTo>
                    <a:pt x="4077376" y="3344399"/>
                    <a:pt x="4120105" y="3387128"/>
                    <a:pt x="4172626" y="3387128"/>
                  </a:cubicBezTo>
                  <a:cubicBezTo>
                    <a:pt x="4225147" y="3387128"/>
                    <a:pt x="4267876" y="3344399"/>
                    <a:pt x="4267876" y="3291878"/>
                  </a:cubicBezTo>
                  <a:cubicBezTo>
                    <a:pt x="4267876" y="3239357"/>
                    <a:pt x="4225147" y="3196628"/>
                    <a:pt x="4172626" y="3196628"/>
                  </a:cubicBezTo>
                  <a:close/>
                  <a:moveTo>
                    <a:pt x="4172645" y="3006138"/>
                  </a:moveTo>
                  <a:cubicBezTo>
                    <a:pt x="4330208" y="3006138"/>
                    <a:pt x="4458395" y="3134325"/>
                    <a:pt x="4458395" y="3291888"/>
                  </a:cubicBezTo>
                  <a:cubicBezTo>
                    <a:pt x="4458395" y="3449450"/>
                    <a:pt x="4330208" y="3577638"/>
                    <a:pt x="4172645" y="3577638"/>
                  </a:cubicBezTo>
                  <a:cubicBezTo>
                    <a:pt x="4124077" y="3577638"/>
                    <a:pt x="4078310" y="3565427"/>
                    <a:pt x="4038219" y="3543957"/>
                  </a:cubicBezTo>
                  <a:lnTo>
                    <a:pt x="3494579" y="4087597"/>
                  </a:lnTo>
                  <a:cubicBezTo>
                    <a:pt x="3511982" y="4124477"/>
                    <a:pt x="3521754" y="4165645"/>
                    <a:pt x="3521754" y="4209059"/>
                  </a:cubicBezTo>
                  <a:cubicBezTo>
                    <a:pt x="3521754" y="4366622"/>
                    <a:pt x="3393567" y="4494809"/>
                    <a:pt x="3236004" y="4494809"/>
                  </a:cubicBezTo>
                  <a:cubicBezTo>
                    <a:pt x="3078442" y="4494809"/>
                    <a:pt x="2950254" y="4366622"/>
                    <a:pt x="2950254" y="4209059"/>
                  </a:cubicBezTo>
                  <a:cubicBezTo>
                    <a:pt x="2950254" y="4164568"/>
                    <a:pt x="2960484" y="4122430"/>
                    <a:pt x="2978696" y="4084853"/>
                  </a:cubicBezTo>
                  <a:lnTo>
                    <a:pt x="2624566" y="3730723"/>
                  </a:lnTo>
                  <a:cubicBezTo>
                    <a:pt x="2582913" y="3754479"/>
                    <a:pt x="2534783" y="3768128"/>
                    <a:pt x="2483491" y="3768128"/>
                  </a:cubicBezTo>
                  <a:cubicBezTo>
                    <a:pt x="2438076" y="3768128"/>
                    <a:pt x="2395137" y="3757431"/>
                    <a:pt x="2356970" y="3738496"/>
                  </a:cubicBezTo>
                  <a:lnTo>
                    <a:pt x="2009403" y="4086063"/>
                  </a:lnTo>
                  <a:cubicBezTo>
                    <a:pt x="2027367" y="4123430"/>
                    <a:pt x="2037445" y="4165282"/>
                    <a:pt x="2037445" y="4209450"/>
                  </a:cubicBezTo>
                  <a:cubicBezTo>
                    <a:pt x="2037445" y="4367013"/>
                    <a:pt x="1909257" y="4495200"/>
                    <a:pt x="1751695" y="4495200"/>
                  </a:cubicBezTo>
                  <a:cubicBezTo>
                    <a:pt x="1594132" y="4495200"/>
                    <a:pt x="1465945" y="4367013"/>
                    <a:pt x="1465945" y="4209450"/>
                  </a:cubicBezTo>
                  <a:cubicBezTo>
                    <a:pt x="1465945" y="4051887"/>
                    <a:pt x="1594132" y="3923700"/>
                    <a:pt x="1751695" y="3923700"/>
                  </a:cubicBezTo>
                  <a:cubicBezTo>
                    <a:pt x="1795643" y="3923700"/>
                    <a:pt x="1837306" y="3933692"/>
                    <a:pt x="1874539" y="3951503"/>
                  </a:cubicBezTo>
                  <a:lnTo>
                    <a:pt x="2224059" y="3601984"/>
                  </a:lnTo>
                  <a:cubicBezTo>
                    <a:pt x="2207199" y="3565570"/>
                    <a:pt x="2197722" y="3525069"/>
                    <a:pt x="2197722" y="3482378"/>
                  </a:cubicBezTo>
                  <a:cubicBezTo>
                    <a:pt x="2197722" y="3324816"/>
                    <a:pt x="2325909" y="3196628"/>
                    <a:pt x="2483472" y="3196628"/>
                  </a:cubicBezTo>
                  <a:cubicBezTo>
                    <a:pt x="2641034" y="3196628"/>
                    <a:pt x="2769222" y="3324816"/>
                    <a:pt x="2769222" y="3482378"/>
                  </a:cubicBezTo>
                  <a:cubicBezTo>
                    <a:pt x="2769222" y="3519049"/>
                    <a:pt x="2762212" y="3554092"/>
                    <a:pt x="2749582" y="3586324"/>
                  </a:cubicBezTo>
                  <a:lnTo>
                    <a:pt x="3113989" y="3950732"/>
                  </a:lnTo>
                  <a:cubicBezTo>
                    <a:pt x="3151013" y="3933177"/>
                    <a:pt x="3192370" y="3923309"/>
                    <a:pt x="3236004" y="3923309"/>
                  </a:cubicBezTo>
                  <a:cubicBezTo>
                    <a:pt x="3280695" y="3923309"/>
                    <a:pt x="3323024" y="3933644"/>
                    <a:pt x="3360734" y="3952018"/>
                  </a:cubicBezTo>
                  <a:lnTo>
                    <a:pt x="3909498" y="3403254"/>
                  </a:lnTo>
                  <a:cubicBezTo>
                    <a:pt x="3894953" y="3369012"/>
                    <a:pt x="3886895" y="3331378"/>
                    <a:pt x="3886895" y="3291888"/>
                  </a:cubicBezTo>
                  <a:cubicBezTo>
                    <a:pt x="3886895" y="3134325"/>
                    <a:pt x="4015083" y="3006138"/>
                    <a:pt x="4172645" y="3006138"/>
                  </a:cubicBezTo>
                  <a:close/>
                  <a:moveTo>
                    <a:pt x="4130231" y="2238375"/>
                  </a:moveTo>
                  <a:cubicBezTo>
                    <a:pt x="4155282" y="2238375"/>
                    <a:pt x="4179856" y="2248567"/>
                    <a:pt x="4197563" y="2266283"/>
                  </a:cubicBezTo>
                  <a:cubicBezTo>
                    <a:pt x="4215289" y="2283999"/>
                    <a:pt x="4225481" y="2308574"/>
                    <a:pt x="4225481" y="2333625"/>
                  </a:cubicBezTo>
                  <a:cubicBezTo>
                    <a:pt x="4225481" y="2358676"/>
                    <a:pt x="4215280" y="2383250"/>
                    <a:pt x="4197563" y="2400957"/>
                  </a:cubicBezTo>
                  <a:cubicBezTo>
                    <a:pt x="4179856" y="2418683"/>
                    <a:pt x="4155282" y="2428875"/>
                    <a:pt x="4130231" y="2428875"/>
                  </a:cubicBezTo>
                  <a:cubicBezTo>
                    <a:pt x="4105085" y="2428875"/>
                    <a:pt x="4080606" y="2418673"/>
                    <a:pt x="4062889" y="2400957"/>
                  </a:cubicBezTo>
                  <a:cubicBezTo>
                    <a:pt x="4045163" y="2383250"/>
                    <a:pt x="4034981" y="2358676"/>
                    <a:pt x="4034981" y="2333625"/>
                  </a:cubicBezTo>
                  <a:cubicBezTo>
                    <a:pt x="4034981" y="2308574"/>
                    <a:pt x="4045173" y="2283999"/>
                    <a:pt x="4062889" y="2266283"/>
                  </a:cubicBezTo>
                  <a:cubicBezTo>
                    <a:pt x="4080606" y="2248557"/>
                    <a:pt x="4105180" y="2238375"/>
                    <a:pt x="4130231" y="2238375"/>
                  </a:cubicBezTo>
                  <a:close/>
                  <a:moveTo>
                    <a:pt x="3193838" y="2238375"/>
                  </a:moveTo>
                  <a:lnTo>
                    <a:pt x="3696558" y="2238375"/>
                  </a:lnTo>
                  <a:cubicBezTo>
                    <a:pt x="3749155" y="2238375"/>
                    <a:pt x="3791808" y="2281028"/>
                    <a:pt x="3791808" y="2333625"/>
                  </a:cubicBezTo>
                  <a:cubicBezTo>
                    <a:pt x="3791808" y="2386222"/>
                    <a:pt x="3749155" y="2428875"/>
                    <a:pt x="3696558" y="2428875"/>
                  </a:cubicBezTo>
                  <a:lnTo>
                    <a:pt x="3193838" y="2428875"/>
                  </a:lnTo>
                  <a:cubicBezTo>
                    <a:pt x="3141231" y="2428875"/>
                    <a:pt x="3098588" y="2386222"/>
                    <a:pt x="3098588" y="2333625"/>
                  </a:cubicBezTo>
                  <a:cubicBezTo>
                    <a:pt x="3098588" y="2281028"/>
                    <a:pt x="3141241" y="2238375"/>
                    <a:pt x="3193838" y="2238375"/>
                  </a:cubicBezTo>
                  <a:close/>
                  <a:moveTo>
                    <a:pt x="3193838" y="1781175"/>
                  </a:moveTo>
                  <a:lnTo>
                    <a:pt x="4357355" y="1781175"/>
                  </a:lnTo>
                  <a:cubicBezTo>
                    <a:pt x="4409952" y="1781175"/>
                    <a:pt x="4452605" y="1823828"/>
                    <a:pt x="4452605" y="1876425"/>
                  </a:cubicBezTo>
                  <a:cubicBezTo>
                    <a:pt x="4452605" y="1929022"/>
                    <a:pt x="4409952" y="1971675"/>
                    <a:pt x="4357355" y="1971675"/>
                  </a:cubicBezTo>
                  <a:lnTo>
                    <a:pt x="3193838" y="1971675"/>
                  </a:lnTo>
                  <a:cubicBezTo>
                    <a:pt x="3141231" y="1971675"/>
                    <a:pt x="3098588" y="1929022"/>
                    <a:pt x="3098588" y="1876425"/>
                  </a:cubicBezTo>
                  <a:cubicBezTo>
                    <a:pt x="3098588" y="1823828"/>
                    <a:pt x="3141241" y="1781175"/>
                    <a:pt x="3193838" y="1781175"/>
                  </a:cubicBezTo>
                  <a:close/>
                  <a:moveTo>
                    <a:pt x="3193838" y="1323975"/>
                  </a:moveTo>
                  <a:lnTo>
                    <a:pt x="4357355" y="1323975"/>
                  </a:lnTo>
                  <a:cubicBezTo>
                    <a:pt x="4409952" y="1323975"/>
                    <a:pt x="4452605" y="1366628"/>
                    <a:pt x="4452605" y="1419225"/>
                  </a:cubicBezTo>
                  <a:cubicBezTo>
                    <a:pt x="4452605" y="1471822"/>
                    <a:pt x="4409952" y="1514475"/>
                    <a:pt x="4357355" y="1514475"/>
                  </a:cubicBezTo>
                  <a:lnTo>
                    <a:pt x="3193838" y="1514475"/>
                  </a:lnTo>
                  <a:cubicBezTo>
                    <a:pt x="3141231" y="1514475"/>
                    <a:pt x="3098588" y="1471822"/>
                    <a:pt x="3098588" y="1419225"/>
                  </a:cubicBezTo>
                  <a:cubicBezTo>
                    <a:pt x="3098588" y="1366628"/>
                    <a:pt x="3141241" y="1323975"/>
                    <a:pt x="3193838" y="1323975"/>
                  </a:cubicBezTo>
                  <a:close/>
                  <a:moveTo>
                    <a:pt x="2418302" y="1296086"/>
                  </a:moveTo>
                  <a:lnTo>
                    <a:pt x="1666694" y="2047684"/>
                  </a:lnTo>
                  <a:cubicBezTo>
                    <a:pt x="1666675" y="2047703"/>
                    <a:pt x="1666665" y="2047703"/>
                    <a:pt x="1666656" y="2047713"/>
                  </a:cubicBezTo>
                  <a:cubicBezTo>
                    <a:pt x="1649416" y="2064934"/>
                    <a:pt x="1625622" y="2075583"/>
                    <a:pt x="1599333" y="2075583"/>
                  </a:cubicBezTo>
                  <a:lnTo>
                    <a:pt x="535895" y="2075583"/>
                  </a:lnTo>
                  <a:cubicBezTo>
                    <a:pt x="584216" y="2619861"/>
                    <a:pt x="1042721" y="3048000"/>
                    <a:pt x="1599333" y="3048000"/>
                  </a:cubicBezTo>
                  <a:cubicBezTo>
                    <a:pt x="2188045" y="3048000"/>
                    <a:pt x="2667000" y="2569045"/>
                    <a:pt x="2667000" y="1980333"/>
                  </a:cubicBezTo>
                  <a:cubicBezTo>
                    <a:pt x="2667000" y="1720205"/>
                    <a:pt x="2573474" y="1481509"/>
                    <a:pt x="2418302" y="1296086"/>
                  </a:cubicBezTo>
                  <a:close/>
                  <a:moveTo>
                    <a:pt x="1694583" y="916895"/>
                  </a:moveTo>
                  <a:lnTo>
                    <a:pt x="1694583" y="1750380"/>
                  </a:lnTo>
                  <a:lnTo>
                    <a:pt x="2283571" y="1161402"/>
                  </a:lnTo>
                  <a:cubicBezTo>
                    <a:pt x="2121027" y="1025366"/>
                    <a:pt x="1917563" y="936688"/>
                    <a:pt x="1694583" y="916895"/>
                  </a:cubicBezTo>
                  <a:close/>
                  <a:moveTo>
                    <a:pt x="1599333" y="722176"/>
                  </a:moveTo>
                  <a:cubicBezTo>
                    <a:pt x="2293086" y="722176"/>
                    <a:pt x="2857500" y="1286580"/>
                    <a:pt x="2857500" y="1980333"/>
                  </a:cubicBezTo>
                  <a:cubicBezTo>
                    <a:pt x="2857500" y="2674086"/>
                    <a:pt x="2293086" y="3238500"/>
                    <a:pt x="1599333" y="3238500"/>
                  </a:cubicBezTo>
                  <a:cubicBezTo>
                    <a:pt x="905580" y="3238500"/>
                    <a:pt x="341176" y="2674086"/>
                    <a:pt x="341176" y="1980333"/>
                  </a:cubicBezTo>
                  <a:cubicBezTo>
                    <a:pt x="341176" y="1927736"/>
                    <a:pt x="383829" y="1885083"/>
                    <a:pt x="436426" y="1885083"/>
                  </a:cubicBezTo>
                  <a:lnTo>
                    <a:pt x="1504083" y="1885083"/>
                  </a:lnTo>
                  <a:lnTo>
                    <a:pt x="1504083" y="817426"/>
                  </a:lnTo>
                  <a:cubicBezTo>
                    <a:pt x="1504083" y="764829"/>
                    <a:pt x="1546736" y="722176"/>
                    <a:pt x="1599333" y="722176"/>
                  </a:cubicBezTo>
                  <a:close/>
                  <a:moveTo>
                    <a:pt x="1162907" y="575719"/>
                  </a:moveTo>
                  <a:cubicBezTo>
                    <a:pt x="650014" y="621258"/>
                    <a:pt x="240249" y="1031014"/>
                    <a:pt x="194710" y="1543917"/>
                  </a:cubicBezTo>
                  <a:lnTo>
                    <a:pt x="1162907" y="1543917"/>
                  </a:lnTo>
                  <a:close/>
                  <a:moveTo>
                    <a:pt x="4010025" y="325183"/>
                  </a:moveTo>
                  <a:lnTo>
                    <a:pt x="4010025" y="771525"/>
                  </a:lnTo>
                  <a:cubicBezTo>
                    <a:pt x="4010025" y="824046"/>
                    <a:pt x="4052754" y="866775"/>
                    <a:pt x="4105275" y="866775"/>
                  </a:cubicBezTo>
                  <a:lnTo>
                    <a:pt x="4551693" y="866775"/>
                  </a:lnTo>
                  <a:close/>
                  <a:moveTo>
                    <a:pt x="1085850" y="0"/>
                  </a:moveTo>
                  <a:lnTo>
                    <a:pt x="3914775" y="0"/>
                  </a:lnTo>
                  <a:cubicBezTo>
                    <a:pt x="3940035" y="0"/>
                    <a:pt x="3964257" y="10039"/>
                    <a:pt x="3982117" y="27898"/>
                  </a:cubicBezTo>
                  <a:lnTo>
                    <a:pt x="4848892" y="894550"/>
                  </a:lnTo>
                  <a:cubicBezTo>
                    <a:pt x="4866761" y="912409"/>
                    <a:pt x="4876800" y="936641"/>
                    <a:pt x="4876800" y="961901"/>
                  </a:cubicBezTo>
                  <a:lnTo>
                    <a:pt x="4876800" y="4591050"/>
                  </a:lnTo>
                  <a:cubicBezTo>
                    <a:pt x="4876800" y="4748612"/>
                    <a:pt x="4748612" y="4876800"/>
                    <a:pt x="4591050" y="4876800"/>
                  </a:cubicBezTo>
                  <a:lnTo>
                    <a:pt x="1085850" y="4876800"/>
                  </a:lnTo>
                  <a:cubicBezTo>
                    <a:pt x="928287" y="4876800"/>
                    <a:pt x="800100" y="4748612"/>
                    <a:pt x="800100" y="4591050"/>
                  </a:cubicBezTo>
                  <a:lnTo>
                    <a:pt x="800100" y="3775072"/>
                  </a:lnTo>
                  <a:cubicBezTo>
                    <a:pt x="800100" y="3722475"/>
                    <a:pt x="842753" y="3679822"/>
                    <a:pt x="895350" y="3679822"/>
                  </a:cubicBezTo>
                  <a:cubicBezTo>
                    <a:pt x="947947" y="3679822"/>
                    <a:pt x="990600" y="3722475"/>
                    <a:pt x="990600" y="3775072"/>
                  </a:cubicBezTo>
                  <a:lnTo>
                    <a:pt x="990600" y="4591050"/>
                  </a:lnTo>
                  <a:cubicBezTo>
                    <a:pt x="990600" y="4643571"/>
                    <a:pt x="1033329" y="4686300"/>
                    <a:pt x="1085850" y="4686300"/>
                  </a:cubicBezTo>
                  <a:lnTo>
                    <a:pt x="4591050" y="4686300"/>
                  </a:lnTo>
                  <a:cubicBezTo>
                    <a:pt x="4643571" y="4686300"/>
                    <a:pt x="4686300" y="4643571"/>
                    <a:pt x="4686300" y="4591050"/>
                  </a:cubicBezTo>
                  <a:lnTo>
                    <a:pt x="4686300" y="1057275"/>
                  </a:lnTo>
                  <a:lnTo>
                    <a:pt x="4105275" y="1057275"/>
                  </a:lnTo>
                  <a:cubicBezTo>
                    <a:pt x="3947712" y="1057275"/>
                    <a:pt x="3819525" y="929087"/>
                    <a:pt x="3819525" y="771525"/>
                  </a:cubicBezTo>
                  <a:lnTo>
                    <a:pt x="3819525" y="190500"/>
                  </a:lnTo>
                  <a:lnTo>
                    <a:pt x="1085850" y="190500"/>
                  </a:lnTo>
                  <a:cubicBezTo>
                    <a:pt x="1033329" y="190500"/>
                    <a:pt x="990600" y="233229"/>
                    <a:pt x="990600" y="285750"/>
                  </a:cubicBezTo>
                  <a:lnTo>
                    <a:pt x="990600" y="409737"/>
                  </a:lnTo>
                  <a:cubicBezTo>
                    <a:pt x="1076868" y="390972"/>
                    <a:pt x="1166365" y="381000"/>
                    <a:pt x="1258167" y="381000"/>
                  </a:cubicBezTo>
                  <a:cubicBezTo>
                    <a:pt x="1310764" y="381000"/>
                    <a:pt x="1353417" y="423653"/>
                    <a:pt x="1353417" y="476250"/>
                  </a:cubicBezTo>
                  <a:lnTo>
                    <a:pt x="1353417" y="1639167"/>
                  </a:lnTo>
                  <a:cubicBezTo>
                    <a:pt x="1353417" y="1691764"/>
                    <a:pt x="1310764" y="1734417"/>
                    <a:pt x="1258167" y="1734417"/>
                  </a:cubicBezTo>
                  <a:lnTo>
                    <a:pt x="95250" y="1734417"/>
                  </a:lnTo>
                  <a:cubicBezTo>
                    <a:pt x="42653" y="1734417"/>
                    <a:pt x="0" y="1691764"/>
                    <a:pt x="0" y="1639167"/>
                  </a:cubicBezTo>
                  <a:cubicBezTo>
                    <a:pt x="0" y="1106948"/>
                    <a:pt x="332184" y="650881"/>
                    <a:pt x="800100" y="467334"/>
                  </a:cubicBezTo>
                  <a:lnTo>
                    <a:pt x="800100" y="285750"/>
                  </a:lnTo>
                  <a:cubicBezTo>
                    <a:pt x="800100" y="128187"/>
                    <a:pt x="928287" y="0"/>
                    <a:pt x="1085850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05750F34-1929-4DDF-B4D3-2E9D651511F2}"/>
              </a:ext>
            </a:extLst>
          </p:cNvPr>
          <p:cNvGrpSpPr/>
          <p:nvPr/>
        </p:nvGrpSpPr>
        <p:grpSpPr>
          <a:xfrm>
            <a:off x="6321599" y="1057455"/>
            <a:ext cx="2622960" cy="1660832"/>
            <a:chOff x="8976501" y="2268746"/>
            <a:chExt cx="2622960" cy="1660832"/>
          </a:xfrm>
        </p:grpSpPr>
        <p:grpSp>
          <p:nvGrpSpPr>
            <p:cNvPr id="46" name="Group 48">
              <a:extLst>
                <a:ext uri="{FF2B5EF4-FFF2-40B4-BE49-F238E27FC236}">
                  <a16:creationId xmlns:a16="http://schemas.microsoft.com/office/drawing/2014/main" xmlns="" id="{98AD8030-3848-472F-B5B1-A308958EF520}"/>
                </a:ext>
              </a:extLst>
            </p:cNvPr>
            <p:cNvGrpSpPr/>
            <p:nvPr/>
          </p:nvGrpSpPr>
          <p:grpSpPr>
            <a:xfrm>
              <a:off x="8976501" y="2268746"/>
              <a:ext cx="2622960" cy="1660832"/>
              <a:chOff x="8976501" y="2268746"/>
              <a:chExt cx="2622960" cy="1660832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BAB6D208-7BC6-4D7E-AA90-9B098667F434}"/>
                  </a:ext>
                </a:extLst>
              </p:cNvPr>
              <p:cNvSpPr txBox="1"/>
              <p:nvPr/>
            </p:nvSpPr>
            <p:spPr>
              <a:xfrm>
                <a:off x="8976501" y="2852937"/>
                <a:ext cx="2622960" cy="1076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ru-RU" sz="1100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УЛУЧШЕНИЕ </a:t>
                </a:r>
              </a:p>
              <a:p>
                <a:pPr lvl="0" algn="ctr">
                  <a:lnSpc>
                    <a:spcPct val="150000"/>
                  </a:lnSpc>
                </a:pPr>
                <a:r>
                  <a:rPr lang="ru-RU" sz="11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КАЧЕСТВА ЖИЗНИ ГРАЖДАН, ПРОЖИВАЮЩИХ НА ТЕРРИТОРИИ МУНИЦИПАЛЬНОГО ОКРУГА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49" name="Donut 52">
                <a:extLst>
                  <a:ext uri="{FF2B5EF4-FFF2-40B4-BE49-F238E27FC236}">
                    <a16:creationId xmlns:a16="http://schemas.microsoft.com/office/drawing/2014/main" xmlns="" id="{F354DDD4-392C-48BA-950A-563833FB24BD}"/>
                  </a:ext>
                </a:extLst>
              </p:cNvPr>
              <p:cNvSpPr/>
              <p:nvPr/>
            </p:nvSpPr>
            <p:spPr>
              <a:xfrm>
                <a:off x="10035958" y="2268746"/>
                <a:ext cx="586766" cy="586766"/>
              </a:xfrm>
              <a:prstGeom prst="donut">
                <a:avLst>
                  <a:gd name="adj" fmla="val 1565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Freeform: Shape 82">
              <a:extLst>
                <a:ext uri="{FF2B5EF4-FFF2-40B4-BE49-F238E27FC236}">
                  <a16:creationId xmlns:a16="http://schemas.microsoft.com/office/drawing/2014/main" xmlns="" id="{8986CDFC-C49C-4594-A156-D3AE81827D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09871" y="2353188"/>
              <a:ext cx="426720" cy="425891"/>
            </a:xfrm>
            <a:custGeom>
              <a:avLst/>
              <a:gdLst>
                <a:gd name="connsiteX0" fmla="*/ 561512 w 4876784"/>
                <a:gd name="connsiteY0" fmla="*/ 3669487 h 4867304"/>
                <a:gd name="connsiteX1" fmla="*/ 751002 w 4876784"/>
                <a:gd name="connsiteY1" fmla="*/ 3859615 h 4867304"/>
                <a:gd name="connsiteX2" fmla="*/ 751002 w 4876784"/>
                <a:gd name="connsiteY2" fmla="*/ 4677165 h 4867304"/>
                <a:gd name="connsiteX3" fmla="*/ 560874 w 4876784"/>
                <a:gd name="connsiteY3" fmla="*/ 4867294 h 4867304"/>
                <a:gd name="connsiteX4" fmla="*/ 560864 w 4876784"/>
                <a:gd name="connsiteY4" fmla="*/ 4867294 h 4867304"/>
                <a:gd name="connsiteX5" fmla="*/ 370736 w 4876784"/>
                <a:gd name="connsiteY5" fmla="*/ 4677165 h 4867304"/>
                <a:gd name="connsiteX6" fmla="*/ 370736 w 4876784"/>
                <a:gd name="connsiteY6" fmla="*/ 3859615 h 4867304"/>
                <a:gd name="connsiteX7" fmla="*/ 561512 w 4876784"/>
                <a:gd name="connsiteY7" fmla="*/ 3669487 h 4867304"/>
                <a:gd name="connsiteX8" fmla="*/ 1311881 w 4876784"/>
                <a:gd name="connsiteY8" fmla="*/ 2813894 h 4867304"/>
                <a:gd name="connsiteX9" fmla="*/ 1502000 w 4876784"/>
                <a:gd name="connsiteY9" fmla="*/ 3004013 h 4867304"/>
                <a:gd name="connsiteX10" fmla="*/ 1502019 w 4876784"/>
                <a:gd name="connsiteY10" fmla="*/ 4677165 h 4867304"/>
                <a:gd name="connsiteX11" fmla="*/ 1311891 w 4876784"/>
                <a:gd name="connsiteY11" fmla="*/ 4867293 h 4867304"/>
                <a:gd name="connsiteX12" fmla="*/ 1311881 w 4876784"/>
                <a:gd name="connsiteY12" fmla="*/ 4867293 h 4867304"/>
                <a:gd name="connsiteX13" fmla="*/ 1121753 w 4876784"/>
                <a:gd name="connsiteY13" fmla="*/ 4677165 h 4867304"/>
                <a:gd name="connsiteX14" fmla="*/ 1121753 w 4876784"/>
                <a:gd name="connsiteY14" fmla="*/ 3004022 h 4867304"/>
                <a:gd name="connsiteX15" fmla="*/ 1311881 w 4876784"/>
                <a:gd name="connsiteY15" fmla="*/ 2813894 h 4867304"/>
                <a:gd name="connsiteX16" fmla="*/ 565342 w 4876784"/>
                <a:gd name="connsiteY16" fmla="*/ 2633298 h 4867304"/>
                <a:gd name="connsiteX17" fmla="*/ 700615 w 4876784"/>
                <a:gd name="connsiteY17" fmla="*/ 2686945 h 4867304"/>
                <a:gd name="connsiteX18" fmla="*/ 704701 w 4876784"/>
                <a:gd name="connsiteY18" fmla="*/ 2955798 h 4867304"/>
                <a:gd name="connsiteX19" fmla="*/ 326597 w 4876784"/>
                <a:gd name="connsiteY19" fmla="*/ 3345561 h 4867304"/>
                <a:gd name="connsiteX20" fmla="*/ 190113 w 4876784"/>
                <a:gd name="connsiteY20" fmla="*/ 3403301 h 4867304"/>
                <a:gd name="connsiteX21" fmla="*/ 57744 w 4876784"/>
                <a:gd name="connsiteY21" fmla="*/ 3349637 h 4867304"/>
                <a:gd name="connsiteX22" fmla="*/ 53658 w 4876784"/>
                <a:gd name="connsiteY22" fmla="*/ 3080785 h 4867304"/>
                <a:gd name="connsiteX23" fmla="*/ 431762 w 4876784"/>
                <a:gd name="connsiteY23" fmla="*/ 2691022 h 4867304"/>
                <a:gd name="connsiteX24" fmla="*/ 565342 w 4876784"/>
                <a:gd name="connsiteY24" fmla="*/ 2633298 h 4867304"/>
                <a:gd name="connsiteX25" fmla="*/ 2794876 w 4876784"/>
                <a:gd name="connsiteY25" fmla="*/ 2633281 h 4867304"/>
                <a:gd name="connsiteX26" fmla="*/ 2985014 w 4876784"/>
                <a:gd name="connsiteY26" fmla="*/ 2823409 h 4867304"/>
                <a:gd name="connsiteX27" fmla="*/ 2985014 w 4876784"/>
                <a:gd name="connsiteY27" fmla="*/ 4677165 h 4867304"/>
                <a:gd name="connsiteX28" fmla="*/ 2794886 w 4876784"/>
                <a:gd name="connsiteY28" fmla="*/ 4867293 h 4867304"/>
                <a:gd name="connsiteX29" fmla="*/ 2794876 w 4876784"/>
                <a:gd name="connsiteY29" fmla="*/ 4867293 h 4867304"/>
                <a:gd name="connsiteX30" fmla="*/ 2604748 w 4876784"/>
                <a:gd name="connsiteY30" fmla="*/ 4677165 h 4867304"/>
                <a:gd name="connsiteX31" fmla="*/ 2604748 w 4876784"/>
                <a:gd name="connsiteY31" fmla="*/ 2823409 h 4867304"/>
                <a:gd name="connsiteX32" fmla="*/ 2794876 w 4876784"/>
                <a:gd name="connsiteY32" fmla="*/ 2633281 h 4867304"/>
                <a:gd name="connsiteX33" fmla="*/ 2053384 w 4876784"/>
                <a:gd name="connsiteY33" fmla="*/ 2395623 h 4867304"/>
                <a:gd name="connsiteX34" fmla="*/ 2243513 w 4876784"/>
                <a:gd name="connsiteY34" fmla="*/ 2585742 h 4867304"/>
                <a:gd name="connsiteX35" fmla="*/ 2243513 w 4876784"/>
                <a:gd name="connsiteY35" fmla="*/ 4677165 h 4867304"/>
                <a:gd name="connsiteX36" fmla="*/ 2053384 w 4876784"/>
                <a:gd name="connsiteY36" fmla="*/ 4867294 h 4867304"/>
                <a:gd name="connsiteX37" fmla="*/ 1863256 w 4876784"/>
                <a:gd name="connsiteY37" fmla="*/ 4677165 h 4867304"/>
                <a:gd name="connsiteX38" fmla="*/ 1863256 w 4876784"/>
                <a:gd name="connsiteY38" fmla="*/ 2585751 h 4867304"/>
                <a:gd name="connsiteX39" fmla="*/ 2053384 w 4876784"/>
                <a:gd name="connsiteY39" fmla="*/ 2395623 h 4867304"/>
                <a:gd name="connsiteX40" fmla="*/ 3545199 w 4876784"/>
                <a:gd name="connsiteY40" fmla="*/ 2272036 h 4867304"/>
                <a:gd name="connsiteX41" fmla="*/ 3736032 w 4876784"/>
                <a:gd name="connsiteY41" fmla="*/ 2462165 h 4867304"/>
                <a:gd name="connsiteX42" fmla="*/ 3736032 w 4876784"/>
                <a:gd name="connsiteY42" fmla="*/ 4677175 h 4867304"/>
                <a:gd name="connsiteX43" fmla="*/ 3545904 w 4876784"/>
                <a:gd name="connsiteY43" fmla="*/ 4867304 h 4867304"/>
                <a:gd name="connsiteX44" fmla="*/ 3545894 w 4876784"/>
                <a:gd name="connsiteY44" fmla="*/ 4867304 h 4867304"/>
                <a:gd name="connsiteX45" fmla="*/ 3355766 w 4876784"/>
                <a:gd name="connsiteY45" fmla="*/ 4677175 h 4867304"/>
                <a:gd name="connsiteX46" fmla="*/ 3355766 w 4876784"/>
                <a:gd name="connsiteY46" fmla="*/ 2462165 h 4867304"/>
                <a:gd name="connsiteX47" fmla="*/ 3545199 w 4876784"/>
                <a:gd name="connsiteY47" fmla="*/ 2272036 h 4867304"/>
                <a:gd name="connsiteX48" fmla="*/ 4296893 w 4876784"/>
                <a:gd name="connsiteY48" fmla="*/ 1625603 h 4867304"/>
                <a:gd name="connsiteX49" fmla="*/ 4487031 w 4876784"/>
                <a:gd name="connsiteY49" fmla="*/ 1815731 h 4867304"/>
                <a:gd name="connsiteX50" fmla="*/ 4487031 w 4876784"/>
                <a:gd name="connsiteY50" fmla="*/ 4677175 h 4867304"/>
                <a:gd name="connsiteX51" fmla="*/ 4296903 w 4876784"/>
                <a:gd name="connsiteY51" fmla="*/ 4867303 h 4867304"/>
                <a:gd name="connsiteX52" fmla="*/ 4296893 w 4876784"/>
                <a:gd name="connsiteY52" fmla="*/ 4867303 h 4867304"/>
                <a:gd name="connsiteX53" fmla="*/ 4106765 w 4876784"/>
                <a:gd name="connsiteY53" fmla="*/ 4677175 h 4867304"/>
                <a:gd name="connsiteX54" fmla="*/ 4106765 w 4876784"/>
                <a:gd name="connsiteY54" fmla="*/ 1815731 h 4867304"/>
                <a:gd name="connsiteX55" fmla="*/ 4296893 w 4876784"/>
                <a:gd name="connsiteY55" fmla="*/ 1625603 h 4867304"/>
                <a:gd name="connsiteX56" fmla="*/ 3736013 w 4876784"/>
                <a:gd name="connsiteY56" fmla="*/ 0 h 4867304"/>
                <a:gd name="connsiteX57" fmla="*/ 4306399 w 4876784"/>
                <a:gd name="connsiteY57" fmla="*/ 0 h 4867304"/>
                <a:gd name="connsiteX58" fmla="*/ 4876784 w 4876784"/>
                <a:gd name="connsiteY58" fmla="*/ 570385 h 4867304"/>
                <a:gd name="connsiteX59" fmla="*/ 4876784 w 4876784"/>
                <a:gd name="connsiteY59" fmla="*/ 1131265 h 4867304"/>
                <a:gd name="connsiteX60" fmla="*/ 4686656 w 4876784"/>
                <a:gd name="connsiteY60" fmla="*/ 1321394 h 4867304"/>
                <a:gd name="connsiteX61" fmla="*/ 4496527 w 4876784"/>
                <a:gd name="connsiteY61" fmla="*/ 1131265 h 4867304"/>
                <a:gd name="connsiteX62" fmla="*/ 4496527 w 4876784"/>
                <a:gd name="connsiteY62" fmla="*/ 658615 h 4867304"/>
                <a:gd name="connsiteX63" fmla="*/ 3109945 w 4876784"/>
                <a:gd name="connsiteY63" fmla="*/ 2044922 h 4867304"/>
                <a:gd name="connsiteX64" fmla="*/ 2695959 w 4876784"/>
                <a:gd name="connsiteY64" fmla="*/ 2214962 h 4867304"/>
                <a:gd name="connsiteX65" fmla="*/ 2303310 w 4876784"/>
                <a:gd name="connsiteY65" fmla="*/ 2044903 h 4867304"/>
                <a:gd name="connsiteX66" fmla="*/ 2079778 w 4876784"/>
                <a:gd name="connsiteY66" fmla="*/ 1821370 h 4867304"/>
                <a:gd name="connsiteX67" fmla="*/ 1946923 w 4876784"/>
                <a:gd name="connsiteY67" fmla="*/ 1758686 h 4867304"/>
                <a:gd name="connsiteX68" fmla="*/ 1808925 w 4876784"/>
                <a:gd name="connsiteY68" fmla="*/ 1823361 h 4867304"/>
                <a:gd name="connsiteX69" fmla="*/ 1807267 w 4876784"/>
                <a:gd name="connsiteY69" fmla="*/ 1825037 h 4867304"/>
                <a:gd name="connsiteX70" fmla="*/ 1399083 w 4876784"/>
                <a:gd name="connsiteY70" fmla="*/ 2235051 h 4867304"/>
                <a:gd name="connsiteX71" fmla="*/ 1264342 w 4876784"/>
                <a:gd name="connsiteY71" fmla="*/ 2291048 h 4867304"/>
                <a:gd name="connsiteX72" fmla="*/ 1130211 w 4876784"/>
                <a:gd name="connsiteY72" fmla="*/ 2235660 h 4867304"/>
                <a:gd name="connsiteX73" fmla="*/ 1129611 w 4876784"/>
                <a:gd name="connsiteY73" fmla="*/ 1966779 h 4867304"/>
                <a:gd name="connsiteX74" fmla="*/ 1537053 w 4876784"/>
                <a:gd name="connsiteY74" fmla="*/ 1557499 h 4867304"/>
                <a:gd name="connsiteX75" fmla="*/ 1945856 w 4876784"/>
                <a:gd name="connsiteY75" fmla="*/ 1378439 h 4867304"/>
                <a:gd name="connsiteX76" fmla="*/ 1950038 w 4876784"/>
                <a:gd name="connsiteY76" fmla="*/ 1378448 h 4867304"/>
                <a:gd name="connsiteX77" fmla="*/ 2348640 w 4876784"/>
                <a:gd name="connsiteY77" fmla="*/ 1552499 h 4867304"/>
                <a:gd name="connsiteX78" fmla="*/ 2572173 w 4876784"/>
                <a:gd name="connsiteY78" fmla="*/ 1776031 h 4867304"/>
                <a:gd name="connsiteX79" fmla="*/ 2703027 w 4876784"/>
                <a:gd name="connsiteY79" fmla="*/ 1834782 h 4867304"/>
                <a:gd name="connsiteX80" fmla="*/ 2706104 w 4876784"/>
                <a:gd name="connsiteY80" fmla="*/ 1834810 h 4867304"/>
                <a:gd name="connsiteX81" fmla="*/ 2841044 w 4876784"/>
                <a:gd name="connsiteY81" fmla="*/ 1776041 h 4867304"/>
                <a:gd name="connsiteX82" fmla="*/ 4237123 w 4876784"/>
                <a:gd name="connsiteY82" fmla="*/ 380257 h 4867304"/>
                <a:gd name="connsiteX83" fmla="*/ 3736013 w 4876784"/>
                <a:gd name="connsiteY83" fmla="*/ 380257 h 4867304"/>
                <a:gd name="connsiteX84" fmla="*/ 3545885 w 4876784"/>
                <a:gd name="connsiteY84" fmla="*/ 190128 h 4867304"/>
                <a:gd name="connsiteX85" fmla="*/ 3736013 w 4876784"/>
                <a:gd name="connsiteY85" fmla="*/ 0 h 48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4876784" h="4867304">
                  <a:moveTo>
                    <a:pt x="561512" y="3669487"/>
                  </a:moveTo>
                  <a:cubicBezTo>
                    <a:pt x="666277" y="3669839"/>
                    <a:pt x="750993" y="3754860"/>
                    <a:pt x="751002" y="3859615"/>
                  </a:cubicBezTo>
                  <a:lnTo>
                    <a:pt x="751002" y="4677165"/>
                  </a:lnTo>
                  <a:cubicBezTo>
                    <a:pt x="751002" y="4782169"/>
                    <a:pt x="665877" y="4867294"/>
                    <a:pt x="560874" y="4867294"/>
                  </a:cubicBezTo>
                  <a:lnTo>
                    <a:pt x="560864" y="4867294"/>
                  </a:lnTo>
                  <a:cubicBezTo>
                    <a:pt x="455861" y="4867294"/>
                    <a:pt x="370736" y="4782159"/>
                    <a:pt x="370736" y="4677165"/>
                  </a:cubicBezTo>
                  <a:lnTo>
                    <a:pt x="370736" y="3859615"/>
                  </a:lnTo>
                  <a:cubicBezTo>
                    <a:pt x="370736" y="3754355"/>
                    <a:pt x="456261" y="3669125"/>
                    <a:pt x="561512" y="3669487"/>
                  </a:cubicBezTo>
                  <a:close/>
                  <a:moveTo>
                    <a:pt x="1311881" y="2813894"/>
                  </a:moveTo>
                  <a:cubicBezTo>
                    <a:pt x="1416885" y="2813894"/>
                    <a:pt x="1502000" y="2899018"/>
                    <a:pt x="1502000" y="3004013"/>
                  </a:cubicBezTo>
                  <a:lnTo>
                    <a:pt x="1502019" y="4677165"/>
                  </a:lnTo>
                  <a:cubicBezTo>
                    <a:pt x="1502019" y="4782168"/>
                    <a:pt x="1416885" y="4867293"/>
                    <a:pt x="1311891" y="4867293"/>
                  </a:cubicBezTo>
                  <a:lnTo>
                    <a:pt x="1311881" y="4867293"/>
                  </a:lnTo>
                  <a:cubicBezTo>
                    <a:pt x="1206878" y="4867293"/>
                    <a:pt x="1121753" y="4782159"/>
                    <a:pt x="1121753" y="4677165"/>
                  </a:cubicBezTo>
                  <a:lnTo>
                    <a:pt x="1121753" y="3004022"/>
                  </a:lnTo>
                  <a:cubicBezTo>
                    <a:pt x="1121753" y="2899018"/>
                    <a:pt x="1206887" y="2813894"/>
                    <a:pt x="1311881" y="2813894"/>
                  </a:cubicBezTo>
                  <a:close/>
                  <a:moveTo>
                    <a:pt x="565342" y="2633298"/>
                  </a:moveTo>
                  <a:cubicBezTo>
                    <a:pt x="613995" y="2632560"/>
                    <a:pt x="662930" y="2650384"/>
                    <a:pt x="700615" y="2686945"/>
                  </a:cubicBezTo>
                  <a:cubicBezTo>
                    <a:pt x="775986" y="2760059"/>
                    <a:pt x="777806" y="2880426"/>
                    <a:pt x="704701" y="2955798"/>
                  </a:cubicBezTo>
                  <a:lnTo>
                    <a:pt x="326597" y="3345561"/>
                  </a:lnTo>
                  <a:cubicBezTo>
                    <a:pt x="289326" y="3383984"/>
                    <a:pt x="239738" y="3403301"/>
                    <a:pt x="190113" y="3403301"/>
                  </a:cubicBezTo>
                  <a:cubicBezTo>
                    <a:pt x="142412" y="3403301"/>
                    <a:pt x="94682" y="3385480"/>
                    <a:pt x="57744" y="3349637"/>
                  </a:cubicBezTo>
                  <a:cubicBezTo>
                    <a:pt x="-17627" y="3276523"/>
                    <a:pt x="-19446" y="3156156"/>
                    <a:pt x="53658" y="3080785"/>
                  </a:cubicBezTo>
                  <a:lnTo>
                    <a:pt x="431762" y="2691022"/>
                  </a:lnTo>
                  <a:cubicBezTo>
                    <a:pt x="468319" y="2653336"/>
                    <a:pt x="516690" y="2634036"/>
                    <a:pt x="565342" y="2633298"/>
                  </a:cubicBezTo>
                  <a:close/>
                  <a:moveTo>
                    <a:pt x="2794876" y="2633281"/>
                  </a:moveTo>
                  <a:cubicBezTo>
                    <a:pt x="2899889" y="2633281"/>
                    <a:pt x="2985005" y="2718405"/>
                    <a:pt x="2985014" y="2823409"/>
                  </a:cubicBezTo>
                  <a:lnTo>
                    <a:pt x="2985014" y="4677165"/>
                  </a:lnTo>
                  <a:cubicBezTo>
                    <a:pt x="2985014" y="4782168"/>
                    <a:pt x="2899880" y="4867293"/>
                    <a:pt x="2794886" y="4867293"/>
                  </a:cubicBezTo>
                  <a:lnTo>
                    <a:pt x="2794876" y="4867293"/>
                  </a:lnTo>
                  <a:cubicBezTo>
                    <a:pt x="2689873" y="4867293"/>
                    <a:pt x="2604748" y="4782159"/>
                    <a:pt x="2604748" y="4677165"/>
                  </a:cubicBezTo>
                  <a:lnTo>
                    <a:pt x="2604748" y="2823409"/>
                  </a:lnTo>
                  <a:cubicBezTo>
                    <a:pt x="2604748" y="2718405"/>
                    <a:pt x="2689873" y="2633281"/>
                    <a:pt x="2794876" y="2633281"/>
                  </a:cubicBezTo>
                  <a:close/>
                  <a:moveTo>
                    <a:pt x="2053384" y="2395623"/>
                  </a:moveTo>
                  <a:cubicBezTo>
                    <a:pt x="2158388" y="2395623"/>
                    <a:pt x="2243503" y="2480748"/>
                    <a:pt x="2243513" y="2585742"/>
                  </a:cubicBezTo>
                  <a:lnTo>
                    <a:pt x="2243513" y="4677165"/>
                  </a:lnTo>
                  <a:cubicBezTo>
                    <a:pt x="2243513" y="4782169"/>
                    <a:pt x="2158388" y="4867294"/>
                    <a:pt x="2053384" y="4867294"/>
                  </a:cubicBezTo>
                  <a:cubicBezTo>
                    <a:pt x="1948381" y="4867294"/>
                    <a:pt x="1863256" y="4782159"/>
                    <a:pt x="1863256" y="4677165"/>
                  </a:cubicBezTo>
                  <a:lnTo>
                    <a:pt x="1863256" y="2585751"/>
                  </a:lnTo>
                  <a:cubicBezTo>
                    <a:pt x="1863256" y="2480748"/>
                    <a:pt x="1948390" y="2395623"/>
                    <a:pt x="2053384" y="2395623"/>
                  </a:cubicBezTo>
                  <a:close/>
                  <a:moveTo>
                    <a:pt x="3545199" y="2272036"/>
                  </a:moveTo>
                  <a:cubicBezTo>
                    <a:pt x="3650469" y="2271646"/>
                    <a:pt x="3736013" y="2356885"/>
                    <a:pt x="3736032" y="2462165"/>
                  </a:cubicBezTo>
                  <a:lnTo>
                    <a:pt x="3736032" y="4677175"/>
                  </a:lnTo>
                  <a:cubicBezTo>
                    <a:pt x="3736032" y="4782178"/>
                    <a:pt x="3650898" y="4867304"/>
                    <a:pt x="3545904" y="4867304"/>
                  </a:cubicBezTo>
                  <a:lnTo>
                    <a:pt x="3545894" y="4867304"/>
                  </a:lnTo>
                  <a:cubicBezTo>
                    <a:pt x="3440890" y="4867304"/>
                    <a:pt x="3355766" y="4782169"/>
                    <a:pt x="3355766" y="4677175"/>
                  </a:cubicBezTo>
                  <a:lnTo>
                    <a:pt x="3355766" y="2462165"/>
                  </a:lnTo>
                  <a:cubicBezTo>
                    <a:pt x="3355766" y="2357437"/>
                    <a:pt x="3440462" y="2272417"/>
                    <a:pt x="3545199" y="2272036"/>
                  </a:cubicBezTo>
                  <a:close/>
                  <a:moveTo>
                    <a:pt x="4296893" y="1625603"/>
                  </a:moveTo>
                  <a:cubicBezTo>
                    <a:pt x="4401906" y="1625603"/>
                    <a:pt x="4487022" y="1710718"/>
                    <a:pt x="4487031" y="1815731"/>
                  </a:cubicBezTo>
                  <a:lnTo>
                    <a:pt x="4487031" y="4677175"/>
                  </a:lnTo>
                  <a:cubicBezTo>
                    <a:pt x="4487031" y="4782178"/>
                    <a:pt x="4401897" y="4867303"/>
                    <a:pt x="4296903" y="4867303"/>
                  </a:cubicBezTo>
                  <a:lnTo>
                    <a:pt x="4296893" y="4867303"/>
                  </a:lnTo>
                  <a:cubicBezTo>
                    <a:pt x="4191889" y="4867303"/>
                    <a:pt x="4106765" y="4782169"/>
                    <a:pt x="4106765" y="4677175"/>
                  </a:cubicBezTo>
                  <a:lnTo>
                    <a:pt x="4106765" y="1815731"/>
                  </a:lnTo>
                  <a:cubicBezTo>
                    <a:pt x="4106765" y="1710728"/>
                    <a:pt x="4191889" y="1625603"/>
                    <a:pt x="4296893" y="1625603"/>
                  </a:cubicBezTo>
                  <a:close/>
                  <a:moveTo>
                    <a:pt x="3736013" y="0"/>
                  </a:moveTo>
                  <a:lnTo>
                    <a:pt x="4306399" y="0"/>
                  </a:lnTo>
                  <a:cubicBezTo>
                    <a:pt x="4620914" y="0"/>
                    <a:pt x="4876784" y="255879"/>
                    <a:pt x="4876784" y="570385"/>
                  </a:cubicBezTo>
                  <a:lnTo>
                    <a:pt x="4876784" y="1131265"/>
                  </a:lnTo>
                  <a:cubicBezTo>
                    <a:pt x="4876784" y="1236269"/>
                    <a:pt x="4791660" y="1321394"/>
                    <a:pt x="4686656" y="1321394"/>
                  </a:cubicBezTo>
                  <a:cubicBezTo>
                    <a:pt x="4581652" y="1321394"/>
                    <a:pt x="4496527" y="1236269"/>
                    <a:pt x="4496527" y="1131265"/>
                  </a:cubicBezTo>
                  <a:lnTo>
                    <a:pt x="4496527" y="658615"/>
                  </a:lnTo>
                  <a:lnTo>
                    <a:pt x="3109945" y="2044922"/>
                  </a:lnTo>
                  <a:cubicBezTo>
                    <a:pt x="2999064" y="2155822"/>
                    <a:pt x="2848064" y="2217820"/>
                    <a:pt x="2695959" y="2214962"/>
                  </a:cubicBezTo>
                  <a:cubicBezTo>
                    <a:pt x="2549684" y="2212238"/>
                    <a:pt x="2410238" y="2151840"/>
                    <a:pt x="2303310" y="2044903"/>
                  </a:cubicBezTo>
                  <a:lnTo>
                    <a:pt x="2079778" y="1821370"/>
                  </a:lnTo>
                  <a:cubicBezTo>
                    <a:pt x="2040887" y="1782480"/>
                    <a:pt x="1991224" y="1759048"/>
                    <a:pt x="1946923" y="1758686"/>
                  </a:cubicBezTo>
                  <a:cubicBezTo>
                    <a:pt x="1900365" y="1758220"/>
                    <a:pt x="1848625" y="1782470"/>
                    <a:pt x="1808925" y="1823361"/>
                  </a:cubicBezTo>
                  <a:cubicBezTo>
                    <a:pt x="1808372" y="1823923"/>
                    <a:pt x="1807829" y="1824485"/>
                    <a:pt x="1807267" y="1825037"/>
                  </a:cubicBezTo>
                  <a:lnTo>
                    <a:pt x="1399083" y="2235051"/>
                  </a:lnTo>
                  <a:cubicBezTo>
                    <a:pt x="1361936" y="2272370"/>
                    <a:pt x="1313139" y="2291048"/>
                    <a:pt x="1264342" y="2291048"/>
                  </a:cubicBezTo>
                  <a:cubicBezTo>
                    <a:pt x="1215822" y="2291048"/>
                    <a:pt x="1167302" y="2272589"/>
                    <a:pt x="1130211" y="2235660"/>
                  </a:cubicBezTo>
                  <a:cubicBezTo>
                    <a:pt x="1055793" y="2161575"/>
                    <a:pt x="1055526" y="2041198"/>
                    <a:pt x="1129611" y="1966779"/>
                  </a:cubicBezTo>
                  <a:lnTo>
                    <a:pt x="1537053" y="1557499"/>
                  </a:lnTo>
                  <a:cubicBezTo>
                    <a:pt x="1648200" y="1443542"/>
                    <a:pt x="1796923" y="1378439"/>
                    <a:pt x="1945856" y="1378439"/>
                  </a:cubicBezTo>
                  <a:cubicBezTo>
                    <a:pt x="1947247" y="1378439"/>
                    <a:pt x="1948637" y="1378439"/>
                    <a:pt x="1950038" y="1378448"/>
                  </a:cubicBezTo>
                  <a:cubicBezTo>
                    <a:pt x="2093932" y="1379629"/>
                    <a:pt x="2239207" y="1443066"/>
                    <a:pt x="2348640" y="1552499"/>
                  </a:cubicBezTo>
                  <a:lnTo>
                    <a:pt x="2572173" y="1776031"/>
                  </a:lnTo>
                  <a:cubicBezTo>
                    <a:pt x="2608634" y="1812503"/>
                    <a:pt x="2656345" y="1833905"/>
                    <a:pt x="2703027" y="1834782"/>
                  </a:cubicBezTo>
                  <a:cubicBezTo>
                    <a:pt x="2704046" y="1834801"/>
                    <a:pt x="2705084" y="1834810"/>
                    <a:pt x="2706104" y="1834810"/>
                  </a:cubicBezTo>
                  <a:cubicBezTo>
                    <a:pt x="2754576" y="1834810"/>
                    <a:pt x="2803592" y="1813503"/>
                    <a:pt x="2841044" y="1776041"/>
                  </a:cubicBezTo>
                  <a:lnTo>
                    <a:pt x="4237123" y="380257"/>
                  </a:lnTo>
                  <a:lnTo>
                    <a:pt x="3736013" y="380257"/>
                  </a:lnTo>
                  <a:cubicBezTo>
                    <a:pt x="3631010" y="380257"/>
                    <a:pt x="3545885" y="295132"/>
                    <a:pt x="3545885" y="190128"/>
                  </a:cubicBezTo>
                  <a:cubicBezTo>
                    <a:pt x="3545885" y="85125"/>
                    <a:pt x="3631010" y="0"/>
                    <a:pt x="3736013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F87F8F6D-BACE-460C-91BB-01C972ED78A4}"/>
              </a:ext>
            </a:extLst>
          </p:cNvPr>
          <p:cNvGrpSpPr/>
          <p:nvPr/>
        </p:nvGrpSpPr>
        <p:grpSpPr>
          <a:xfrm>
            <a:off x="6429379" y="3209557"/>
            <a:ext cx="2511701" cy="1677610"/>
            <a:chOff x="9084281" y="4420848"/>
            <a:chExt cx="2511701" cy="1677610"/>
          </a:xfrm>
        </p:grpSpPr>
        <p:grpSp>
          <p:nvGrpSpPr>
            <p:cNvPr id="51" name="Group 62">
              <a:extLst>
                <a:ext uri="{FF2B5EF4-FFF2-40B4-BE49-F238E27FC236}">
                  <a16:creationId xmlns:a16="http://schemas.microsoft.com/office/drawing/2014/main" xmlns="" id="{1CCC7F71-4E06-44FC-8938-CC555CAFD782}"/>
                </a:ext>
              </a:extLst>
            </p:cNvPr>
            <p:cNvGrpSpPr/>
            <p:nvPr/>
          </p:nvGrpSpPr>
          <p:grpSpPr>
            <a:xfrm>
              <a:off x="9084281" y="4420848"/>
              <a:ext cx="2511701" cy="1677610"/>
              <a:chOff x="9084281" y="4420848"/>
              <a:chExt cx="2511701" cy="1677610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53B1E20C-DCBB-4FC9-922F-22BB48B15FC0}"/>
                  </a:ext>
                </a:extLst>
              </p:cNvPr>
              <p:cNvSpPr txBox="1"/>
              <p:nvPr/>
            </p:nvSpPr>
            <p:spPr>
              <a:xfrm>
                <a:off x="9084281" y="4932305"/>
                <a:ext cx="2511701" cy="1166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ru-RU" altLang="ru-RU" sz="1200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ВЫПОЛНЕНИЕ </a:t>
                </a:r>
              </a:p>
              <a:p>
                <a:pPr lvl="0" algn="ctr">
                  <a:lnSpc>
                    <a:spcPct val="150000"/>
                  </a:lnSpc>
                </a:pPr>
                <a:r>
                  <a:rPr lang="ru-RU" altLang="ru-RU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ОТДЕЛЬНЫХ ГОСУДАРСТВЕННЫХ </a:t>
                </a:r>
              </a:p>
              <a:p>
                <a:pPr lvl="0" algn="ctr">
                  <a:lnSpc>
                    <a:spcPct val="150000"/>
                  </a:lnSpc>
                </a:pPr>
                <a:r>
                  <a:rPr lang="ru-RU" altLang="ru-RU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ПОЛНОМОЧИЙ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54" name="Donut 66">
                <a:extLst>
                  <a:ext uri="{FF2B5EF4-FFF2-40B4-BE49-F238E27FC236}">
                    <a16:creationId xmlns:a16="http://schemas.microsoft.com/office/drawing/2014/main" xmlns="" id="{919E2067-E004-43E2-AC36-1E6707FB94A7}"/>
                  </a:ext>
                </a:extLst>
              </p:cNvPr>
              <p:cNvSpPr/>
              <p:nvPr/>
            </p:nvSpPr>
            <p:spPr>
              <a:xfrm>
                <a:off x="10043104" y="4420848"/>
                <a:ext cx="586766" cy="586766"/>
              </a:xfrm>
              <a:prstGeom prst="donut">
                <a:avLst>
                  <a:gd name="adj" fmla="val 1565"/>
                </a:avLst>
              </a:prstGeom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96">
              <a:extLst>
                <a:ext uri="{FF2B5EF4-FFF2-40B4-BE49-F238E27FC236}">
                  <a16:creationId xmlns:a16="http://schemas.microsoft.com/office/drawing/2014/main" xmlns="" id="{DE3A7D70-ED92-4953-879D-A31A864784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23126" y="4491985"/>
              <a:ext cx="426720" cy="426720"/>
            </a:xfrm>
            <a:custGeom>
              <a:avLst/>
              <a:gdLst>
                <a:gd name="connsiteX0" fmla="*/ 731520 w 4876800"/>
                <a:gd name="connsiteY0" fmla="*/ 4714237 h 4876800"/>
                <a:gd name="connsiteX1" fmla="*/ 4145280 w 4876800"/>
                <a:gd name="connsiteY1" fmla="*/ 4714237 h 4876800"/>
                <a:gd name="connsiteX2" fmla="*/ 4226557 w 4876800"/>
                <a:gd name="connsiteY2" fmla="*/ 4795523 h 4876800"/>
                <a:gd name="connsiteX3" fmla="*/ 4145280 w 4876800"/>
                <a:gd name="connsiteY3" fmla="*/ 4876800 h 4876800"/>
                <a:gd name="connsiteX4" fmla="*/ 731520 w 4876800"/>
                <a:gd name="connsiteY4" fmla="*/ 4876800 h 4876800"/>
                <a:gd name="connsiteX5" fmla="*/ 650243 w 4876800"/>
                <a:gd name="connsiteY5" fmla="*/ 4795513 h 4876800"/>
                <a:gd name="connsiteX6" fmla="*/ 731520 w 4876800"/>
                <a:gd name="connsiteY6" fmla="*/ 4714237 h 4876800"/>
                <a:gd name="connsiteX7" fmla="*/ 4063994 w 4876800"/>
                <a:gd name="connsiteY7" fmla="*/ 3657600 h 4876800"/>
                <a:gd name="connsiteX8" fmla="*/ 4063994 w 4876800"/>
                <a:gd name="connsiteY8" fmla="*/ 3982717 h 4876800"/>
                <a:gd name="connsiteX9" fmla="*/ 4226557 w 4876800"/>
                <a:gd name="connsiteY9" fmla="*/ 3982717 h 4876800"/>
                <a:gd name="connsiteX10" fmla="*/ 4226557 w 4876800"/>
                <a:gd name="connsiteY10" fmla="*/ 3657600 h 4876800"/>
                <a:gd name="connsiteX11" fmla="*/ 2519677 w 4876800"/>
                <a:gd name="connsiteY11" fmla="*/ 3576332 h 4876800"/>
                <a:gd name="connsiteX12" fmla="*/ 2519677 w 4876800"/>
                <a:gd name="connsiteY12" fmla="*/ 3901449 h 4876800"/>
                <a:gd name="connsiteX13" fmla="*/ 2600954 w 4876800"/>
                <a:gd name="connsiteY13" fmla="*/ 3982726 h 4876800"/>
                <a:gd name="connsiteX14" fmla="*/ 2519677 w 4876800"/>
                <a:gd name="connsiteY14" fmla="*/ 4064003 h 4876800"/>
                <a:gd name="connsiteX15" fmla="*/ 2519677 w 4876800"/>
                <a:gd name="connsiteY15" fmla="*/ 4389120 h 4876800"/>
                <a:gd name="connsiteX16" fmla="*/ 2926080 w 4876800"/>
                <a:gd name="connsiteY16" fmla="*/ 4389120 h 4876800"/>
                <a:gd name="connsiteX17" fmla="*/ 2926080 w 4876800"/>
                <a:gd name="connsiteY17" fmla="*/ 3576332 h 4876800"/>
                <a:gd name="connsiteX18" fmla="*/ 1950720 w 4876800"/>
                <a:gd name="connsiteY18" fmla="*/ 3576323 h 4876800"/>
                <a:gd name="connsiteX19" fmla="*/ 1950720 w 4876800"/>
                <a:gd name="connsiteY19" fmla="*/ 4389120 h 4876800"/>
                <a:gd name="connsiteX20" fmla="*/ 2357123 w 4876800"/>
                <a:gd name="connsiteY20" fmla="*/ 4389120 h 4876800"/>
                <a:gd name="connsiteX21" fmla="*/ 2357123 w 4876800"/>
                <a:gd name="connsiteY21" fmla="*/ 4063993 h 4876800"/>
                <a:gd name="connsiteX22" fmla="*/ 2275846 w 4876800"/>
                <a:gd name="connsiteY22" fmla="*/ 3982716 h 4876800"/>
                <a:gd name="connsiteX23" fmla="*/ 2357123 w 4876800"/>
                <a:gd name="connsiteY23" fmla="*/ 3901440 h 4876800"/>
                <a:gd name="connsiteX24" fmla="*/ 2357123 w 4876800"/>
                <a:gd name="connsiteY24" fmla="*/ 3576323 h 4876800"/>
                <a:gd name="connsiteX25" fmla="*/ 3982726 w 4876800"/>
                <a:gd name="connsiteY25" fmla="*/ 3495037 h 4876800"/>
                <a:gd name="connsiteX26" fmla="*/ 4307843 w 4876800"/>
                <a:gd name="connsiteY26" fmla="*/ 3495037 h 4876800"/>
                <a:gd name="connsiteX27" fmla="*/ 4389120 w 4876800"/>
                <a:gd name="connsiteY27" fmla="*/ 3576313 h 4876800"/>
                <a:gd name="connsiteX28" fmla="*/ 4389120 w 4876800"/>
                <a:gd name="connsiteY28" fmla="*/ 4063993 h 4876800"/>
                <a:gd name="connsiteX29" fmla="*/ 4307843 w 4876800"/>
                <a:gd name="connsiteY29" fmla="*/ 4145270 h 4876800"/>
                <a:gd name="connsiteX30" fmla="*/ 3982726 w 4876800"/>
                <a:gd name="connsiteY30" fmla="*/ 4145270 h 4876800"/>
                <a:gd name="connsiteX31" fmla="*/ 3901450 w 4876800"/>
                <a:gd name="connsiteY31" fmla="*/ 4063993 h 4876800"/>
                <a:gd name="connsiteX32" fmla="*/ 3901450 w 4876800"/>
                <a:gd name="connsiteY32" fmla="*/ 3576313 h 4876800"/>
                <a:gd name="connsiteX33" fmla="*/ 3982726 w 4876800"/>
                <a:gd name="connsiteY33" fmla="*/ 3495037 h 4876800"/>
                <a:gd name="connsiteX34" fmla="*/ 1706880 w 4876800"/>
                <a:gd name="connsiteY34" fmla="*/ 3413779 h 4876800"/>
                <a:gd name="connsiteX35" fmla="*/ 3169910 w 4876800"/>
                <a:gd name="connsiteY35" fmla="*/ 3413779 h 4876800"/>
                <a:gd name="connsiteX36" fmla="*/ 3251187 w 4876800"/>
                <a:gd name="connsiteY36" fmla="*/ 3495055 h 4876800"/>
                <a:gd name="connsiteX37" fmla="*/ 3169910 w 4876800"/>
                <a:gd name="connsiteY37" fmla="*/ 3576332 h 4876800"/>
                <a:gd name="connsiteX38" fmla="*/ 3088633 w 4876800"/>
                <a:gd name="connsiteY38" fmla="*/ 3576332 h 4876800"/>
                <a:gd name="connsiteX39" fmla="*/ 3088633 w 4876800"/>
                <a:gd name="connsiteY39" fmla="*/ 4389129 h 4876800"/>
                <a:gd name="connsiteX40" fmla="*/ 3820154 w 4876800"/>
                <a:gd name="connsiteY40" fmla="*/ 4389129 h 4876800"/>
                <a:gd name="connsiteX41" fmla="*/ 3901430 w 4876800"/>
                <a:gd name="connsiteY41" fmla="*/ 4470406 h 4876800"/>
                <a:gd name="connsiteX42" fmla="*/ 3820154 w 4876800"/>
                <a:gd name="connsiteY42" fmla="*/ 4551683 h 4876800"/>
                <a:gd name="connsiteX43" fmla="*/ 1056637 w 4876800"/>
                <a:gd name="connsiteY43" fmla="*/ 4551683 h 4876800"/>
                <a:gd name="connsiteX44" fmla="*/ 975360 w 4876800"/>
                <a:gd name="connsiteY44" fmla="*/ 4470397 h 4876800"/>
                <a:gd name="connsiteX45" fmla="*/ 1056637 w 4876800"/>
                <a:gd name="connsiteY45" fmla="*/ 4389120 h 4876800"/>
                <a:gd name="connsiteX46" fmla="*/ 1788157 w 4876800"/>
                <a:gd name="connsiteY46" fmla="*/ 4389120 h 4876800"/>
                <a:gd name="connsiteX47" fmla="*/ 1788157 w 4876800"/>
                <a:gd name="connsiteY47" fmla="*/ 3576332 h 4876800"/>
                <a:gd name="connsiteX48" fmla="*/ 1706880 w 4876800"/>
                <a:gd name="connsiteY48" fmla="*/ 3576332 h 4876800"/>
                <a:gd name="connsiteX49" fmla="*/ 1625603 w 4876800"/>
                <a:gd name="connsiteY49" fmla="*/ 3495055 h 4876800"/>
                <a:gd name="connsiteX50" fmla="*/ 1706880 w 4876800"/>
                <a:gd name="connsiteY50" fmla="*/ 3413779 h 4876800"/>
                <a:gd name="connsiteX51" fmla="*/ 406403 w 4876800"/>
                <a:gd name="connsiteY51" fmla="*/ 3088633 h 4876800"/>
                <a:gd name="connsiteX52" fmla="*/ 162563 w 4876800"/>
                <a:gd name="connsiteY52" fmla="*/ 3982716 h 4876800"/>
                <a:gd name="connsiteX53" fmla="*/ 406403 w 4876800"/>
                <a:gd name="connsiteY53" fmla="*/ 4226557 h 4876800"/>
                <a:gd name="connsiteX54" fmla="*/ 650243 w 4876800"/>
                <a:gd name="connsiteY54" fmla="*/ 3982716 h 4876800"/>
                <a:gd name="connsiteX55" fmla="*/ 406403 w 4876800"/>
                <a:gd name="connsiteY55" fmla="*/ 3088633 h 4876800"/>
                <a:gd name="connsiteX56" fmla="*/ 406393 w 4876800"/>
                <a:gd name="connsiteY56" fmla="*/ 2926080 h 4876800"/>
                <a:gd name="connsiteX57" fmla="*/ 812797 w 4876800"/>
                <a:gd name="connsiteY57" fmla="*/ 3982716 h 4876800"/>
                <a:gd name="connsiteX58" fmla="*/ 487670 w 4876800"/>
                <a:gd name="connsiteY58" fmla="*/ 4380909 h 4876800"/>
                <a:gd name="connsiteX59" fmla="*/ 487670 w 4876800"/>
                <a:gd name="connsiteY59" fmla="*/ 4795523 h 4876800"/>
                <a:gd name="connsiteX60" fmla="*/ 406393 w 4876800"/>
                <a:gd name="connsiteY60" fmla="*/ 4876800 h 4876800"/>
                <a:gd name="connsiteX61" fmla="*/ 325117 w 4876800"/>
                <a:gd name="connsiteY61" fmla="*/ 4795523 h 4876800"/>
                <a:gd name="connsiteX62" fmla="*/ 325117 w 4876800"/>
                <a:gd name="connsiteY62" fmla="*/ 4380909 h 4876800"/>
                <a:gd name="connsiteX63" fmla="*/ 0 w 4876800"/>
                <a:gd name="connsiteY63" fmla="*/ 3982716 h 4876800"/>
                <a:gd name="connsiteX64" fmla="*/ 406393 w 4876800"/>
                <a:gd name="connsiteY64" fmla="*/ 2926080 h 4876800"/>
                <a:gd name="connsiteX65" fmla="*/ 4063994 w 4876800"/>
                <a:gd name="connsiteY65" fmla="*/ 2682240 h 4876800"/>
                <a:gd name="connsiteX66" fmla="*/ 4063994 w 4876800"/>
                <a:gd name="connsiteY66" fmla="*/ 3007357 h 4876800"/>
                <a:gd name="connsiteX67" fmla="*/ 4226557 w 4876800"/>
                <a:gd name="connsiteY67" fmla="*/ 3007357 h 4876800"/>
                <a:gd name="connsiteX68" fmla="*/ 4226557 w 4876800"/>
                <a:gd name="connsiteY68" fmla="*/ 2682240 h 4876800"/>
                <a:gd name="connsiteX69" fmla="*/ 2763516 w 4876800"/>
                <a:gd name="connsiteY69" fmla="*/ 2600963 h 4876800"/>
                <a:gd name="connsiteX70" fmla="*/ 2763516 w 4876800"/>
                <a:gd name="connsiteY70" fmla="*/ 2926080 h 4876800"/>
                <a:gd name="connsiteX71" fmla="*/ 2926080 w 4876800"/>
                <a:gd name="connsiteY71" fmla="*/ 2926080 h 4876800"/>
                <a:gd name="connsiteX72" fmla="*/ 2926080 w 4876800"/>
                <a:gd name="connsiteY72" fmla="*/ 2600963 h 4876800"/>
                <a:gd name="connsiteX73" fmla="*/ 1950720 w 4876800"/>
                <a:gd name="connsiteY73" fmla="*/ 2600963 h 4876800"/>
                <a:gd name="connsiteX74" fmla="*/ 1950720 w 4876800"/>
                <a:gd name="connsiteY74" fmla="*/ 2926080 h 4876800"/>
                <a:gd name="connsiteX75" fmla="*/ 2113283 w 4876800"/>
                <a:gd name="connsiteY75" fmla="*/ 2926080 h 4876800"/>
                <a:gd name="connsiteX76" fmla="*/ 2113283 w 4876800"/>
                <a:gd name="connsiteY76" fmla="*/ 2600963 h 4876800"/>
                <a:gd name="connsiteX77" fmla="*/ 3982726 w 4876800"/>
                <a:gd name="connsiteY77" fmla="*/ 2519677 h 4876800"/>
                <a:gd name="connsiteX78" fmla="*/ 4307843 w 4876800"/>
                <a:gd name="connsiteY78" fmla="*/ 2519677 h 4876800"/>
                <a:gd name="connsiteX79" fmla="*/ 4389120 w 4876800"/>
                <a:gd name="connsiteY79" fmla="*/ 2600954 h 4876800"/>
                <a:gd name="connsiteX80" fmla="*/ 4389120 w 4876800"/>
                <a:gd name="connsiteY80" fmla="*/ 3088634 h 4876800"/>
                <a:gd name="connsiteX81" fmla="*/ 4307843 w 4876800"/>
                <a:gd name="connsiteY81" fmla="*/ 3169911 h 4876800"/>
                <a:gd name="connsiteX82" fmla="*/ 3982726 w 4876800"/>
                <a:gd name="connsiteY82" fmla="*/ 3169911 h 4876800"/>
                <a:gd name="connsiteX83" fmla="*/ 3901450 w 4876800"/>
                <a:gd name="connsiteY83" fmla="*/ 3088634 h 4876800"/>
                <a:gd name="connsiteX84" fmla="*/ 3901450 w 4876800"/>
                <a:gd name="connsiteY84" fmla="*/ 2600954 h 4876800"/>
                <a:gd name="connsiteX85" fmla="*/ 3982726 w 4876800"/>
                <a:gd name="connsiteY85" fmla="*/ 2519677 h 4876800"/>
                <a:gd name="connsiteX86" fmla="*/ 568957 w 4876800"/>
                <a:gd name="connsiteY86" fmla="*/ 2438410 h 4876800"/>
                <a:gd name="connsiteX87" fmla="*/ 894083 w 4876800"/>
                <a:gd name="connsiteY87" fmla="*/ 2438410 h 4876800"/>
                <a:gd name="connsiteX88" fmla="*/ 975360 w 4876800"/>
                <a:gd name="connsiteY88" fmla="*/ 2519686 h 4876800"/>
                <a:gd name="connsiteX89" fmla="*/ 975360 w 4876800"/>
                <a:gd name="connsiteY89" fmla="*/ 3007367 h 4876800"/>
                <a:gd name="connsiteX90" fmla="*/ 894083 w 4876800"/>
                <a:gd name="connsiteY90" fmla="*/ 3088643 h 4876800"/>
                <a:gd name="connsiteX91" fmla="*/ 812797 w 4876800"/>
                <a:gd name="connsiteY91" fmla="*/ 3007367 h 4876800"/>
                <a:gd name="connsiteX92" fmla="*/ 812797 w 4876800"/>
                <a:gd name="connsiteY92" fmla="*/ 2600963 h 4876800"/>
                <a:gd name="connsiteX93" fmla="*/ 650233 w 4876800"/>
                <a:gd name="connsiteY93" fmla="*/ 2600963 h 4876800"/>
                <a:gd name="connsiteX94" fmla="*/ 650233 w 4876800"/>
                <a:gd name="connsiteY94" fmla="*/ 2682240 h 4876800"/>
                <a:gd name="connsiteX95" fmla="*/ 568957 w 4876800"/>
                <a:gd name="connsiteY95" fmla="*/ 2763517 h 4876800"/>
                <a:gd name="connsiteX96" fmla="*/ 487680 w 4876800"/>
                <a:gd name="connsiteY96" fmla="*/ 2682240 h 4876800"/>
                <a:gd name="connsiteX97" fmla="*/ 487680 w 4876800"/>
                <a:gd name="connsiteY97" fmla="*/ 2519686 h 4876800"/>
                <a:gd name="connsiteX98" fmla="*/ 568957 w 4876800"/>
                <a:gd name="connsiteY98" fmla="*/ 2438410 h 4876800"/>
                <a:gd name="connsiteX99" fmla="*/ 2682240 w 4876800"/>
                <a:gd name="connsiteY99" fmla="*/ 2438400 h 4876800"/>
                <a:gd name="connsiteX100" fmla="*/ 3007357 w 4876800"/>
                <a:gd name="connsiteY100" fmla="*/ 2438400 h 4876800"/>
                <a:gd name="connsiteX101" fmla="*/ 3088633 w 4876800"/>
                <a:gd name="connsiteY101" fmla="*/ 2519676 h 4876800"/>
                <a:gd name="connsiteX102" fmla="*/ 3088633 w 4876800"/>
                <a:gd name="connsiteY102" fmla="*/ 3007357 h 4876800"/>
                <a:gd name="connsiteX103" fmla="*/ 3007357 w 4876800"/>
                <a:gd name="connsiteY103" fmla="*/ 3088633 h 4876800"/>
                <a:gd name="connsiteX104" fmla="*/ 2682240 w 4876800"/>
                <a:gd name="connsiteY104" fmla="*/ 3088633 h 4876800"/>
                <a:gd name="connsiteX105" fmla="*/ 2600963 w 4876800"/>
                <a:gd name="connsiteY105" fmla="*/ 3007357 h 4876800"/>
                <a:gd name="connsiteX106" fmla="*/ 2600963 w 4876800"/>
                <a:gd name="connsiteY106" fmla="*/ 2519676 h 4876800"/>
                <a:gd name="connsiteX107" fmla="*/ 2682240 w 4876800"/>
                <a:gd name="connsiteY107" fmla="*/ 2438400 h 4876800"/>
                <a:gd name="connsiteX108" fmla="*/ 1869443 w 4876800"/>
                <a:gd name="connsiteY108" fmla="*/ 2438400 h 4876800"/>
                <a:gd name="connsiteX109" fmla="*/ 2194560 w 4876800"/>
                <a:gd name="connsiteY109" fmla="*/ 2438400 h 4876800"/>
                <a:gd name="connsiteX110" fmla="*/ 2275837 w 4876800"/>
                <a:gd name="connsiteY110" fmla="*/ 2519676 h 4876800"/>
                <a:gd name="connsiteX111" fmla="*/ 2275837 w 4876800"/>
                <a:gd name="connsiteY111" fmla="*/ 3007357 h 4876800"/>
                <a:gd name="connsiteX112" fmla="*/ 2194560 w 4876800"/>
                <a:gd name="connsiteY112" fmla="*/ 3088633 h 4876800"/>
                <a:gd name="connsiteX113" fmla="*/ 1869434 w 4876800"/>
                <a:gd name="connsiteY113" fmla="*/ 3088633 h 4876800"/>
                <a:gd name="connsiteX114" fmla="*/ 1788157 w 4876800"/>
                <a:gd name="connsiteY114" fmla="*/ 3007357 h 4876800"/>
                <a:gd name="connsiteX115" fmla="*/ 1788166 w 4876800"/>
                <a:gd name="connsiteY115" fmla="*/ 3007357 h 4876800"/>
                <a:gd name="connsiteX116" fmla="*/ 1788166 w 4876800"/>
                <a:gd name="connsiteY116" fmla="*/ 2519676 h 4876800"/>
                <a:gd name="connsiteX117" fmla="*/ 1869443 w 4876800"/>
                <a:gd name="connsiteY117" fmla="*/ 2438400 h 4876800"/>
                <a:gd name="connsiteX118" fmla="*/ 81286 w 4876800"/>
                <a:gd name="connsiteY118" fmla="*/ 1788176 h 4876800"/>
                <a:gd name="connsiteX119" fmla="*/ 162563 w 4876800"/>
                <a:gd name="connsiteY119" fmla="*/ 1869453 h 4876800"/>
                <a:gd name="connsiteX120" fmla="*/ 162563 w 4876800"/>
                <a:gd name="connsiteY120" fmla="*/ 1950729 h 4876800"/>
                <a:gd name="connsiteX121" fmla="*/ 1056637 w 4876800"/>
                <a:gd name="connsiteY121" fmla="*/ 1950729 h 4876800"/>
                <a:gd name="connsiteX122" fmla="*/ 1137913 w 4876800"/>
                <a:gd name="connsiteY122" fmla="*/ 2032006 h 4876800"/>
                <a:gd name="connsiteX123" fmla="*/ 1056637 w 4876800"/>
                <a:gd name="connsiteY123" fmla="*/ 2113283 h 4876800"/>
                <a:gd name="connsiteX124" fmla="*/ 162553 w 4876800"/>
                <a:gd name="connsiteY124" fmla="*/ 2113283 h 4876800"/>
                <a:gd name="connsiteX125" fmla="*/ 162553 w 4876800"/>
                <a:gd name="connsiteY125" fmla="*/ 2763526 h 4876800"/>
                <a:gd name="connsiteX126" fmla="*/ 81277 w 4876800"/>
                <a:gd name="connsiteY126" fmla="*/ 2844803 h 4876800"/>
                <a:gd name="connsiteX127" fmla="*/ 0 w 4876800"/>
                <a:gd name="connsiteY127" fmla="*/ 2763526 h 4876800"/>
                <a:gd name="connsiteX128" fmla="*/ 0 w 4876800"/>
                <a:gd name="connsiteY128" fmla="*/ 1869443 h 4876800"/>
                <a:gd name="connsiteX129" fmla="*/ 81286 w 4876800"/>
                <a:gd name="connsiteY129" fmla="*/ 1788176 h 4876800"/>
                <a:gd name="connsiteX130" fmla="*/ 4795524 w 4876800"/>
                <a:gd name="connsiteY130" fmla="*/ 1788157 h 4876800"/>
                <a:gd name="connsiteX131" fmla="*/ 4876800 w 4876800"/>
                <a:gd name="connsiteY131" fmla="*/ 1869424 h 4876800"/>
                <a:gd name="connsiteX132" fmla="*/ 4876800 w 4876800"/>
                <a:gd name="connsiteY132" fmla="*/ 4795504 h 4876800"/>
                <a:gd name="connsiteX133" fmla="*/ 4795524 w 4876800"/>
                <a:gd name="connsiteY133" fmla="*/ 4876781 h 4876800"/>
                <a:gd name="connsiteX134" fmla="*/ 4714247 w 4876800"/>
                <a:gd name="connsiteY134" fmla="*/ 4795504 h 4876800"/>
                <a:gd name="connsiteX135" fmla="*/ 4714247 w 4876800"/>
                <a:gd name="connsiteY135" fmla="*/ 2113264 h 4876800"/>
                <a:gd name="connsiteX136" fmla="*/ 3820163 w 4876800"/>
                <a:gd name="connsiteY136" fmla="*/ 2113264 h 4876800"/>
                <a:gd name="connsiteX137" fmla="*/ 3738887 w 4876800"/>
                <a:gd name="connsiteY137" fmla="*/ 2031987 h 4876800"/>
                <a:gd name="connsiteX138" fmla="*/ 3820163 w 4876800"/>
                <a:gd name="connsiteY138" fmla="*/ 1950710 h 4876800"/>
                <a:gd name="connsiteX139" fmla="*/ 4714247 w 4876800"/>
                <a:gd name="connsiteY139" fmla="*/ 1950710 h 4876800"/>
                <a:gd name="connsiteX140" fmla="*/ 4714247 w 4876800"/>
                <a:gd name="connsiteY140" fmla="*/ 1869434 h 4876800"/>
                <a:gd name="connsiteX141" fmla="*/ 4795524 w 4876800"/>
                <a:gd name="connsiteY141" fmla="*/ 1788157 h 4876800"/>
                <a:gd name="connsiteX142" fmla="*/ 1381764 w 4876800"/>
                <a:gd name="connsiteY142" fmla="*/ 1706880 h 4876800"/>
                <a:gd name="connsiteX143" fmla="*/ 1463040 w 4876800"/>
                <a:gd name="connsiteY143" fmla="*/ 1788157 h 4876800"/>
                <a:gd name="connsiteX144" fmla="*/ 1463040 w 4876800"/>
                <a:gd name="connsiteY144" fmla="*/ 4145280 h 4876800"/>
                <a:gd name="connsiteX145" fmla="*/ 1381764 w 4876800"/>
                <a:gd name="connsiteY145" fmla="*/ 4226557 h 4876800"/>
                <a:gd name="connsiteX146" fmla="*/ 1300487 w 4876800"/>
                <a:gd name="connsiteY146" fmla="*/ 4145280 h 4876800"/>
                <a:gd name="connsiteX147" fmla="*/ 1300487 w 4876800"/>
                <a:gd name="connsiteY147" fmla="*/ 1788157 h 4876800"/>
                <a:gd name="connsiteX148" fmla="*/ 1381764 w 4876800"/>
                <a:gd name="connsiteY148" fmla="*/ 1706880 h 4876800"/>
                <a:gd name="connsiteX149" fmla="*/ 3495046 w 4876800"/>
                <a:gd name="connsiteY149" fmla="*/ 1625603 h 4876800"/>
                <a:gd name="connsiteX150" fmla="*/ 3576323 w 4876800"/>
                <a:gd name="connsiteY150" fmla="*/ 1706879 h 4876800"/>
                <a:gd name="connsiteX151" fmla="*/ 3576323 w 4876800"/>
                <a:gd name="connsiteY151" fmla="*/ 4145280 h 4876800"/>
                <a:gd name="connsiteX152" fmla="*/ 3495046 w 4876800"/>
                <a:gd name="connsiteY152" fmla="*/ 4226556 h 4876800"/>
                <a:gd name="connsiteX153" fmla="*/ 3413770 w 4876800"/>
                <a:gd name="connsiteY153" fmla="*/ 4145280 h 4876800"/>
                <a:gd name="connsiteX154" fmla="*/ 3413770 w 4876800"/>
                <a:gd name="connsiteY154" fmla="*/ 1706879 h 4876800"/>
                <a:gd name="connsiteX155" fmla="*/ 3495046 w 4876800"/>
                <a:gd name="connsiteY155" fmla="*/ 1625603 h 4876800"/>
                <a:gd name="connsiteX156" fmla="*/ 2763516 w 4876800"/>
                <a:gd name="connsiteY156" fmla="*/ 1625603 h 4876800"/>
                <a:gd name="connsiteX157" fmla="*/ 2763516 w 4876800"/>
                <a:gd name="connsiteY157" fmla="*/ 1950720 h 4876800"/>
                <a:gd name="connsiteX158" fmla="*/ 2926080 w 4876800"/>
                <a:gd name="connsiteY158" fmla="*/ 1950720 h 4876800"/>
                <a:gd name="connsiteX159" fmla="*/ 2926080 w 4876800"/>
                <a:gd name="connsiteY159" fmla="*/ 1625603 h 4876800"/>
                <a:gd name="connsiteX160" fmla="*/ 1950721 w 4876800"/>
                <a:gd name="connsiteY160" fmla="*/ 1625603 h 4876800"/>
                <a:gd name="connsiteX161" fmla="*/ 1950721 w 4876800"/>
                <a:gd name="connsiteY161" fmla="*/ 1950720 h 4876800"/>
                <a:gd name="connsiteX162" fmla="*/ 2113284 w 4876800"/>
                <a:gd name="connsiteY162" fmla="*/ 1950720 h 4876800"/>
                <a:gd name="connsiteX163" fmla="*/ 2113284 w 4876800"/>
                <a:gd name="connsiteY163" fmla="*/ 1625603 h 4876800"/>
                <a:gd name="connsiteX164" fmla="*/ 2682240 w 4876800"/>
                <a:gd name="connsiteY164" fmla="*/ 1463050 h 4876800"/>
                <a:gd name="connsiteX165" fmla="*/ 3007357 w 4876800"/>
                <a:gd name="connsiteY165" fmla="*/ 1463050 h 4876800"/>
                <a:gd name="connsiteX166" fmla="*/ 3088633 w 4876800"/>
                <a:gd name="connsiteY166" fmla="*/ 1544327 h 4876800"/>
                <a:gd name="connsiteX167" fmla="*/ 3088633 w 4876800"/>
                <a:gd name="connsiteY167" fmla="*/ 2032007 h 4876800"/>
                <a:gd name="connsiteX168" fmla="*/ 3007357 w 4876800"/>
                <a:gd name="connsiteY168" fmla="*/ 2113283 h 4876800"/>
                <a:gd name="connsiteX169" fmla="*/ 2682240 w 4876800"/>
                <a:gd name="connsiteY169" fmla="*/ 2113283 h 4876800"/>
                <a:gd name="connsiteX170" fmla="*/ 2600963 w 4876800"/>
                <a:gd name="connsiteY170" fmla="*/ 2032007 h 4876800"/>
                <a:gd name="connsiteX171" fmla="*/ 2600963 w 4876800"/>
                <a:gd name="connsiteY171" fmla="*/ 1544327 h 4876800"/>
                <a:gd name="connsiteX172" fmla="*/ 2682240 w 4876800"/>
                <a:gd name="connsiteY172" fmla="*/ 1463050 h 4876800"/>
                <a:gd name="connsiteX173" fmla="*/ 1869444 w 4876800"/>
                <a:gd name="connsiteY173" fmla="*/ 1463050 h 4876800"/>
                <a:gd name="connsiteX174" fmla="*/ 2194560 w 4876800"/>
                <a:gd name="connsiteY174" fmla="*/ 1463050 h 4876800"/>
                <a:gd name="connsiteX175" fmla="*/ 2275837 w 4876800"/>
                <a:gd name="connsiteY175" fmla="*/ 1544327 h 4876800"/>
                <a:gd name="connsiteX176" fmla="*/ 2275837 w 4876800"/>
                <a:gd name="connsiteY176" fmla="*/ 2032007 h 4876800"/>
                <a:gd name="connsiteX177" fmla="*/ 2194560 w 4876800"/>
                <a:gd name="connsiteY177" fmla="*/ 2113283 h 4876800"/>
                <a:gd name="connsiteX178" fmla="*/ 1869444 w 4876800"/>
                <a:gd name="connsiteY178" fmla="*/ 2113283 h 4876800"/>
                <a:gd name="connsiteX179" fmla="*/ 1788167 w 4876800"/>
                <a:gd name="connsiteY179" fmla="*/ 2032007 h 4876800"/>
                <a:gd name="connsiteX180" fmla="*/ 1788167 w 4876800"/>
                <a:gd name="connsiteY180" fmla="*/ 1544327 h 4876800"/>
                <a:gd name="connsiteX181" fmla="*/ 1869444 w 4876800"/>
                <a:gd name="connsiteY181" fmla="*/ 1463050 h 4876800"/>
                <a:gd name="connsiteX182" fmla="*/ 2438400 w 4876800"/>
                <a:gd name="connsiteY182" fmla="*/ 0 h 4876800"/>
                <a:gd name="connsiteX183" fmla="*/ 3007357 w 4876800"/>
                <a:gd name="connsiteY183" fmla="*/ 0 h 4876800"/>
                <a:gd name="connsiteX184" fmla="*/ 3088634 w 4876800"/>
                <a:gd name="connsiteY184" fmla="*/ 81277 h 4876800"/>
                <a:gd name="connsiteX185" fmla="*/ 3088634 w 4876800"/>
                <a:gd name="connsiteY185" fmla="*/ 406403 h 4876800"/>
                <a:gd name="connsiteX186" fmla="*/ 3007357 w 4876800"/>
                <a:gd name="connsiteY186" fmla="*/ 487680 h 4876800"/>
                <a:gd name="connsiteX187" fmla="*/ 2682240 w 4876800"/>
                <a:gd name="connsiteY187" fmla="*/ 487680 h 4876800"/>
                <a:gd name="connsiteX188" fmla="*/ 2600963 w 4876800"/>
                <a:gd name="connsiteY188" fmla="*/ 406403 h 4876800"/>
                <a:gd name="connsiteX189" fmla="*/ 2682240 w 4876800"/>
                <a:gd name="connsiteY189" fmla="*/ 325126 h 4876800"/>
                <a:gd name="connsiteX190" fmla="*/ 2926080 w 4876800"/>
                <a:gd name="connsiteY190" fmla="*/ 325126 h 4876800"/>
                <a:gd name="connsiteX191" fmla="*/ 2926080 w 4876800"/>
                <a:gd name="connsiteY191" fmla="*/ 162563 h 4876800"/>
                <a:gd name="connsiteX192" fmla="*/ 2519677 w 4876800"/>
                <a:gd name="connsiteY192" fmla="*/ 162563 h 4876800"/>
                <a:gd name="connsiteX193" fmla="*/ 2519677 w 4876800"/>
                <a:gd name="connsiteY193" fmla="*/ 685514 h 4876800"/>
                <a:gd name="connsiteX194" fmla="*/ 3699462 w 4876800"/>
                <a:gd name="connsiteY194" fmla="*/ 1393374 h 4876800"/>
                <a:gd name="connsiteX195" fmla="*/ 3727256 w 4876800"/>
                <a:gd name="connsiteY195" fmla="*/ 1504893 h 4876800"/>
                <a:gd name="connsiteX196" fmla="*/ 3657514 w 4876800"/>
                <a:gd name="connsiteY196" fmla="*/ 1544317 h 4876800"/>
                <a:gd name="connsiteX197" fmla="*/ 3615738 w 4876800"/>
                <a:gd name="connsiteY197" fmla="*/ 1532696 h 4876800"/>
                <a:gd name="connsiteX198" fmla="*/ 2438400 w 4876800"/>
                <a:gd name="connsiteY198" fmla="*/ 826294 h 4876800"/>
                <a:gd name="connsiteX199" fmla="*/ 1261062 w 4876800"/>
                <a:gd name="connsiteY199" fmla="*/ 1532696 h 4876800"/>
                <a:gd name="connsiteX200" fmla="*/ 1149553 w 4876800"/>
                <a:gd name="connsiteY200" fmla="*/ 1504902 h 4876800"/>
                <a:gd name="connsiteX201" fmla="*/ 1177347 w 4876800"/>
                <a:gd name="connsiteY201" fmla="*/ 1393384 h 4876800"/>
                <a:gd name="connsiteX202" fmla="*/ 2357123 w 4876800"/>
                <a:gd name="connsiteY202" fmla="*/ 685514 h 4876800"/>
                <a:gd name="connsiteX203" fmla="*/ 2357123 w 4876800"/>
                <a:gd name="connsiteY203" fmla="*/ 81277 h 4876800"/>
                <a:gd name="connsiteX204" fmla="*/ 2438400 w 4876800"/>
                <a:gd name="connsiteY204" fmla="*/ 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</a:cxnLst>
              <a:rect l="l" t="t" r="r" b="b"/>
              <a:pathLst>
                <a:path w="4876800" h="4876800">
                  <a:moveTo>
                    <a:pt x="731520" y="4714237"/>
                  </a:moveTo>
                  <a:lnTo>
                    <a:pt x="4145280" y="4714237"/>
                  </a:lnTo>
                  <a:cubicBezTo>
                    <a:pt x="4190143" y="4714237"/>
                    <a:pt x="4226557" y="4750660"/>
                    <a:pt x="4226557" y="4795523"/>
                  </a:cubicBezTo>
                  <a:cubicBezTo>
                    <a:pt x="4226557" y="4840386"/>
                    <a:pt x="4190143" y="4876800"/>
                    <a:pt x="4145280" y="4876800"/>
                  </a:cubicBezTo>
                  <a:lnTo>
                    <a:pt x="731520" y="4876800"/>
                  </a:lnTo>
                  <a:cubicBezTo>
                    <a:pt x="686657" y="4876800"/>
                    <a:pt x="650243" y="4840376"/>
                    <a:pt x="650243" y="4795513"/>
                  </a:cubicBezTo>
                  <a:cubicBezTo>
                    <a:pt x="650243" y="4750651"/>
                    <a:pt x="686657" y="4714237"/>
                    <a:pt x="731520" y="4714237"/>
                  </a:cubicBezTo>
                  <a:close/>
                  <a:moveTo>
                    <a:pt x="4063994" y="3657600"/>
                  </a:moveTo>
                  <a:lnTo>
                    <a:pt x="4063994" y="3982717"/>
                  </a:lnTo>
                  <a:lnTo>
                    <a:pt x="4226557" y="3982717"/>
                  </a:lnTo>
                  <a:lnTo>
                    <a:pt x="4226557" y="3657600"/>
                  </a:lnTo>
                  <a:close/>
                  <a:moveTo>
                    <a:pt x="2519677" y="3576332"/>
                  </a:moveTo>
                  <a:lnTo>
                    <a:pt x="2519677" y="3901449"/>
                  </a:lnTo>
                  <a:cubicBezTo>
                    <a:pt x="2564539" y="3901449"/>
                    <a:pt x="2600954" y="3937863"/>
                    <a:pt x="2600954" y="3982726"/>
                  </a:cubicBezTo>
                  <a:cubicBezTo>
                    <a:pt x="2600954" y="4027589"/>
                    <a:pt x="2564539" y="4064003"/>
                    <a:pt x="2519677" y="4064003"/>
                  </a:cubicBezTo>
                  <a:lnTo>
                    <a:pt x="2519677" y="4389120"/>
                  </a:lnTo>
                  <a:lnTo>
                    <a:pt x="2926080" y="4389120"/>
                  </a:lnTo>
                  <a:lnTo>
                    <a:pt x="2926080" y="3576332"/>
                  </a:lnTo>
                  <a:close/>
                  <a:moveTo>
                    <a:pt x="1950720" y="3576323"/>
                  </a:moveTo>
                  <a:lnTo>
                    <a:pt x="1950720" y="4389120"/>
                  </a:lnTo>
                  <a:lnTo>
                    <a:pt x="2357123" y="4389120"/>
                  </a:lnTo>
                  <a:lnTo>
                    <a:pt x="2357123" y="4063993"/>
                  </a:lnTo>
                  <a:cubicBezTo>
                    <a:pt x="2312260" y="4063993"/>
                    <a:pt x="2275846" y="4027579"/>
                    <a:pt x="2275846" y="3982716"/>
                  </a:cubicBezTo>
                  <a:cubicBezTo>
                    <a:pt x="2275846" y="3937854"/>
                    <a:pt x="2312260" y="3901440"/>
                    <a:pt x="2357123" y="3901440"/>
                  </a:cubicBezTo>
                  <a:lnTo>
                    <a:pt x="2357123" y="3576323"/>
                  </a:lnTo>
                  <a:close/>
                  <a:moveTo>
                    <a:pt x="3982726" y="3495037"/>
                  </a:moveTo>
                  <a:lnTo>
                    <a:pt x="4307843" y="3495037"/>
                  </a:lnTo>
                  <a:cubicBezTo>
                    <a:pt x="4352706" y="3495037"/>
                    <a:pt x="4389120" y="3531451"/>
                    <a:pt x="4389120" y="3576313"/>
                  </a:cubicBezTo>
                  <a:lnTo>
                    <a:pt x="4389120" y="4063993"/>
                  </a:lnTo>
                  <a:cubicBezTo>
                    <a:pt x="4389120" y="4108856"/>
                    <a:pt x="4352706" y="4145270"/>
                    <a:pt x="4307843" y="4145270"/>
                  </a:cubicBezTo>
                  <a:lnTo>
                    <a:pt x="3982726" y="4145270"/>
                  </a:lnTo>
                  <a:cubicBezTo>
                    <a:pt x="3937864" y="4145270"/>
                    <a:pt x="3901450" y="4108856"/>
                    <a:pt x="3901450" y="4063993"/>
                  </a:cubicBezTo>
                  <a:lnTo>
                    <a:pt x="3901450" y="3576313"/>
                  </a:lnTo>
                  <a:cubicBezTo>
                    <a:pt x="3901450" y="3531451"/>
                    <a:pt x="3937864" y="3495037"/>
                    <a:pt x="3982726" y="3495037"/>
                  </a:cubicBezTo>
                  <a:close/>
                  <a:moveTo>
                    <a:pt x="1706880" y="3413779"/>
                  </a:moveTo>
                  <a:lnTo>
                    <a:pt x="3169910" y="3413779"/>
                  </a:lnTo>
                  <a:cubicBezTo>
                    <a:pt x="3214773" y="3413779"/>
                    <a:pt x="3251187" y="3450193"/>
                    <a:pt x="3251187" y="3495055"/>
                  </a:cubicBezTo>
                  <a:cubicBezTo>
                    <a:pt x="3251187" y="3539918"/>
                    <a:pt x="3214773" y="3576332"/>
                    <a:pt x="3169910" y="3576332"/>
                  </a:cubicBezTo>
                  <a:lnTo>
                    <a:pt x="3088633" y="3576332"/>
                  </a:lnTo>
                  <a:lnTo>
                    <a:pt x="3088633" y="4389129"/>
                  </a:lnTo>
                  <a:lnTo>
                    <a:pt x="3820154" y="4389129"/>
                  </a:lnTo>
                  <a:cubicBezTo>
                    <a:pt x="3865016" y="4389129"/>
                    <a:pt x="3901430" y="4425543"/>
                    <a:pt x="3901430" y="4470406"/>
                  </a:cubicBezTo>
                  <a:cubicBezTo>
                    <a:pt x="3901430" y="4515269"/>
                    <a:pt x="3865016" y="4551683"/>
                    <a:pt x="3820154" y="4551683"/>
                  </a:cubicBezTo>
                  <a:lnTo>
                    <a:pt x="1056637" y="4551683"/>
                  </a:lnTo>
                  <a:cubicBezTo>
                    <a:pt x="1011774" y="4551683"/>
                    <a:pt x="975360" y="4515259"/>
                    <a:pt x="975360" y="4470397"/>
                  </a:cubicBezTo>
                  <a:cubicBezTo>
                    <a:pt x="975360" y="4425534"/>
                    <a:pt x="1011774" y="4389120"/>
                    <a:pt x="1056637" y="4389120"/>
                  </a:cubicBezTo>
                  <a:lnTo>
                    <a:pt x="1788157" y="4389120"/>
                  </a:lnTo>
                  <a:lnTo>
                    <a:pt x="1788157" y="3576332"/>
                  </a:lnTo>
                  <a:lnTo>
                    <a:pt x="1706880" y="3576332"/>
                  </a:lnTo>
                  <a:cubicBezTo>
                    <a:pt x="1662017" y="3576332"/>
                    <a:pt x="1625603" y="3539918"/>
                    <a:pt x="1625603" y="3495055"/>
                  </a:cubicBezTo>
                  <a:cubicBezTo>
                    <a:pt x="1625603" y="3450193"/>
                    <a:pt x="1662017" y="3413779"/>
                    <a:pt x="1706880" y="3413779"/>
                  </a:cubicBezTo>
                  <a:close/>
                  <a:moveTo>
                    <a:pt x="406403" y="3088633"/>
                  </a:moveTo>
                  <a:cubicBezTo>
                    <a:pt x="271319" y="3088633"/>
                    <a:pt x="162563" y="3577780"/>
                    <a:pt x="162563" y="3982716"/>
                  </a:cubicBezTo>
                  <a:cubicBezTo>
                    <a:pt x="162563" y="4117152"/>
                    <a:pt x="271967" y="4226557"/>
                    <a:pt x="406403" y="4226557"/>
                  </a:cubicBezTo>
                  <a:cubicBezTo>
                    <a:pt x="540839" y="4226557"/>
                    <a:pt x="650243" y="4117152"/>
                    <a:pt x="650243" y="3982716"/>
                  </a:cubicBezTo>
                  <a:cubicBezTo>
                    <a:pt x="650243" y="3577780"/>
                    <a:pt x="541486" y="3088633"/>
                    <a:pt x="406403" y="3088633"/>
                  </a:cubicBezTo>
                  <a:close/>
                  <a:moveTo>
                    <a:pt x="406393" y="2926080"/>
                  </a:moveTo>
                  <a:cubicBezTo>
                    <a:pt x="808167" y="2926080"/>
                    <a:pt x="812797" y="3972153"/>
                    <a:pt x="812797" y="3982716"/>
                  </a:cubicBezTo>
                  <a:cubicBezTo>
                    <a:pt x="812797" y="4179008"/>
                    <a:pt x="672912" y="4343114"/>
                    <a:pt x="487670" y="4380909"/>
                  </a:cubicBezTo>
                  <a:lnTo>
                    <a:pt x="487670" y="4795523"/>
                  </a:lnTo>
                  <a:cubicBezTo>
                    <a:pt x="487670" y="4840386"/>
                    <a:pt x="451256" y="4876800"/>
                    <a:pt x="406393" y="4876800"/>
                  </a:cubicBezTo>
                  <a:cubicBezTo>
                    <a:pt x="361531" y="4876800"/>
                    <a:pt x="325117" y="4840386"/>
                    <a:pt x="325117" y="4795523"/>
                  </a:cubicBezTo>
                  <a:lnTo>
                    <a:pt x="325117" y="4380909"/>
                  </a:lnTo>
                  <a:cubicBezTo>
                    <a:pt x="139884" y="4343114"/>
                    <a:pt x="0" y="4179008"/>
                    <a:pt x="0" y="3982716"/>
                  </a:cubicBezTo>
                  <a:cubicBezTo>
                    <a:pt x="0" y="3972153"/>
                    <a:pt x="4629" y="2926080"/>
                    <a:pt x="406393" y="2926080"/>
                  </a:cubicBezTo>
                  <a:close/>
                  <a:moveTo>
                    <a:pt x="4063994" y="2682240"/>
                  </a:moveTo>
                  <a:lnTo>
                    <a:pt x="4063994" y="3007357"/>
                  </a:lnTo>
                  <a:lnTo>
                    <a:pt x="4226557" y="3007357"/>
                  </a:lnTo>
                  <a:lnTo>
                    <a:pt x="4226557" y="2682240"/>
                  </a:lnTo>
                  <a:close/>
                  <a:moveTo>
                    <a:pt x="2763516" y="2600963"/>
                  </a:moveTo>
                  <a:lnTo>
                    <a:pt x="2763516" y="2926080"/>
                  </a:lnTo>
                  <a:lnTo>
                    <a:pt x="2926080" y="2926080"/>
                  </a:lnTo>
                  <a:lnTo>
                    <a:pt x="2926080" y="2600963"/>
                  </a:lnTo>
                  <a:close/>
                  <a:moveTo>
                    <a:pt x="1950720" y="2600963"/>
                  </a:moveTo>
                  <a:lnTo>
                    <a:pt x="1950720" y="2926080"/>
                  </a:lnTo>
                  <a:lnTo>
                    <a:pt x="2113283" y="2926080"/>
                  </a:lnTo>
                  <a:lnTo>
                    <a:pt x="2113283" y="2600963"/>
                  </a:lnTo>
                  <a:close/>
                  <a:moveTo>
                    <a:pt x="3982726" y="2519677"/>
                  </a:moveTo>
                  <a:lnTo>
                    <a:pt x="4307843" y="2519677"/>
                  </a:lnTo>
                  <a:cubicBezTo>
                    <a:pt x="4352706" y="2519677"/>
                    <a:pt x="4389120" y="2556091"/>
                    <a:pt x="4389120" y="2600954"/>
                  </a:cubicBezTo>
                  <a:lnTo>
                    <a:pt x="4389120" y="3088634"/>
                  </a:lnTo>
                  <a:cubicBezTo>
                    <a:pt x="4389120" y="3133497"/>
                    <a:pt x="4352706" y="3169911"/>
                    <a:pt x="4307843" y="3169911"/>
                  </a:cubicBezTo>
                  <a:lnTo>
                    <a:pt x="3982726" y="3169911"/>
                  </a:lnTo>
                  <a:cubicBezTo>
                    <a:pt x="3937864" y="3169911"/>
                    <a:pt x="3901450" y="3133497"/>
                    <a:pt x="3901450" y="3088634"/>
                  </a:cubicBezTo>
                  <a:lnTo>
                    <a:pt x="3901450" y="2600954"/>
                  </a:lnTo>
                  <a:cubicBezTo>
                    <a:pt x="3901450" y="2556091"/>
                    <a:pt x="3937864" y="2519677"/>
                    <a:pt x="3982726" y="2519677"/>
                  </a:cubicBezTo>
                  <a:close/>
                  <a:moveTo>
                    <a:pt x="568957" y="2438410"/>
                  </a:moveTo>
                  <a:lnTo>
                    <a:pt x="894083" y="2438410"/>
                  </a:lnTo>
                  <a:cubicBezTo>
                    <a:pt x="938946" y="2438410"/>
                    <a:pt x="975360" y="2474824"/>
                    <a:pt x="975360" y="2519686"/>
                  </a:cubicBezTo>
                  <a:lnTo>
                    <a:pt x="975360" y="3007367"/>
                  </a:lnTo>
                  <a:cubicBezTo>
                    <a:pt x="975360" y="3052229"/>
                    <a:pt x="938946" y="3088643"/>
                    <a:pt x="894083" y="3088643"/>
                  </a:cubicBezTo>
                  <a:cubicBezTo>
                    <a:pt x="849211" y="3088643"/>
                    <a:pt x="812797" y="3052229"/>
                    <a:pt x="812797" y="3007367"/>
                  </a:cubicBezTo>
                  <a:lnTo>
                    <a:pt x="812797" y="2600963"/>
                  </a:lnTo>
                  <a:lnTo>
                    <a:pt x="650233" y="2600963"/>
                  </a:lnTo>
                  <a:lnTo>
                    <a:pt x="650233" y="2682240"/>
                  </a:lnTo>
                  <a:cubicBezTo>
                    <a:pt x="650233" y="2727103"/>
                    <a:pt x="613819" y="2763517"/>
                    <a:pt x="568957" y="2763517"/>
                  </a:cubicBezTo>
                  <a:cubicBezTo>
                    <a:pt x="524094" y="2763517"/>
                    <a:pt x="487680" y="2727103"/>
                    <a:pt x="487680" y="2682240"/>
                  </a:cubicBezTo>
                  <a:lnTo>
                    <a:pt x="487680" y="2519686"/>
                  </a:lnTo>
                  <a:cubicBezTo>
                    <a:pt x="487680" y="2474824"/>
                    <a:pt x="524094" y="2438410"/>
                    <a:pt x="568957" y="2438410"/>
                  </a:cubicBezTo>
                  <a:close/>
                  <a:moveTo>
                    <a:pt x="2682240" y="2438400"/>
                  </a:moveTo>
                  <a:lnTo>
                    <a:pt x="3007357" y="2438400"/>
                  </a:lnTo>
                  <a:cubicBezTo>
                    <a:pt x="3052219" y="2438400"/>
                    <a:pt x="3088633" y="2474814"/>
                    <a:pt x="3088633" y="2519676"/>
                  </a:cubicBezTo>
                  <a:lnTo>
                    <a:pt x="3088633" y="3007357"/>
                  </a:lnTo>
                  <a:cubicBezTo>
                    <a:pt x="3088633" y="3052219"/>
                    <a:pt x="3052219" y="3088633"/>
                    <a:pt x="3007357" y="3088633"/>
                  </a:cubicBezTo>
                  <a:lnTo>
                    <a:pt x="2682240" y="3088633"/>
                  </a:lnTo>
                  <a:cubicBezTo>
                    <a:pt x="2637377" y="3088633"/>
                    <a:pt x="2600963" y="3052219"/>
                    <a:pt x="2600963" y="3007357"/>
                  </a:cubicBezTo>
                  <a:lnTo>
                    <a:pt x="2600963" y="2519676"/>
                  </a:lnTo>
                  <a:cubicBezTo>
                    <a:pt x="2600963" y="2474814"/>
                    <a:pt x="2637377" y="2438400"/>
                    <a:pt x="2682240" y="2438400"/>
                  </a:cubicBezTo>
                  <a:close/>
                  <a:moveTo>
                    <a:pt x="1869443" y="2438400"/>
                  </a:moveTo>
                  <a:lnTo>
                    <a:pt x="2194560" y="2438400"/>
                  </a:lnTo>
                  <a:cubicBezTo>
                    <a:pt x="2239423" y="2438400"/>
                    <a:pt x="2275837" y="2474814"/>
                    <a:pt x="2275837" y="2519676"/>
                  </a:cubicBezTo>
                  <a:lnTo>
                    <a:pt x="2275837" y="3007357"/>
                  </a:lnTo>
                  <a:cubicBezTo>
                    <a:pt x="2275837" y="3052219"/>
                    <a:pt x="2239423" y="3088633"/>
                    <a:pt x="2194560" y="3088633"/>
                  </a:cubicBezTo>
                  <a:lnTo>
                    <a:pt x="1869434" y="3088633"/>
                  </a:lnTo>
                  <a:cubicBezTo>
                    <a:pt x="1824571" y="3088633"/>
                    <a:pt x="1788157" y="3052219"/>
                    <a:pt x="1788157" y="3007357"/>
                  </a:cubicBezTo>
                  <a:lnTo>
                    <a:pt x="1788166" y="3007357"/>
                  </a:lnTo>
                  <a:lnTo>
                    <a:pt x="1788166" y="2519676"/>
                  </a:lnTo>
                  <a:cubicBezTo>
                    <a:pt x="1788166" y="2474814"/>
                    <a:pt x="1824580" y="2438400"/>
                    <a:pt x="1869443" y="2438400"/>
                  </a:cubicBezTo>
                  <a:close/>
                  <a:moveTo>
                    <a:pt x="81286" y="1788176"/>
                  </a:moveTo>
                  <a:cubicBezTo>
                    <a:pt x="126149" y="1788176"/>
                    <a:pt x="162563" y="1824590"/>
                    <a:pt x="162563" y="1869453"/>
                  </a:cubicBezTo>
                  <a:lnTo>
                    <a:pt x="162563" y="1950729"/>
                  </a:lnTo>
                  <a:lnTo>
                    <a:pt x="1056637" y="1950729"/>
                  </a:lnTo>
                  <a:cubicBezTo>
                    <a:pt x="1101499" y="1950729"/>
                    <a:pt x="1137913" y="1987143"/>
                    <a:pt x="1137913" y="2032006"/>
                  </a:cubicBezTo>
                  <a:cubicBezTo>
                    <a:pt x="1137913" y="2076869"/>
                    <a:pt x="1101499" y="2113283"/>
                    <a:pt x="1056637" y="2113283"/>
                  </a:cubicBezTo>
                  <a:lnTo>
                    <a:pt x="162553" y="2113283"/>
                  </a:lnTo>
                  <a:lnTo>
                    <a:pt x="162553" y="2763526"/>
                  </a:lnTo>
                  <a:cubicBezTo>
                    <a:pt x="162553" y="2808389"/>
                    <a:pt x="126139" y="2844803"/>
                    <a:pt x="81277" y="2844803"/>
                  </a:cubicBezTo>
                  <a:cubicBezTo>
                    <a:pt x="36414" y="2844803"/>
                    <a:pt x="0" y="2808389"/>
                    <a:pt x="0" y="2763526"/>
                  </a:cubicBezTo>
                  <a:lnTo>
                    <a:pt x="0" y="1869443"/>
                  </a:lnTo>
                  <a:cubicBezTo>
                    <a:pt x="0" y="1824571"/>
                    <a:pt x="36423" y="1788176"/>
                    <a:pt x="81286" y="1788176"/>
                  </a:cubicBezTo>
                  <a:close/>
                  <a:moveTo>
                    <a:pt x="4795524" y="1788157"/>
                  </a:moveTo>
                  <a:cubicBezTo>
                    <a:pt x="4840386" y="1788157"/>
                    <a:pt x="4876800" y="1824571"/>
                    <a:pt x="4876800" y="1869424"/>
                  </a:cubicBezTo>
                  <a:lnTo>
                    <a:pt x="4876800" y="4795504"/>
                  </a:lnTo>
                  <a:cubicBezTo>
                    <a:pt x="4876800" y="4840367"/>
                    <a:pt x="4840386" y="4876781"/>
                    <a:pt x="4795524" y="4876781"/>
                  </a:cubicBezTo>
                  <a:cubicBezTo>
                    <a:pt x="4750661" y="4876781"/>
                    <a:pt x="4714247" y="4840367"/>
                    <a:pt x="4714247" y="4795504"/>
                  </a:cubicBezTo>
                  <a:lnTo>
                    <a:pt x="4714247" y="2113264"/>
                  </a:lnTo>
                  <a:lnTo>
                    <a:pt x="3820163" y="2113264"/>
                  </a:lnTo>
                  <a:cubicBezTo>
                    <a:pt x="3775301" y="2113264"/>
                    <a:pt x="3738887" y="2076850"/>
                    <a:pt x="3738887" y="2031987"/>
                  </a:cubicBezTo>
                  <a:cubicBezTo>
                    <a:pt x="3738887" y="1987124"/>
                    <a:pt x="3775301" y="1950710"/>
                    <a:pt x="3820163" y="1950710"/>
                  </a:cubicBezTo>
                  <a:lnTo>
                    <a:pt x="4714247" y="1950710"/>
                  </a:lnTo>
                  <a:lnTo>
                    <a:pt x="4714247" y="1869434"/>
                  </a:lnTo>
                  <a:cubicBezTo>
                    <a:pt x="4714247" y="1824571"/>
                    <a:pt x="4750661" y="1788157"/>
                    <a:pt x="4795524" y="1788157"/>
                  </a:cubicBezTo>
                  <a:close/>
                  <a:moveTo>
                    <a:pt x="1381764" y="1706880"/>
                  </a:moveTo>
                  <a:cubicBezTo>
                    <a:pt x="1426626" y="1706880"/>
                    <a:pt x="1463040" y="1743294"/>
                    <a:pt x="1463040" y="1788157"/>
                  </a:cubicBezTo>
                  <a:lnTo>
                    <a:pt x="1463040" y="4145280"/>
                  </a:lnTo>
                  <a:cubicBezTo>
                    <a:pt x="1463040" y="4190143"/>
                    <a:pt x="1426626" y="4226557"/>
                    <a:pt x="1381764" y="4226557"/>
                  </a:cubicBezTo>
                  <a:cubicBezTo>
                    <a:pt x="1336901" y="4226557"/>
                    <a:pt x="1300487" y="4190143"/>
                    <a:pt x="1300487" y="4145280"/>
                  </a:cubicBezTo>
                  <a:lnTo>
                    <a:pt x="1300487" y="1788157"/>
                  </a:lnTo>
                  <a:cubicBezTo>
                    <a:pt x="1300487" y="1743294"/>
                    <a:pt x="1336901" y="1706880"/>
                    <a:pt x="1381764" y="1706880"/>
                  </a:cubicBezTo>
                  <a:close/>
                  <a:moveTo>
                    <a:pt x="3495046" y="1625603"/>
                  </a:moveTo>
                  <a:cubicBezTo>
                    <a:pt x="3539909" y="1625603"/>
                    <a:pt x="3576323" y="1662017"/>
                    <a:pt x="3576323" y="1706879"/>
                  </a:cubicBezTo>
                  <a:lnTo>
                    <a:pt x="3576323" y="4145280"/>
                  </a:lnTo>
                  <a:cubicBezTo>
                    <a:pt x="3576323" y="4190142"/>
                    <a:pt x="3539909" y="4226556"/>
                    <a:pt x="3495046" y="4226556"/>
                  </a:cubicBezTo>
                  <a:cubicBezTo>
                    <a:pt x="3450184" y="4226556"/>
                    <a:pt x="3413770" y="4190142"/>
                    <a:pt x="3413770" y="4145280"/>
                  </a:cubicBezTo>
                  <a:lnTo>
                    <a:pt x="3413770" y="1706879"/>
                  </a:lnTo>
                  <a:cubicBezTo>
                    <a:pt x="3413770" y="1662017"/>
                    <a:pt x="3450184" y="1625603"/>
                    <a:pt x="3495046" y="1625603"/>
                  </a:cubicBezTo>
                  <a:close/>
                  <a:moveTo>
                    <a:pt x="2763516" y="1625603"/>
                  </a:moveTo>
                  <a:lnTo>
                    <a:pt x="2763516" y="1950720"/>
                  </a:lnTo>
                  <a:lnTo>
                    <a:pt x="2926080" y="1950720"/>
                  </a:lnTo>
                  <a:lnTo>
                    <a:pt x="2926080" y="1625603"/>
                  </a:lnTo>
                  <a:close/>
                  <a:moveTo>
                    <a:pt x="1950721" y="1625603"/>
                  </a:moveTo>
                  <a:lnTo>
                    <a:pt x="1950721" y="1950720"/>
                  </a:lnTo>
                  <a:lnTo>
                    <a:pt x="2113284" y="1950720"/>
                  </a:lnTo>
                  <a:lnTo>
                    <a:pt x="2113284" y="1625603"/>
                  </a:lnTo>
                  <a:close/>
                  <a:moveTo>
                    <a:pt x="2682240" y="1463050"/>
                  </a:moveTo>
                  <a:lnTo>
                    <a:pt x="3007357" y="1463050"/>
                  </a:lnTo>
                  <a:cubicBezTo>
                    <a:pt x="3052219" y="1463050"/>
                    <a:pt x="3088633" y="1499464"/>
                    <a:pt x="3088633" y="1544327"/>
                  </a:cubicBezTo>
                  <a:lnTo>
                    <a:pt x="3088633" y="2032007"/>
                  </a:lnTo>
                  <a:cubicBezTo>
                    <a:pt x="3088633" y="2076869"/>
                    <a:pt x="3052219" y="2113283"/>
                    <a:pt x="3007357" y="2113283"/>
                  </a:cubicBezTo>
                  <a:lnTo>
                    <a:pt x="2682240" y="2113283"/>
                  </a:lnTo>
                  <a:cubicBezTo>
                    <a:pt x="2637377" y="2113283"/>
                    <a:pt x="2600963" y="2076869"/>
                    <a:pt x="2600963" y="2032007"/>
                  </a:cubicBezTo>
                  <a:lnTo>
                    <a:pt x="2600963" y="1544327"/>
                  </a:lnTo>
                  <a:cubicBezTo>
                    <a:pt x="2600963" y="1499464"/>
                    <a:pt x="2637377" y="1463050"/>
                    <a:pt x="2682240" y="1463050"/>
                  </a:cubicBezTo>
                  <a:close/>
                  <a:moveTo>
                    <a:pt x="1869444" y="1463050"/>
                  </a:moveTo>
                  <a:lnTo>
                    <a:pt x="2194560" y="1463050"/>
                  </a:lnTo>
                  <a:cubicBezTo>
                    <a:pt x="2239423" y="1463050"/>
                    <a:pt x="2275837" y="1499464"/>
                    <a:pt x="2275837" y="1544327"/>
                  </a:cubicBezTo>
                  <a:lnTo>
                    <a:pt x="2275837" y="2032007"/>
                  </a:lnTo>
                  <a:cubicBezTo>
                    <a:pt x="2275837" y="2076869"/>
                    <a:pt x="2239423" y="2113283"/>
                    <a:pt x="2194560" y="2113283"/>
                  </a:cubicBezTo>
                  <a:lnTo>
                    <a:pt x="1869444" y="2113283"/>
                  </a:lnTo>
                  <a:cubicBezTo>
                    <a:pt x="1824571" y="2113283"/>
                    <a:pt x="1788157" y="2076869"/>
                    <a:pt x="1788167" y="2032007"/>
                  </a:cubicBezTo>
                  <a:lnTo>
                    <a:pt x="1788167" y="1544327"/>
                  </a:lnTo>
                  <a:cubicBezTo>
                    <a:pt x="1788167" y="1499464"/>
                    <a:pt x="1824581" y="1463050"/>
                    <a:pt x="1869444" y="1463050"/>
                  </a:cubicBezTo>
                  <a:close/>
                  <a:moveTo>
                    <a:pt x="2438400" y="0"/>
                  </a:moveTo>
                  <a:lnTo>
                    <a:pt x="3007357" y="0"/>
                  </a:lnTo>
                  <a:cubicBezTo>
                    <a:pt x="3052220" y="0"/>
                    <a:pt x="3088634" y="36414"/>
                    <a:pt x="3088634" y="81277"/>
                  </a:cubicBezTo>
                  <a:lnTo>
                    <a:pt x="3088634" y="406403"/>
                  </a:lnTo>
                  <a:cubicBezTo>
                    <a:pt x="3088634" y="451266"/>
                    <a:pt x="3052220" y="487680"/>
                    <a:pt x="3007357" y="487680"/>
                  </a:cubicBezTo>
                  <a:lnTo>
                    <a:pt x="2682240" y="487680"/>
                  </a:lnTo>
                  <a:cubicBezTo>
                    <a:pt x="2637377" y="487680"/>
                    <a:pt x="2600963" y="451266"/>
                    <a:pt x="2600963" y="406403"/>
                  </a:cubicBezTo>
                  <a:cubicBezTo>
                    <a:pt x="2600963" y="361540"/>
                    <a:pt x="2637377" y="325126"/>
                    <a:pt x="2682240" y="325126"/>
                  </a:cubicBezTo>
                  <a:lnTo>
                    <a:pt x="2926080" y="325126"/>
                  </a:lnTo>
                  <a:lnTo>
                    <a:pt x="2926080" y="162563"/>
                  </a:lnTo>
                  <a:lnTo>
                    <a:pt x="2519677" y="162563"/>
                  </a:lnTo>
                  <a:lnTo>
                    <a:pt x="2519677" y="685514"/>
                  </a:lnTo>
                  <a:lnTo>
                    <a:pt x="3699462" y="1393374"/>
                  </a:lnTo>
                  <a:cubicBezTo>
                    <a:pt x="3737905" y="1416463"/>
                    <a:pt x="3750421" y="1466364"/>
                    <a:pt x="3727256" y="1504893"/>
                  </a:cubicBezTo>
                  <a:cubicBezTo>
                    <a:pt x="3712055" y="1530258"/>
                    <a:pt x="3685146" y="1544317"/>
                    <a:pt x="3657514" y="1544317"/>
                  </a:cubicBezTo>
                  <a:cubicBezTo>
                    <a:pt x="3643293" y="1544317"/>
                    <a:pt x="3628825" y="1540583"/>
                    <a:pt x="3615738" y="1532696"/>
                  </a:cubicBezTo>
                  <a:lnTo>
                    <a:pt x="2438400" y="826294"/>
                  </a:lnTo>
                  <a:lnTo>
                    <a:pt x="1261062" y="1532696"/>
                  </a:lnTo>
                  <a:cubicBezTo>
                    <a:pt x="1222610" y="1555861"/>
                    <a:pt x="1172547" y="1543345"/>
                    <a:pt x="1149553" y="1504902"/>
                  </a:cubicBezTo>
                  <a:cubicBezTo>
                    <a:pt x="1126388" y="1466374"/>
                    <a:pt x="1138904" y="1416463"/>
                    <a:pt x="1177347" y="1393384"/>
                  </a:cubicBezTo>
                  <a:lnTo>
                    <a:pt x="2357123" y="685514"/>
                  </a:lnTo>
                  <a:lnTo>
                    <a:pt x="2357123" y="81277"/>
                  </a:lnTo>
                  <a:cubicBezTo>
                    <a:pt x="2357123" y="36414"/>
                    <a:pt x="2393537" y="0"/>
                    <a:pt x="2438400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xmlns="" id="{D9FB0B48-C9F6-4B8A-8610-AACE8AF53CAB}"/>
              </a:ext>
            </a:extLst>
          </p:cNvPr>
          <p:cNvGrpSpPr/>
          <p:nvPr/>
        </p:nvGrpSpPr>
        <p:grpSpPr>
          <a:xfrm>
            <a:off x="178843" y="1024710"/>
            <a:ext cx="3719955" cy="3717078"/>
            <a:chOff x="642490" y="1894711"/>
            <a:chExt cx="3719955" cy="3717078"/>
          </a:xfrm>
        </p:grpSpPr>
        <p:grpSp>
          <p:nvGrpSpPr>
            <p:cNvPr id="56" name="Group 69">
              <a:extLst>
                <a:ext uri="{FF2B5EF4-FFF2-40B4-BE49-F238E27FC236}">
                  <a16:creationId xmlns:a16="http://schemas.microsoft.com/office/drawing/2014/main" xmlns="" id="{7FAD56E6-268A-41F0-83A6-1B8C3717BFE0}"/>
                </a:ext>
              </a:extLst>
            </p:cNvPr>
            <p:cNvGrpSpPr/>
            <p:nvPr/>
          </p:nvGrpSpPr>
          <p:grpSpPr>
            <a:xfrm>
              <a:off x="642490" y="1894711"/>
              <a:ext cx="3719955" cy="3717078"/>
              <a:chOff x="642490" y="1894711"/>
              <a:chExt cx="3719955" cy="3717078"/>
            </a:xfrm>
          </p:grpSpPr>
          <p:grpSp>
            <p:nvGrpSpPr>
              <p:cNvPr id="61" name="Group 70">
                <a:extLst>
                  <a:ext uri="{FF2B5EF4-FFF2-40B4-BE49-F238E27FC236}">
                    <a16:creationId xmlns:a16="http://schemas.microsoft.com/office/drawing/2014/main" xmlns="" id="{2C05B9B3-2BEF-4039-92DF-220F9B034397}"/>
                  </a:ext>
                </a:extLst>
              </p:cNvPr>
              <p:cNvGrpSpPr/>
              <p:nvPr/>
            </p:nvGrpSpPr>
            <p:grpSpPr>
              <a:xfrm>
                <a:off x="642490" y="1894711"/>
                <a:ext cx="3719955" cy="3717078"/>
                <a:chOff x="4361159" y="2202314"/>
                <a:chExt cx="3430559" cy="3427906"/>
              </a:xfrm>
            </p:grpSpPr>
            <p:sp>
              <p:nvSpPr>
                <p:cNvPr id="66" name="Oval 11">
                  <a:extLst>
                    <a:ext uri="{FF2B5EF4-FFF2-40B4-BE49-F238E27FC236}">
                      <a16:creationId xmlns:a16="http://schemas.microsoft.com/office/drawing/2014/main" xmlns="" id="{E8F020BC-F861-42CA-B925-A8B8D8DE5B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0328" y="4201589"/>
                  <a:ext cx="1428737" cy="1427199"/>
                </a:xfrm>
                <a:prstGeom prst="ellipse">
                  <a:avLst/>
                </a:prstGeom>
                <a:solidFill>
                  <a:schemeClr val="accent6"/>
                </a:solidFill>
                <a:ln w="12700" cap="flat" cmpd="sng" algn="ctr">
                  <a:noFill/>
                  <a:prstDash val="solid"/>
                </a:ln>
                <a:effectLst/>
                <a:extLst/>
              </p:spPr>
              <p:txBody>
                <a:bodyPr bIns="274320" rtlCol="0" anchor="b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56D78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5">
                  <a:extLst>
                    <a:ext uri="{FF2B5EF4-FFF2-40B4-BE49-F238E27FC236}">
                      <a16:creationId xmlns:a16="http://schemas.microsoft.com/office/drawing/2014/main" xmlns="" id="{98FBD9E4-F000-4353-AACC-8B5DE56F6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1159" y="4200157"/>
                  <a:ext cx="3427906" cy="1430063"/>
                </a:xfrm>
                <a:custGeom>
                  <a:avLst/>
                  <a:gdLst>
                    <a:gd name="T0" fmla="*/ 227 w 1091"/>
                    <a:gd name="T1" fmla="*/ 455 h 455"/>
                    <a:gd name="T2" fmla="*/ 390 w 1091"/>
                    <a:gd name="T3" fmla="*/ 386 h 455"/>
                    <a:gd name="T4" fmla="*/ 545 w 1091"/>
                    <a:gd name="T5" fmla="*/ 322 h 455"/>
                    <a:gd name="T6" fmla="*/ 699 w 1091"/>
                    <a:gd name="T7" fmla="*/ 386 h 455"/>
                    <a:gd name="T8" fmla="*/ 864 w 1091"/>
                    <a:gd name="T9" fmla="*/ 455 h 455"/>
                    <a:gd name="T10" fmla="*/ 1091 w 1091"/>
                    <a:gd name="T11" fmla="*/ 228 h 455"/>
                    <a:gd name="T12" fmla="*/ 864 w 1091"/>
                    <a:gd name="T13" fmla="*/ 0 h 455"/>
                    <a:gd name="T14" fmla="*/ 699 w 1091"/>
                    <a:gd name="T15" fmla="*/ 70 h 455"/>
                    <a:gd name="T16" fmla="*/ 545 w 1091"/>
                    <a:gd name="T17" fmla="*/ 134 h 455"/>
                    <a:gd name="T18" fmla="*/ 391 w 1091"/>
                    <a:gd name="T19" fmla="*/ 70 h 455"/>
                    <a:gd name="T20" fmla="*/ 227 w 1091"/>
                    <a:gd name="T21" fmla="*/ 0 h 455"/>
                    <a:gd name="T22" fmla="*/ 0 w 1091"/>
                    <a:gd name="T23" fmla="*/ 228 h 455"/>
                    <a:gd name="T24" fmla="*/ 227 w 1091"/>
                    <a:gd name="T25" fmla="*/ 455 h 4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91" h="455">
                      <a:moveTo>
                        <a:pt x="227" y="455"/>
                      </a:moveTo>
                      <a:cubicBezTo>
                        <a:pt x="291" y="455"/>
                        <a:pt x="349" y="429"/>
                        <a:pt x="390" y="386"/>
                      </a:cubicBezTo>
                      <a:cubicBezTo>
                        <a:pt x="430" y="346"/>
                        <a:pt x="485" y="322"/>
                        <a:pt x="545" y="322"/>
                      </a:cubicBezTo>
                      <a:cubicBezTo>
                        <a:pt x="606" y="322"/>
                        <a:pt x="660" y="346"/>
                        <a:pt x="699" y="386"/>
                      </a:cubicBezTo>
                      <a:cubicBezTo>
                        <a:pt x="741" y="429"/>
                        <a:pt x="799" y="455"/>
                        <a:pt x="864" y="455"/>
                      </a:cubicBezTo>
                      <a:cubicBezTo>
                        <a:pt x="989" y="455"/>
                        <a:pt x="1091" y="354"/>
                        <a:pt x="1091" y="228"/>
                      </a:cubicBezTo>
                      <a:cubicBezTo>
                        <a:pt x="1091" y="102"/>
                        <a:pt x="989" y="0"/>
                        <a:pt x="864" y="0"/>
                      </a:cubicBezTo>
                      <a:cubicBezTo>
                        <a:pt x="799" y="0"/>
                        <a:pt x="741" y="27"/>
                        <a:pt x="699" y="70"/>
                      </a:cubicBezTo>
                      <a:cubicBezTo>
                        <a:pt x="660" y="110"/>
                        <a:pt x="606" y="134"/>
                        <a:pt x="545" y="134"/>
                      </a:cubicBezTo>
                      <a:cubicBezTo>
                        <a:pt x="485" y="134"/>
                        <a:pt x="430" y="110"/>
                        <a:pt x="391" y="70"/>
                      </a:cubicBezTo>
                      <a:cubicBezTo>
                        <a:pt x="350" y="27"/>
                        <a:pt x="291" y="0"/>
                        <a:pt x="227" y="0"/>
                      </a:cubicBezTo>
                      <a:cubicBezTo>
                        <a:pt x="102" y="0"/>
                        <a:pt x="0" y="102"/>
                        <a:pt x="0" y="228"/>
                      </a:cubicBezTo>
                      <a:cubicBezTo>
                        <a:pt x="0" y="354"/>
                        <a:pt x="102" y="455"/>
                        <a:pt x="227" y="45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 cmpd="sng" algn="ctr">
                  <a:noFill/>
                  <a:prstDash val="solid"/>
                </a:ln>
                <a:effectLst/>
                <a:extLst/>
              </p:spPr>
              <p:txBody>
                <a:bodyPr bIns="274320" rtlCol="0" anchor="b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656D78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6">
                  <a:extLst>
                    <a:ext uri="{FF2B5EF4-FFF2-40B4-BE49-F238E27FC236}">
                      <a16:creationId xmlns:a16="http://schemas.microsoft.com/office/drawing/2014/main" xmlns="" id="{386CAB11-88CC-462F-AD1A-D218E345FF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1159" y="2202314"/>
                  <a:ext cx="1426083" cy="3427906"/>
                </a:xfrm>
                <a:custGeom>
                  <a:avLst/>
                  <a:gdLst>
                    <a:gd name="T0" fmla="*/ 454 w 454"/>
                    <a:gd name="T1" fmla="*/ 864 h 1091"/>
                    <a:gd name="T2" fmla="*/ 384 w 454"/>
                    <a:gd name="T3" fmla="*/ 700 h 1091"/>
                    <a:gd name="T4" fmla="*/ 321 w 454"/>
                    <a:gd name="T5" fmla="*/ 546 h 1091"/>
                    <a:gd name="T6" fmla="*/ 384 w 454"/>
                    <a:gd name="T7" fmla="*/ 391 h 1091"/>
                    <a:gd name="T8" fmla="*/ 454 w 454"/>
                    <a:gd name="T9" fmla="*/ 228 h 1091"/>
                    <a:gd name="T10" fmla="*/ 227 w 454"/>
                    <a:gd name="T11" fmla="*/ 0 h 1091"/>
                    <a:gd name="T12" fmla="*/ 0 w 454"/>
                    <a:gd name="T13" fmla="*/ 228 h 1091"/>
                    <a:gd name="T14" fmla="*/ 69 w 454"/>
                    <a:gd name="T15" fmla="*/ 392 h 1091"/>
                    <a:gd name="T16" fmla="*/ 133 w 454"/>
                    <a:gd name="T17" fmla="*/ 546 h 1091"/>
                    <a:gd name="T18" fmla="*/ 69 w 454"/>
                    <a:gd name="T19" fmla="*/ 700 h 1091"/>
                    <a:gd name="T20" fmla="*/ 0 w 454"/>
                    <a:gd name="T21" fmla="*/ 864 h 1091"/>
                    <a:gd name="T22" fmla="*/ 227 w 454"/>
                    <a:gd name="T23" fmla="*/ 1091 h 1091"/>
                    <a:gd name="T24" fmla="*/ 454 w 454"/>
                    <a:gd name="T25" fmla="*/ 864 h 10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54" h="1091">
                      <a:moveTo>
                        <a:pt x="454" y="864"/>
                      </a:moveTo>
                      <a:cubicBezTo>
                        <a:pt x="454" y="799"/>
                        <a:pt x="427" y="742"/>
                        <a:pt x="384" y="700"/>
                      </a:cubicBezTo>
                      <a:cubicBezTo>
                        <a:pt x="345" y="661"/>
                        <a:pt x="321" y="606"/>
                        <a:pt x="321" y="546"/>
                      </a:cubicBezTo>
                      <a:cubicBezTo>
                        <a:pt x="321" y="486"/>
                        <a:pt x="345" y="431"/>
                        <a:pt x="384" y="391"/>
                      </a:cubicBezTo>
                      <a:cubicBezTo>
                        <a:pt x="427" y="350"/>
                        <a:pt x="454" y="292"/>
                        <a:pt x="454" y="228"/>
                      </a:cubicBezTo>
                      <a:cubicBezTo>
                        <a:pt x="454" y="102"/>
                        <a:pt x="352" y="0"/>
                        <a:pt x="227" y="0"/>
                      </a:cubicBezTo>
                      <a:cubicBezTo>
                        <a:pt x="102" y="0"/>
                        <a:pt x="0" y="102"/>
                        <a:pt x="0" y="228"/>
                      </a:cubicBezTo>
                      <a:cubicBezTo>
                        <a:pt x="0" y="292"/>
                        <a:pt x="26" y="350"/>
                        <a:pt x="69" y="392"/>
                      </a:cubicBezTo>
                      <a:cubicBezTo>
                        <a:pt x="109" y="431"/>
                        <a:pt x="133" y="486"/>
                        <a:pt x="133" y="546"/>
                      </a:cubicBezTo>
                      <a:cubicBezTo>
                        <a:pt x="133" y="606"/>
                        <a:pt x="109" y="661"/>
                        <a:pt x="69" y="700"/>
                      </a:cubicBezTo>
                      <a:cubicBezTo>
                        <a:pt x="26" y="742"/>
                        <a:pt x="0" y="799"/>
                        <a:pt x="0" y="864"/>
                      </a:cubicBezTo>
                      <a:cubicBezTo>
                        <a:pt x="0" y="990"/>
                        <a:pt x="102" y="1091"/>
                        <a:pt x="227" y="1091"/>
                      </a:cubicBezTo>
                      <a:cubicBezTo>
                        <a:pt x="352" y="1091"/>
                        <a:pt x="454" y="990"/>
                        <a:pt x="454" y="86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 cmpd="sng" algn="ctr">
                  <a:noFill/>
                  <a:prstDash val="solid"/>
                </a:ln>
                <a:effectLst/>
                <a:extLst/>
              </p:spPr>
              <p:txBody>
                <a:bodyPr bIns="274320" rtlCol="0" anchor="b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656D78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7">
                  <a:extLst>
                    <a:ext uri="{FF2B5EF4-FFF2-40B4-BE49-F238E27FC236}">
                      <a16:creationId xmlns:a16="http://schemas.microsoft.com/office/drawing/2014/main" xmlns="" id="{A5A0BEAE-502D-4D4D-B3DD-9AC0E71A4C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1159" y="2202314"/>
                  <a:ext cx="3427906" cy="1428736"/>
                </a:xfrm>
                <a:custGeom>
                  <a:avLst/>
                  <a:gdLst>
                    <a:gd name="T0" fmla="*/ 864 w 1091"/>
                    <a:gd name="T1" fmla="*/ 0 h 455"/>
                    <a:gd name="T2" fmla="*/ 699 w 1091"/>
                    <a:gd name="T3" fmla="*/ 70 h 455"/>
                    <a:gd name="T4" fmla="*/ 545 w 1091"/>
                    <a:gd name="T5" fmla="*/ 134 h 455"/>
                    <a:gd name="T6" fmla="*/ 390 w 1091"/>
                    <a:gd name="T7" fmla="*/ 70 h 455"/>
                    <a:gd name="T8" fmla="*/ 227 w 1091"/>
                    <a:gd name="T9" fmla="*/ 0 h 455"/>
                    <a:gd name="T10" fmla="*/ 0 w 1091"/>
                    <a:gd name="T11" fmla="*/ 228 h 455"/>
                    <a:gd name="T12" fmla="*/ 227 w 1091"/>
                    <a:gd name="T13" fmla="*/ 455 h 455"/>
                    <a:gd name="T14" fmla="*/ 391 w 1091"/>
                    <a:gd name="T15" fmla="*/ 385 h 455"/>
                    <a:gd name="T16" fmla="*/ 545 w 1091"/>
                    <a:gd name="T17" fmla="*/ 322 h 455"/>
                    <a:gd name="T18" fmla="*/ 699 w 1091"/>
                    <a:gd name="T19" fmla="*/ 385 h 455"/>
                    <a:gd name="T20" fmla="*/ 864 w 1091"/>
                    <a:gd name="T21" fmla="*/ 455 h 455"/>
                    <a:gd name="T22" fmla="*/ 1091 w 1091"/>
                    <a:gd name="T23" fmla="*/ 228 h 455"/>
                    <a:gd name="T24" fmla="*/ 864 w 1091"/>
                    <a:gd name="T25" fmla="*/ 0 h 4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91" h="455">
                      <a:moveTo>
                        <a:pt x="864" y="0"/>
                      </a:moveTo>
                      <a:cubicBezTo>
                        <a:pt x="799" y="0"/>
                        <a:pt x="741" y="27"/>
                        <a:pt x="699" y="70"/>
                      </a:cubicBezTo>
                      <a:cubicBezTo>
                        <a:pt x="660" y="109"/>
                        <a:pt x="606" y="134"/>
                        <a:pt x="545" y="134"/>
                      </a:cubicBezTo>
                      <a:cubicBezTo>
                        <a:pt x="485" y="134"/>
                        <a:pt x="430" y="109"/>
                        <a:pt x="390" y="70"/>
                      </a:cubicBezTo>
                      <a:cubicBezTo>
                        <a:pt x="349" y="27"/>
                        <a:pt x="291" y="0"/>
                        <a:pt x="227" y="0"/>
                      </a:cubicBezTo>
                      <a:cubicBezTo>
                        <a:pt x="102" y="0"/>
                        <a:pt x="0" y="102"/>
                        <a:pt x="0" y="228"/>
                      </a:cubicBezTo>
                      <a:cubicBezTo>
                        <a:pt x="0" y="353"/>
                        <a:pt x="102" y="455"/>
                        <a:pt x="227" y="455"/>
                      </a:cubicBezTo>
                      <a:cubicBezTo>
                        <a:pt x="291" y="455"/>
                        <a:pt x="350" y="428"/>
                        <a:pt x="391" y="385"/>
                      </a:cubicBezTo>
                      <a:cubicBezTo>
                        <a:pt x="430" y="346"/>
                        <a:pt x="485" y="322"/>
                        <a:pt x="545" y="322"/>
                      </a:cubicBezTo>
                      <a:cubicBezTo>
                        <a:pt x="606" y="322"/>
                        <a:pt x="660" y="346"/>
                        <a:pt x="699" y="385"/>
                      </a:cubicBezTo>
                      <a:cubicBezTo>
                        <a:pt x="741" y="428"/>
                        <a:pt x="799" y="455"/>
                        <a:pt x="864" y="455"/>
                      </a:cubicBezTo>
                      <a:cubicBezTo>
                        <a:pt x="989" y="455"/>
                        <a:pt x="1091" y="353"/>
                        <a:pt x="1091" y="228"/>
                      </a:cubicBezTo>
                      <a:cubicBezTo>
                        <a:pt x="1091" y="102"/>
                        <a:pt x="989" y="0"/>
                        <a:pt x="8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noFill/>
                  <a:prstDash val="solid"/>
                </a:ln>
                <a:effectLst/>
                <a:extLst/>
              </p:spPr>
              <p:txBody>
                <a:bodyPr bIns="274320" rtlCol="0" anchor="b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656D78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Oval 8">
                  <a:extLst>
                    <a:ext uri="{FF2B5EF4-FFF2-40B4-BE49-F238E27FC236}">
                      <a16:creationId xmlns:a16="http://schemas.microsoft.com/office/drawing/2014/main" xmlns="" id="{9686CC1C-2D60-4C19-A0FF-2C4362A042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9990" y="2302471"/>
                  <a:ext cx="1228421" cy="122842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56D78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Oval 9">
                  <a:extLst>
                    <a:ext uri="{FF2B5EF4-FFF2-40B4-BE49-F238E27FC236}">
                      <a16:creationId xmlns:a16="http://schemas.microsoft.com/office/drawing/2014/main" xmlns="" id="{D3E578BD-250A-4976-AB58-2915B9FC17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9990" y="4299651"/>
                  <a:ext cx="1228421" cy="123107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56D78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10">
                  <a:extLst>
                    <a:ext uri="{FF2B5EF4-FFF2-40B4-BE49-F238E27FC236}">
                      <a16:creationId xmlns:a16="http://schemas.microsoft.com/office/drawing/2014/main" xmlns="" id="{8AFAF421-A1A4-4556-A55D-B618625BA2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2982" y="2202314"/>
                  <a:ext cx="1428736" cy="2176932"/>
                </a:xfrm>
                <a:custGeom>
                  <a:avLst/>
                  <a:gdLst>
                    <a:gd name="T0" fmla="*/ 134 w 455"/>
                    <a:gd name="T1" fmla="*/ 546 h 693"/>
                    <a:gd name="T2" fmla="*/ 77 w 455"/>
                    <a:gd name="T3" fmla="*/ 692 h 693"/>
                    <a:gd name="T4" fmla="*/ 227 w 455"/>
                    <a:gd name="T5" fmla="*/ 636 h 693"/>
                    <a:gd name="T6" fmla="*/ 376 w 455"/>
                    <a:gd name="T7" fmla="*/ 693 h 693"/>
                    <a:gd name="T8" fmla="*/ 321 w 455"/>
                    <a:gd name="T9" fmla="*/ 546 h 693"/>
                    <a:gd name="T10" fmla="*/ 384 w 455"/>
                    <a:gd name="T11" fmla="*/ 392 h 693"/>
                    <a:gd name="T12" fmla="*/ 455 w 455"/>
                    <a:gd name="T13" fmla="*/ 228 h 693"/>
                    <a:gd name="T14" fmla="*/ 228 w 455"/>
                    <a:gd name="T15" fmla="*/ 0 h 693"/>
                    <a:gd name="T16" fmla="*/ 0 w 455"/>
                    <a:gd name="T17" fmla="*/ 228 h 693"/>
                    <a:gd name="T18" fmla="*/ 70 w 455"/>
                    <a:gd name="T19" fmla="*/ 391 h 693"/>
                    <a:gd name="T20" fmla="*/ 134 w 455"/>
                    <a:gd name="T21" fmla="*/ 546 h 6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5" h="693">
                      <a:moveTo>
                        <a:pt x="134" y="546"/>
                      </a:moveTo>
                      <a:cubicBezTo>
                        <a:pt x="134" y="603"/>
                        <a:pt x="112" y="654"/>
                        <a:pt x="77" y="692"/>
                      </a:cubicBezTo>
                      <a:cubicBezTo>
                        <a:pt x="117" y="657"/>
                        <a:pt x="170" y="636"/>
                        <a:pt x="227" y="636"/>
                      </a:cubicBezTo>
                      <a:cubicBezTo>
                        <a:pt x="284" y="636"/>
                        <a:pt x="336" y="658"/>
                        <a:pt x="376" y="693"/>
                      </a:cubicBezTo>
                      <a:cubicBezTo>
                        <a:pt x="341" y="654"/>
                        <a:pt x="321" y="602"/>
                        <a:pt x="321" y="546"/>
                      </a:cubicBezTo>
                      <a:cubicBezTo>
                        <a:pt x="321" y="486"/>
                        <a:pt x="345" y="431"/>
                        <a:pt x="384" y="392"/>
                      </a:cubicBezTo>
                      <a:cubicBezTo>
                        <a:pt x="428" y="350"/>
                        <a:pt x="455" y="292"/>
                        <a:pt x="455" y="228"/>
                      </a:cubicBezTo>
                      <a:cubicBezTo>
                        <a:pt x="455" y="102"/>
                        <a:pt x="353" y="0"/>
                        <a:pt x="228" y="0"/>
                      </a:cubicBezTo>
                      <a:cubicBezTo>
                        <a:pt x="102" y="0"/>
                        <a:pt x="0" y="102"/>
                        <a:pt x="0" y="228"/>
                      </a:cubicBezTo>
                      <a:cubicBezTo>
                        <a:pt x="0" y="292"/>
                        <a:pt x="27" y="350"/>
                        <a:pt x="70" y="391"/>
                      </a:cubicBezTo>
                      <a:cubicBezTo>
                        <a:pt x="110" y="431"/>
                        <a:pt x="134" y="486"/>
                        <a:pt x="134" y="54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 cmpd="sng" algn="ctr">
                  <a:noFill/>
                  <a:prstDash val="solid"/>
                </a:ln>
                <a:effectLst/>
                <a:extLst/>
              </p:spPr>
              <p:txBody>
                <a:bodyPr bIns="274320" rtlCol="0" anchor="b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656D78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Oval 11">
                  <a:extLst>
                    <a:ext uri="{FF2B5EF4-FFF2-40B4-BE49-F238E27FC236}">
                      <a16:creationId xmlns:a16="http://schemas.microsoft.com/office/drawing/2014/main" xmlns="" id="{B84B86C7-E5EA-4643-828B-BFF35CAB04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1149" y="4299651"/>
                  <a:ext cx="1232401" cy="123107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56D78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val 12">
                  <a:extLst>
                    <a:ext uri="{FF2B5EF4-FFF2-40B4-BE49-F238E27FC236}">
                      <a16:creationId xmlns:a16="http://schemas.microsoft.com/office/drawing/2014/main" xmlns="" id="{5BEF4E67-5623-47E8-8B24-A157B4F1D1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1149" y="2302471"/>
                  <a:ext cx="1232401" cy="122842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56D78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2" name="Donut 72">
                <a:extLst>
                  <a:ext uri="{FF2B5EF4-FFF2-40B4-BE49-F238E27FC236}">
                    <a16:creationId xmlns:a16="http://schemas.microsoft.com/office/drawing/2014/main" xmlns="" id="{9984E64C-F602-47FA-9711-AD493476E87A}"/>
                  </a:ext>
                </a:extLst>
              </p:cNvPr>
              <p:cNvSpPr/>
              <p:nvPr/>
            </p:nvSpPr>
            <p:spPr>
              <a:xfrm>
                <a:off x="1093613" y="2377743"/>
                <a:ext cx="586766" cy="586766"/>
              </a:xfrm>
              <a:prstGeom prst="donut">
                <a:avLst>
                  <a:gd name="adj" fmla="val 1565"/>
                </a:avLst>
              </a:prstGeom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Donut 74">
                <a:extLst>
                  <a:ext uri="{FF2B5EF4-FFF2-40B4-BE49-F238E27FC236}">
                    <a16:creationId xmlns:a16="http://schemas.microsoft.com/office/drawing/2014/main" xmlns="" id="{CAADE206-3B5E-480B-AF0F-F8F4FC38178A}"/>
                  </a:ext>
                </a:extLst>
              </p:cNvPr>
              <p:cNvSpPr/>
              <p:nvPr/>
            </p:nvSpPr>
            <p:spPr>
              <a:xfrm>
                <a:off x="3320959" y="2377743"/>
                <a:ext cx="586766" cy="586766"/>
              </a:xfrm>
              <a:prstGeom prst="donut">
                <a:avLst>
                  <a:gd name="adj" fmla="val 1565"/>
                </a:avLst>
              </a:prstGeom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Donut 76">
                <a:extLst>
                  <a:ext uri="{FF2B5EF4-FFF2-40B4-BE49-F238E27FC236}">
                    <a16:creationId xmlns:a16="http://schemas.microsoft.com/office/drawing/2014/main" xmlns="" id="{E6B6A8DD-F315-45C4-AAF6-CB600EA2E28F}"/>
                  </a:ext>
                </a:extLst>
              </p:cNvPr>
              <p:cNvSpPr/>
              <p:nvPr/>
            </p:nvSpPr>
            <p:spPr>
              <a:xfrm>
                <a:off x="1093613" y="4556336"/>
                <a:ext cx="586766" cy="586766"/>
              </a:xfrm>
              <a:prstGeom prst="donut">
                <a:avLst>
                  <a:gd name="adj" fmla="val 1565"/>
                </a:avLst>
              </a:prstGeom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Donut 78">
                <a:extLst>
                  <a:ext uri="{FF2B5EF4-FFF2-40B4-BE49-F238E27FC236}">
                    <a16:creationId xmlns:a16="http://schemas.microsoft.com/office/drawing/2014/main" xmlns="" id="{CF3BB310-652F-4987-A48B-309B4FDB2DDB}"/>
                  </a:ext>
                </a:extLst>
              </p:cNvPr>
              <p:cNvSpPr/>
              <p:nvPr/>
            </p:nvSpPr>
            <p:spPr>
              <a:xfrm>
                <a:off x="3320959" y="4556336"/>
                <a:ext cx="586766" cy="586766"/>
              </a:xfrm>
              <a:prstGeom prst="donut">
                <a:avLst>
                  <a:gd name="adj" fmla="val 1565"/>
                </a:avLst>
              </a:prstGeom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Freeform: Shape 88">
              <a:extLst>
                <a:ext uri="{FF2B5EF4-FFF2-40B4-BE49-F238E27FC236}">
                  <a16:creationId xmlns:a16="http://schemas.microsoft.com/office/drawing/2014/main" xmlns="" id="{59335C37-E614-4DD1-A211-F982987CFC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0721" y="4623078"/>
              <a:ext cx="426720" cy="426720"/>
            </a:xfrm>
            <a:custGeom>
              <a:avLst/>
              <a:gdLst>
                <a:gd name="connsiteX0" fmla="*/ 1751685 w 4876800"/>
                <a:gd name="connsiteY0" fmla="*/ 4114209 h 4876800"/>
                <a:gd name="connsiteX1" fmla="*/ 1656435 w 4876800"/>
                <a:gd name="connsiteY1" fmla="*/ 4209459 h 4876800"/>
                <a:gd name="connsiteX2" fmla="*/ 1751685 w 4876800"/>
                <a:gd name="connsiteY2" fmla="*/ 4304709 h 4876800"/>
                <a:gd name="connsiteX3" fmla="*/ 1846935 w 4876800"/>
                <a:gd name="connsiteY3" fmla="*/ 4209459 h 4876800"/>
                <a:gd name="connsiteX4" fmla="*/ 1820103 w 4876800"/>
                <a:gd name="connsiteY4" fmla="*/ 4143347 h 4876800"/>
                <a:gd name="connsiteX5" fmla="*/ 1818684 w 4876800"/>
                <a:gd name="connsiteY5" fmla="*/ 4142070 h 4876800"/>
                <a:gd name="connsiteX6" fmla="*/ 1817579 w 4876800"/>
                <a:gd name="connsiteY6" fmla="*/ 4140851 h 4876800"/>
                <a:gd name="connsiteX7" fmla="*/ 1751685 w 4876800"/>
                <a:gd name="connsiteY7" fmla="*/ 4114209 h 4876800"/>
                <a:gd name="connsiteX8" fmla="*/ 3235985 w 4876800"/>
                <a:gd name="connsiteY8" fmla="*/ 4113809 h 4876800"/>
                <a:gd name="connsiteX9" fmla="*/ 3140735 w 4876800"/>
                <a:gd name="connsiteY9" fmla="*/ 4209059 h 4876800"/>
                <a:gd name="connsiteX10" fmla="*/ 3235985 w 4876800"/>
                <a:gd name="connsiteY10" fmla="*/ 4304309 h 4876800"/>
                <a:gd name="connsiteX11" fmla="*/ 3331235 w 4876800"/>
                <a:gd name="connsiteY11" fmla="*/ 4209059 h 4876800"/>
                <a:gd name="connsiteX12" fmla="*/ 3235985 w 4876800"/>
                <a:gd name="connsiteY12" fmla="*/ 4113809 h 4876800"/>
                <a:gd name="connsiteX13" fmla="*/ 2483472 w 4876800"/>
                <a:gd name="connsiteY13" fmla="*/ 3387128 h 4876800"/>
                <a:gd name="connsiteX14" fmla="*/ 2388222 w 4876800"/>
                <a:gd name="connsiteY14" fmla="*/ 3482378 h 4876800"/>
                <a:gd name="connsiteX15" fmla="*/ 2483472 w 4876800"/>
                <a:gd name="connsiteY15" fmla="*/ 3577628 h 4876800"/>
                <a:gd name="connsiteX16" fmla="*/ 2578722 w 4876800"/>
                <a:gd name="connsiteY16" fmla="*/ 3482378 h 4876800"/>
                <a:gd name="connsiteX17" fmla="*/ 2483472 w 4876800"/>
                <a:gd name="connsiteY17" fmla="*/ 3387128 h 4876800"/>
                <a:gd name="connsiteX18" fmla="*/ 895350 w 4876800"/>
                <a:gd name="connsiteY18" fmla="*/ 3333750 h 4876800"/>
                <a:gd name="connsiteX19" fmla="*/ 962682 w 4876800"/>
                <a:gd name="connsiteY19" fmla="*/ 3361658 h 4876800"/>
                <a:gd name="connsiteX20" fmla="*/ 990600 w 4876800"/>
                <a:gd name="connsiteY20" fmla="*/ 3429000 h 4876800"/>
                <a:gd name="connsiteX21" fmla="*/ 962682 w 4876800"/>
                <a:gd name="connsiteY21" fmla="*/ 3496332 h 4876800"/>
                <a:gd name="connsiteX22" fmla="*/ 895350 w 4876800"/>
                <a:gd name="connsiteY22" fmla="*/ 3524250 h 4876800"/>
                <a:gd name="connsiteX23" fmla="*/ 828008 w 4876800"/>
                <a:gd name="connsiteY23" fmla="*/ 3496332 h 4876800"/>
                <a:gd name="connsiteX24" fmla="*/ 800100 w 4876800"/>
                <a:gd name="connsiteY24" fmla="*/ 3429000 h 4876800"/>
                <a:gd name="connsiteX25" fmla="*/ 828008 w 4876800"/>
                <a:gd name="connsiteY25" fmla="*/ 3361658 h 4876800"/>
                <a:gd name="connsiteX26" fmla="*/ 895350 w 4876800"/>
                <a:gd name="connsiteY26" fmla="*/ 3333750 h 4876800"/>
                <a:gd name="connsiteX27" fmla="*/ 4172626 w 4876800"/>
                <a:gd name="connsiteY27" fmla="*/ 3196628 h 4876800"/>
                <a:gd name="connsiteX28" fmla="*/ 4077376 w 4876800"/>
                <a:gd name="connsiteY28" fmla="*/ 3291878 h 4876800"/>
                <a:gd name="connsiteX29" fmla="*/ 4172626 w 4876800"/>
                <a:gd name="connsiteY29" fmla="*/ 3387128 h 4876800"/>
                <a:gd name="connsiteX30" fmla="*/ 4267876 w 4876800"/>
                <a:gd name="connsiteY30" fmla="*/ 3291878 h 4876800"/>
                <a:gd name="connsiteX31" fmla="*/ 4172626 w 4876800"/>
                <a:gd name="connsiteY31" fmla="*/ 3196628 h 4876800"/>
                <a:gd name="connsiteX32" fmla="*/ 4172645 w 4876800"/>
                <a:gd name="connsiteY32" fmla="*/ 3006138 h 4876800"/>
                <a:gd name="connsiteX33" fmla="*/ 4458395 w 4876800"/>
                <a:gd name="connsiteY33" fmla="*/ 3291888 h 4876800"/>
                <a:gd name="connsiteX34" fmla="*/ 4172645 w 4876800"/>
                <a:gd name="connsiteY34" fmla="*/ 3577638 h 4876800"/>
                <a:gd name="connsiteX35" fmla="*/ 4038219 w 4876800"/>
                <a:gd name="connsiteY35" fmla="*/ 3543957 h 4876800"/>
                <a:gd name="connsiteX36" fmla="*/ 3494579 w 4876800"/>
                <a:gd name="connsiteY36" fmla="*/ 4087597 h 4876800"/>
                <a:gd name="connsiteX37" fmla="*/ 3521754 w 4876800"/>
                <a:gd name="connsiteY37" fmla="*/ 4209059 h 4876800"/>
                <a:gd name="connsiteX38" fmla="*/ 3236004 w 4876800"/>
                <a:gd name="connsiteY38" fmla="*/ 4494809 h 4876800"/>
                <a:gd name="connsiteX39" fmla="*/ 2950254 w 4876800"/>
                <a:gd name="connsiteY39" fmla="*/ 4209059 h 4876800"/>
                <a:gd name="connsiteX40" fmla="*/ 2978696 w 4876800"/>
                <a:gd name="connsiteY40" fmla="*/ 4084853 h 4876800"/>
                <a:gd name="connsiteX41" fmla="*/ 2624566 w 4876800"/>
                <a:gd name="connsiteY41" fmla="*/ 3730723 h 4876800"/>
                <a:gd name="connsiteX42" fmla="*/ 2483491 w 4876800"/>
                <a:gd name="connsiteY42" fmla="*/ 3768128 h 4876800"/>
                <a:gd name="connsiteX43" fmla="*/ 2356970 w 4876800"/>
                <a:gd name="connsiteY43" fmla="*/ 3738496 h 4876800"/>
                <a:gd name="connsiteX44" fmla="*/ 2009403 w 4876800"/>
                <a:gd name="connsiteY44" fmla="*/ 4086063 h 4876800"/>
                <a:gd name="connsiteX45" fmla="*/ 2037445 w 4876800"/>
                <a:gd name="connsiteY45" fmla="*/ 4209450 h 4876800"/>
                <a:gd name="connsiteX46" fmla="*/ 1751695 w 4876800"/>
                <a:gd name="connsiteY46" fmla="*/ 4495200 h 4876800"/>
                <a:gd name="connsiteX47" fmla="*/ 1465945 w 4876800"/>
                <a:gd name="connsiteY47" fmla="*/ 4209450 h 4876800"/>
                <a:gd name="connsiteX48" fmla="*/ 1751695 w 4876800"/>
                <a:gd name="connsiteY48" fmla="*/ 3923700 h 4876800"/>
                <a:gd name="connsiteX49" fmla="*/ 1874539 w 4876800"/>
                <a:gd name="connsiteY49" fmla="*/ 3951503 h 4876800"/>
                <a:gd name="connsiteX50" fmla="*/ 2224059 w 4876800"/>
                <a:gd name="connsiteY50" fmla="*/ 3601984 h 4876800"/>
                <a:gd name="connsiteX51" fmla="*/ 2197722 w 4876800"/>
                <a:gd name="connsiteY51" fmla="*/ 3482378 h 4876800"/>
                <a:gd name="connsiteX52" fmla="*/ 2483472 w 4876800"/>
                <a:gd name="connsiteY52" fmla="*/ 3196628 h 4876800"/>
                <a:gd name="connsiteX53" fmla="*/ 2769222 w 4876800"/>
                <a:gd name="connsiteY53" fmla="*/ 3482378 h 4876800"/>
                <a:gd name="connsiteX54" fmla="*/ 2749582 w 4876800"/>
                <a:gd name="connsiteY54" fmla="*/ 3586324 h 4876800"/>
                <a:gd name="connsiteX55" fmla="*/ 3113989 w 4876800"/>
                <a:gd name="connsiteY55" fmla="*/ 3950732 h 4876800"/>
                <a:gd name="connsiteX56" fmla="*/ 3236004 w 4876800"/>
                <a:gd name="connsiteY56" fmla="*/ 3923309 h 4876800"/>
                <a:gd name="connsiteX57" fmla="*/ 3360734 w 4876800"/>
                <a:gd name="connsiteY57" fmla="*/ 3952018 h 4876800"/>
                <a:gd name="connsiteX58" fmla="*/ 3909498 w 4876800"/>
                <a:gd name="connsiteY58" fmla="*/ 3403254 h 4876800"/>
                <a:gd name="connsiteX59" fmla="*/ 3886895 w 4876800"/>
                <a:gd name="connsiteY59" fmla="*/ 3291888 h 4876800"/>
                <a:gd name="connsiteX60" fmla="*/ 4172645 w 4876800"/>
                <a:gd name="connsiteY60" fmla="*/ 3006138 h 4876800"/>
                <a:gd name="connsiteX61" fmla="*/ 4130231 w 4876800"/>
                <a:gd name="connsiteY61" fmla="*/ 2238375 h 4876800"/>
                <a:gd name="connsiteX62" fmla="*/ 4197563 w 4876800"/>
                <a:gd name="connsiteY62" fmla="*/ 2266283 h 4876800"/>
                <a:gd name="connsiteX63" fmla="*/ 4225481 w 4876800"/>
                <a:gd name="connsiteY63" fmla="*/ 2333625 h 4876800"/>
                <a:gd name="connsiteX64" fmla="*/ 4197563 w 4876800"/>
                <a:gd name="connsiteY64" fmla="*/ 2400957 h 4876800"/>
                <a:gd name="connsiteX65" fmla="*/ 4130231 w 4876800"/>
                <a:gd name="connsiteY65" fmla="*/ 2428875 h 4876800"/>
                <a:gd name="connsiteX66" fmla="*/ 4062889 w 4876800"/>
                <a:gd name="connsiteY66" fmla="*/ 2400957 h 4876800"/>
                <a:gd name="connsiteX67" fmla="*/ 4034981 w 4876800"/>
                <a:gd name="connsiteY67" fmla="*/ 2333625 h 4876800"/>
                <a:gd name="connsiteX68" fmla="*/ 4062889 w 4876800"/>
                <a:gd name="connsiteY68" fmla="*/ 2266283 h 4876800"/>
                <a:gd name="connsiteX69" fmla="*/ 4130231 w 4876800"/>
                <a:gd name="connsiteY69" fmla="*/ 2238375 h 4876800"/>
                <a:gd name="connsiteX70" fmla="*/ 3193838 w 4876800"/>
                <a:gd name="connsiteY70" fmla="*/ 2238375 h 4876800"/>
                <a:gd name="connsiteX71" fmla="*/ 3696558 w 4876800"/>
                <a:gd name="connsiteY71" fmla="*/ 2238375 h 4876800"/>
                <a:gd name="connsiteX72" fmla="*/ 3791808 w 4876800"/>
                <a:gd name="connsiteY72" fmla="*/ 2333625 h 4876800"/>
                <a:gd name="connsiteX73" fmla="*/ 3696558 w 4876800"/>
                <a:gd name="connsiteY73" fmla="*/ 2428875 h 4876800"/>
                <a:gd name="connsiteX74" fmla="*/ 3193838 w 4876800"/>
                <a:gd name="connsiteY74" fmla="*/ 2428875 h 4876800"/>
                <a:gd name="connsiteX75" fmla="*/ 3098588 w 4876800"/>
                <a:gd name="connsiteY75" fmla="*/ 2333625 h 4876800"/>
                <a:gd name="connsiteX76" fmla="*/ 3193838 w 4876800"/>
                <a:gd name="connsiteY76" fmla="*/ 2238375 h 4876800"/>
                <a:gd name="connsiteX77" fmla="*/ 3193838 w 4876800"/>
                <a:gd name="connsiteY77" fmla="*/ 1781175 h 4876800"/>
                <a:gd name="connsiteX78" fmla="*/ 4357355 w 4876800"/>
                <a:gd name="connsiteY78" fmla="*/ 1781175 h 4876800"/>
                <a:gd name="connsiteX79" fmla="*/ 4452605 w 4876800"/>
                <a:gd name="connsiteY79" fmla="*/ 1876425 h 4876800"/>
                <a:gd name="connsiteX80" fmla="*/ 4357355 w 4876800"/>
                <a:gd name="connsiteY80" fmla="*/ 1971675 h 4876800"/>
                <a:gd name="connsiteX81" fmla="*/ 3193838 w 4876800"/>
                <a:gd name="connsiteY81" fmla="*/ 1971675 h 4876800"/>
                <a:gd name="connsiteX82" fmla="*/ 3098588 w 4876800"/>
                <a:gd name="connsiteY82" fmla="*/ 1876425 h 4876800"/>
                <a:gd name="connsiteX83" fmla="*/ 3193838 w 4876800"/>
                <a:gd name="connsiteY83" fmla="*/ 1781175 h 4876800"/>
                <a:gd name="connsiteX84" fmla="*/ 3193838 w 4876800"/>
                <a:gd name="connsiteY84" fmla="*/ 1323975 h 4876800"/>
                <a:gd name="connsiteX85" fmla="*/ 4357355 w 4876800"/>
                <a:gd name="connsiteY85" fmla="*/ 1323975 h 4876800"/>
                <a:gd name="connsiteX86" fmla="*/ 4452605 w 4876800"/>
                <a:gd name="connsiteY86" fmla="*/ 1419225 h 4876800"/>
                <a:gd name="connsiteX87" fmla="*/ 4357355 w 4876800"/>
                <a:gd name="connsiteY87" fmla="*/ 1514475 h 4876800"/>
                <a:gd name="connsiteX88" fmla="*/ 3193838 w 4876800"/>
                <a:gd name="connsiteY88" fmla="*/ 1514475 h 4876800"/>
                <a:gd name="connsiteX89" fmla="*/ 3098588 w 4876800"/>
                <a:gd name="connsiteY89" fmla="*/ 1419225 h 4876800"/>
                <a:gd name="connsiteX90" fmla="*/ 3193838 w 4876800"/>
                <a:gd name="connsiteY90" fmla="*/ 1323975 h 4876800"/>
                <a:gd name="connsiteX91" fmla="*/ 2418302 w 4876800"/>
                <a:gd name="connsiteY91" fmla="*/ 1296086 h 4876800"/>
                <a:gd name="connsiteX92" fmla="*/ 1666694 w 4876800"/>
                <a:gd name="connsiteY92" fmla="*/ 2047684 h 4876800"/>
                <a:gd name="connsiteX93" fmla="*/ 1666656 w 4876800"/>
                <a:gd name="connsiteY93" fmla="*/ 2047713 h 4876800"/>
                <a:gd name="connsiteX94" fmla="*/ 1599333 w 4876800"/>
                <a:gd name="connsiteY94" fmla="*/ 2075583 h 4876800"/>
                <a:gd name="connsiteX95" fmla="*/ 535895 w 4876800"/>
                <a:gd name="connsiteY95" fmla="*/ 2075583 h 4876800"/>
                <a:gd name="connsiteX96" fmla="*/ 1599333 w 4876800"/>
                <a:gd name="connsiteY96" fmla="*/ 3048000 h 4876800"/>
                <a:gd name="connsiteX97" fmla="*/ 2667000 w 4876800"/>
                <a:gd name="connsiteY97" fmla="*/ 1980333 h 4876800"/>
                <a:gd name="connsiteX98" fmla="*/ 2418302 w 4876800"/>
                <a:gd name="connsiteY98" fmla="*/ 1296086 h 4876800"/>
                <a:gd name="connsiteX99" fmla="*/ 1694583 w 4876800"/>
                <a:gd name="connsiteY99" fmla="*/ 916895 h 4876800"/>
                <a:gd name="connsiteX100" fmla="*/ 1694583 w 4876800"/>
                <a:gd name="connsiteY100" fmla="*/ 1750380 h 4876800"/>
                <a:gd name="connsiteX101" fmla="*/ 2283571 w 4876800"/>
                <a:gd name="connsiteY101" fmla="*/ 1161402 h 4876800"/>
                <a:gd name="connsiteX102" fmla="*/ 1694583 w 4876800"/>
                <a:gd name="connsiteY102" fmla="*/ 916895 h 4876800"/>
                <a:gd name="connsiteX103" fmla="*/ 1599333 w 4876800"/>
                <a:gd name="connsiteY103" fmla="*/ 722176 h 4876800"/>
                <a:gd name="connsiteX104" fmla="*/ 2857500 w 4876800"/>
                <a:gd name="connsiteY104" fmla="*/ 1980333 h 4876800"/>
                <a:gd name="connsiteX105" fmla="*/ 1599333 w 4876800"/>
                <a:gd name="connsiteY105" fmla="*/ 3238500 h 4876800"/>
                <a:gd name="connsiteX106" fmla="*/ 341176 w 4876800"/>
                <a:gd name="connsiteY106" fmla="*/ 1980333 h 4876800"/>
                <a:gd name="connsiteX107" fmla="*/ 436426 w 4876800"/>
                <a:gd name="connsiteY107" fmla="*/ 1885083 h 4876800"/>
                <a:gd name="connsiteX108" fmla="*/ 1504083 w 4876800"/>
                <a:gd name="connsiteY108" fmla="*/ 1885083 h 4876800"/>
                <a:gd name="connsiteX109" fmla="*/ 1504083 w 4876800"/>
                <a:gd name="connsiteY109" fmla="*/ 817426 h 4876800"/>
                <a:gd name="connsiteX110" fmla="*/ 1599333 w 4876800"/>
                <a:gd name="connsiteY110" fmla="*/ 722176 h 4876800"/>
                <a:gd name="connsiteX111" fmla="*/ 1162907 w 4876800"/>
                <a:gd name="connsiteY111" fmla="*/ 575719 h 4876800"/>
                <a:gd name="connsiteX112" fmla="*/ 194710 w 4876800"/>
                <a:gd name="connsiteY112" fmla="*/ 1543917 h 4876800"/>
                <a:gd name="connsiteX113" fmla="*/ 1162907 w 4876800"/>
                <a:gd name="connsiteY113" fmla="*/ 1543917 h 4876800"/>
                <a:gd name="connsiteX114" fmla="*/ 4010025 w 4876800"/>
                <a:gd name="connsiteY114" fmla="*/ 325183 h 4876800"/>
                <a:gd name="connsiteX115" fmla="*/ 4010025 w 4876800"/>
                <a:gd name="connsiteY115" fmla="*/ 771525 h 4876800"/>
                <a:gd name="connsiteX116" fmla="*/ 4105275 w 4876800"/>
                <a:gd name="connsiteY116" fmla="*/ 866775 h 4876800"/>
                <a:gd name="connsiteX117" fmla="*/ 4551693 w 4876800"/>
                <a:gd name="connsiteY117" fmla="*/ 866775 h 4876800"/>
                <a:gd name="connsiteX118" fmla="*/ 1085850 w 4876800"/>
                <a:gd name="connsiteY118" fmla="*/ 0 h 4876800"/>
                <a:gd name="connsiteX119" fmla="*/ 3914775 w 4876800"/>
                <a:gd name="connsiteY119" fmla="*/ 0 h 4876800"/>
                <a:gd name="connsiteX120" fmla="*/ 3982117 w 4876800"/>
                <a:gd name="connsiteY120" fmla="*/ 27898 h 4876800"/>
                <a:gd name="connsiteX121" fmla="*/ 4848892 w 4876800"/>
                <a:gd name="connsiteY121" fmla="*/ 894550 h 4876800"/>
                <a:gd name="connsiteX122" fmla="*/ 4876800 w 4876800"/>
                <a:gd name="connsiteY122" fmla="*/ 961901 h 4876800"/>
                <a:gd name="connsiteX123" fmla="*/ 4876800 w 4876800"/>
                <a:gd name="connsiteY123" fmla="*/ 4591050 h 4876800"/>
                <a:gd name="connsiteX124" fmla="*/ 4591050 w 4876800"/>
                <a:gd name="connsiteY124" fmla="*/ 4876800 h 4876800"/>
                <a:gd name="connsiteX125" fmla="*/ 1085850 w 4876800"/>
                <a:gd name="connsiteY125" fmla="*/ 4876800 h 4876800"/>
                <a:gd name="connsiteX126" fmla="*/ 800100 w 4876800"/>
                <a:gd name="connsiteY126" fmla="*/ 4591050 h 4876800"/>
                <a:gd name="connsiteX127" fmla="*/ 800100 w 4876800"/>
                <a:gd name="connsiteY127" fmla="*/ 3775072 h 4876800"/>
                <a:gd name="connsiteX128" fmla="*/ 895350 w 4876800"/>
                <a:gd name="connsiteY128" fmla="*/ 3679822 h 4876800"/>
                <a:gd name="connsiteX129" fmla="*/ 990600 w 4876800"/>
                <a:gd name="connsiteY129" fmla="*/ 3775072 h 4876800"/>
                <a:gd name="connsiteX130" fmla="*/ 990600 w 4876800"/>
                <a:gd name="connsiteY130" fmla="*/ 4591050 h 4876800"/>
                <a:gd name="connsiteX131" fmla="*/ 1085850 w 4876800"/>
                <a:gd name="connsiteY131" fmla="*/ 4686300 h 4876800"/>
                <a:gd name="connsiteX132" fmla="*/ 4591050 w 4876800"/>
                <a:gd name="connsiteY132" fmla="*/ 4686300 h 4876800"/>
                <a:gd name="connsiteX133" fmla="*/ 4686300 w 4876800"/>
                <a:gd name="connsiteY133" fmla="*/ 4591050 h 4876800"/>
                <a:gd name="connsiteX134" fmla="*/ 4686300 w 4876800"/>
                <a:gd name="connsiteY134" fmla="*/ 1057275 h 4876800"/>
                <a:gd name="connsiteX135" fmla="*/ 4105275 w 4876800"/>
                <a:gd name="connsiteY135" fmla="*/ 1057275 h 4876800"/>
                <a:gd name="connsiteX136" fmla="*/ 3819525 w 4876800"/>
                <a:gd name="connsiteY136" fmla="*/ 771525 h 4876800"/>
                <a:gd name="connsiteX137" fmla="*/ 3819525 w 4876800"/>
                <a:gd name="connsiteY137" fmla="*/ 190500 h 4876800"/>
                <a:gd name="connsiteX138" fmla="*/ 1085850 w 4876800"/>
                <a:gd name="connsiteY138" fmla="*/ 190500 h 4876800"/>
                <a:gd name="connsiteX139" fmla="*/ 990600 w 4876800"/>
                <a:gd name="connsiteY139" fmla="*/ 285750 h 4876800"/>
                <a:gd name="connsiteX140" fmla="*/ 990600 w 4876800"/>
                <a:gd name="connsiteY140" fmla="*/ 409737 h 4876800"/>
                <a:gd name="connsiteX141" fmla="*/ 1258167 w 4876800"/>
                <a:gd name="connsiteY141" fmla="*/ 381000 h 4876800"/>
                <a:gd name="connsiteX142" fmla="*/ 1353417 w 4876800"/>
                <a:gd name="connsiteY142" fmla="*/ 476250 h 4876800"/>
                <a:gd name="connsiteX143" fmla="*/ 1353417 w 4876800"/>
                <a:gd name="connsiteY143" fmla="*/ 1639167 h 4876800"/>
                <a:gd name="connsiteX144" fmla="*/ 1258167 w 4876800"/>
                <a:gd name="connsiteY144" fmla="*/ 1734417 h 4876800"/>
                <a:gd name="connsiteX145" fmla="*/ 95250 w 4876800"/>
                <a:gd name="connsiteY145" fmla="*/ 1734417 h 4876800"/>
                <a:gd name="connsiteX146" fmla="*/ 0 w 4876800"/>
                <a:gd name="connsiteY146" fmla="*/ 1639167 h 4876800"/>
                <a:gd name="connsiteX147" fmla="*/ 800100 w 4876800"/>
                <a:gd name="connsiteY147" fmla="*/ 467334 h 4876800"/>
                <a:gd name="connsiteX148" fmla="*/ 800100 w 4876800"/>
                <a:gd name="connsiteY148" fmla="*/ 285750 h 4876800"/>
                <a:gd name="connsiteX149" fmla="*/ 1085850 w 4876800"/>
                <a:gd name="connsiteY149" fmla="*/ 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4876800" h="4876800">
                  <a:moveTo>
                    <a:pt x="1751685" y="4114209"/>
                  </a:moveTo>
                  <a:cubicBezTo>
                    <a:pt x="1699164" y="4114209"/>
                    <a:pt x="1656435" y="4156939"/>
                    <a:pt x="1656435" y="4209459"/>
                  </a:cubicBezTo>
                  <a:cubicBezTo>
                    <a:pt x="1656435" y="4261980"/>
                    <a:pt x="1699164" y="4304709"/>
                    <a:pt x="1751685" y="4304709"/>
                  </a:cubicBezTo>
                  <a:cubicBezTo>
                    <a:pt x="1804206" y="4304709"/>
                    <a:pt x="1846935" y="4261971"/>
                    <a:pt x="1846935" y="4209459"/>
                  </a:cubicBezTo>
                  <a:cubicBezTo>
                    <a:pt x="1846935" y="4183790"/>
                    <a:pt x="1836677" y="4160491"/>
                    <a:pt x="1820103" y="4143347"/>
                  </a:cubicBezTo>
                  <a:cubicBezTo>
                    <a:pt x="1819637" y="4142908"/>
                    <a:pt x="1819141" y="4142527"/>
                    <a:pt x="1818684" y="4142070"/>
                  </a:cubicBezTo>
                  <a:cubicBezTo>
                    <a:pt x="1818294" y="4141680"/>
                    <a:pt x="1817960" y="4141251"/>
                    <a:pt x="1817579" y="4140851"/>
                  </a:cubicBezTo>
                  <a:cubicBezTo>
                    <a:pt x="1800453" y="4124392"/>
                    <a:pt x="1777260" y="4114209"/>
                    <a:pt x="1751685" y="4114209"/>
                  </a:cubicBezTo>
                  <a:close/>
                  <a:moveTo>
                    <a:pt x="3235985" y="4113809"/>
                  </a:moveTo>
                  <a:cubicBezTo>
                    <a:pt x="3183464" y="4113809"/>
                    <a:pt x="3140735" y="4156539"/>
                    <a:pt x="3140735" y="4209059"/>
                  </a:cubicBezTo>
                  <a:cubicBezTo>
                    <a:pt x="3140735" y="4261580"/>
                    <a:pt x="3183464" y="4304309"/>
                    <a:pt x="3235985" y="4304309"/>
                  </a:cubicBezTo>
                  <a:cubicBezTo>
                    <a:pt x="3288506" y="4304309"/>
                    <a:pt x="3331235" y="4261580"/>
                    <a:pt x="3331235" y="4209059"/>
                  </a:cubicBezTo>
                  <a:cubicBezTo>
                    <a:pt x="3331235" y="4156539"/>
                    <a:pt x="3288506" y="4113809"/>
                    <a:pt x="3235985" y="4113809"/>
                  </a:cubicBezTo>
                  <a:close/>
                  <a:moveTo>
                    <a:pt x="2483472" y="3387128"/>
                  </a:moveTo>
                  <a:cubicBezTo>
                    <a:pt x="2430951" y="3387128"/>
                    <a:pt x="2388222" y="3429857"/>
                    <a:pt x="2388222" y="3482378"/>
                  </a:cubicBezTo>
                  <a:cubicBezTo>
                    <a:pt x="2388222" y="3534899"/>
                    <a:pt x="2430951" y="3577628"/>
                    <a:pt x="2483472" y="3577628"/>
                  </a:cubicBezTo>
                  <a:cubicBezTo>
                    <a:pt x="2535993" y="3577628"/>
                    <a:pt x="2578722" y="3534899"/>
                    <a:pt x="2578722" y="3482378"/>
                  </a:cubicBezTo>
                  <a:cubicBezTo>
                    <a:pt x="2578722" y="3429857"/>
                    <a:pt x="2535993" y="3387128"/>
                    <a:pt x="2483472" y="3387128"/>
                  </a:cubicBezTo>
                  <a:close/>
                  <a:moveTo>
                    <a:pt x="895350" y="3333750"/>
                  </a:moveTo>
                  <a:cubicBezTo>
                    <a:pt x="920400" y="3333750"/>
                    <a:pt x="944975" y="3343932"/>
                    <a:pt x="962682" y="3361658"/>
                  </a:cubicBezTo>
                  <a:cubicBezTo>
                    <a:pt x="980408" y="3379375"/>
                    <a:pt x="990600" y="3403949"/>
                    <a:pt x="990600" y="3429000"/>
                  </a:cubicBezTo>
                  <a:cubicBezTo>
                    <a:pt x="990600" y="3454051"/>
                    <a:pt x="980408" y="3478625"/>
                    <a:pt x="962682" y="3496332"/>
                  </a:cubicBezTo>
                  <a:cubicBezTo>
                    <a:pt x="944975" y="3514058"/>
                    <a:pt x="920400" y="3524250"/>
                    <a:pt x="895350" y="3524250"/>
                  </a:cubicBezTo>
                  <a:cubicBezTo>
                    <a:pt x="870299" y="3524250"/>
                    <a:pt x="845725" y="3514058"/>
                    <a:pt x="828008" y="3496332"/>
                  </a:cubicBezTo>
                  <a:cubicBezTo>
                    <a:pt x="810282" y="3478625"/>
                    <a:pt x="800100" y="3454051"/>
                    <a:pt x="800100" y="3429000"/>
                  </a:cubicBezTo>
                  <a:cubicBezTo>
                    <a:pt x="800100" y="3403949"/>
                    <a:pt x="810291" y="3379375"/>
                    <a:pt x="828008" y="3361658"/>
                  </a:cubicBezTo>
                  <a:cubicBezTo>
                    <a:pt x="845725" y="3343932"/>
                    <a:pt x="870299" y="3333750"/>
                    <a:pt x="895350" y="3333750"/>
                  </a:cubicBezTo>
                  <a:close/>
                  <a:moveTo>
                    <a:pt x="4172626" y="3196628"/>
                  </a:moveTo>
                  <a:cubicBezTo>
                    <a:pt x="4120115" y="3196628"/>
                    <a:pt x="4077376" y="3239357"/>
                    <a:pt x="4077376" y="3291878"/>
                  </a:cubicBezTo>
                  <a:cubicBezTo>
                    <a:pt x="4077376" y="3344399"/>
                    <a:pt x="4120105" y="3387128"/>
                    <a:pt x="4172626" y="3387128"/>
                  </a:cubicBezTo>
                  <a:cubicBezTo>
                    <a:pt x="4225147" y="3387128"/>
                    <a:pt x="4267876" y="3344399"/>
                    <a:pt x="4267876" y="3291878"/>
                  </a:cubicBezTo>
                  <a:cubicBezTo>
                    <a:pt x="4267876" y="3239357"/>
                    <a:pt x="4225147" y="3196628"/>
                    <a:pt x="4172626" y="3196628"/>
                  </a:cubicBezTo>
                  <a:close/>
                  <a:moveTo>
                    <a:pt x="4172645" y="3006138"/>
                  </a:moveTo>
                  <a:cubicBezTo>
                    <a:pt x="4330208" y="3006138"/>
                    <a:pt x="4458395" y="3134325"/>
                    <a:pt x="4458395" y="3291888"/>
                  </a:cubicBezTo>
                  <a:cubicBezTo>
                    <a:pt x="4458395" y="3449450"/>
                    <a:pt x="4330208" y="3577638"/>
                    <a:pt x="4172645" y="3577638"/>
                  </a:cubicBezTo>
                  <a:cubicBezTo>
                    <a:pt x="4124077" y="3577638"/>
                    <a:pt x="4078310" y="3565427"/>
                    <a:pt x="4038219" y="3543957"/>
                  </a:cubicBezTo>
                  <a:lnTo>
                    <a:pt x="3494579" y="4087597"/>
                  </a:lnTo>
                  <a:cubicBezTo>
                    <a:pt x="3511982" y="4124477"/>
                    <a:pt x="3521754" y="4165645"/>
                    <a:pt x="3521754" y="4209059"/>
                  </a:cubicBezTo>
                  <a:cubicBezTo>
                    <a:pt x="3521754" y="4366622"/>
                    <a:pt x="3393567" y="4494809"/>
                    <a:pt x="3236004" y="4494809"/>
                  </a:cubicBezTo>
                  <a:cubicBezTo>
                    <a:pt x="3078442" y="4494809"/>
                    <a:pt x="2950254" y="4366622"/>
                    <a:pt x="2950254" y="4209059"/>
                  </a:cubicBezTo>
                  <a:cubicBezTo>
                    <a:pt x="2950254" y="4164568"/>
                    <a:pt x="2960484" y="4122430"/>
                    <a:pt x="2978696" y="4084853"/>
                  </a:cubicBezTo>
                  <a:lnTo>
                    <a:pt x="2624566" y="3730723"/>
                  </a:lnTo>
                  <a:cubicBezTo>
                    <a:pt x="2582913" y="3754479"/>
                    <a:pt x="2534783" y="3768128"/>
                    <a:pt x="2483491" y="3768128"/>
                  </a:cubicBezTo>
                  <a:cubicBezTo>
                    <a:pt x="2438076" y="3768128"/>
                    <a:pt x="2395137" y="3757431"/>
                    <a:pt x="2356970" y="3738496"/>
                  </a:cubicBezTo>
                  <a:lnTo>
                    <a:pt x="2009403" y="4086063"/>
                  </a:lnTo>
                  <a:cubicBezTo>
                    <a:pt x="2027367" y="4123430"/>
                    <a:pt x="2037445" y="4165282"/>
                    <a:pt x="2037445" y="4209450"/>
                  </a:cubicBezTo>
                  <a:cubicBezTo>
                    <a:pt x="2037445" y="4367013"/>
                    <a:pt x="1909257" y="4495200"/>
                    <a:pt x="1751695" y="4495200"/>
                  </a:cubicBezTo>
                  <a:cubicBezTo>
                    <a:pt x="1594132" y="4495200"/>
                    <a:pt x="1465945" y="4367013"/>
                    <a:pt x="1465945" y="4209450"/>
                  </a:cubicBezTo>
                  <a:cubicBezTo>
                    <a:pt x="1465945" y="4051887"/>
                    <a:pt x="1594132" y="3923700"/>
                    <a:pt x="1751695" y="3923700"/>
                  </a:cubicBezTo>
                  <a:cubicBezTo>
                    <a:pt x="1795643" y="3923700"/>
                    <a:pt x="1837306" y="3933692"/>
                    <a:pt x="1874539" y="3951503"/>
                  </a:cubicBezTo>
                  <a:lnTo>
                    <a:pt x="2224059" y="3601984"/>
                  </a:lnTo>
                  <a:cubicBezTo>
                    <a:pt x="2207199" y="3565570"/>
                    <a:pt x="2197722" y="3525069"/>
                    <a:pt x="2197722" y="3482378"/>
                  </a:cubicBezTo>
                  <a:cubicBezTo>
                    <a:pt x="2197722" y="3324816"/>
                    <a:pt x="2325909" y="3196628"/>
                    <a:pt x="2483472" y="3196628"/>
                  </a:cubicBezTo>
                  <a:cubicBezTo>
                    <a:pt x="2641034" y="3196628"/>
                    <a:pt x="2769222" y="3324816"/>
                    <a:pt x="2769222" y="3482378"/>
                  </a:cubicBezTo>
                  <a:cubicBezTo>
                    <a:pt x="2769222" y="3519049"/>
                    <a:pt x="2762212" y="3554092"/>
                    <a:pt x="2749582" y="3586324"/>
                  </a:cubicBezTo>
                  <a:lnTo>
                    <a:pt x="3113989" y="3950732"/>
                  </a:lnTo>
                  <a:cubicBezTo>
                    <a:pt x="3151013" y="3933177"/>
                    <a:pt x="3192370" y="3923309"/>
                    <a:pt x="3236004" y="3923309"/>
                  </a:cubicBezTo>
                  <a:cubicBezTo>
                    <a:pt x="3280695" y="3923309"/>
                    <a:pt x="3323024" y="3933644"/>
                    <a:pt x="3360734" y="3952018"/>
                  </a:cubicBezTo>
                  <a:lnTo>
                    <a:pt x="3909498" y="3403254"/>
                  </a:lnTo>
                  <a:cubicBezTo>
                    <a:pt x="3894953" y="3369012"/>
                    <a:pt x="3886895" y="3331378"/>
                    <a:pt x="3886895" y="3291888"/>
                  </a:cubicBezTo>
                  <a:cubicBezTo>
                    <a:pt x="3886895" y="3134325"/>
                    <a:pt x="4015083" y="3006138"/>
                    <a:pt x="4172645" y="3006138"/>
                  </a:cubicBezTo>
                  <a:close/>
                  <a:moveTo>
                    <a:pt x="4130231" y="2238375"/>
                  </a:moveTo>
                  <a:cubicBezTo>
                    <a:pt x="4155282" y="2238375"/>
                    <a:pt x="4179856" y="2248567"/>
                    <a:pt x="4197563" y="2266283"/>
                  </a:cubicBezTo>
                  <a:cubicBezTo>
                    <a:pt x="4215289" y="2283999"/>
                    <a:pt x="4225481" y="2308574"/>
                    <a:pt x="4225481" y="2333625"/>
                  </a:cubicBezTo>
                  <a:cubicBezTo>
                    <a:pt x="4225481" y="2358676"/>
                    <a:pt x="4215280" y="2383250"/>
                    <a:pt x="4197563" y="2400957"/>
                  </a:cubicBezTo>
                  <a:cubicBezTo>
                    <a:pt x="4179856" y="2418683"/>
                    <a:pt x="4155282" y="2428875"/>
                    <a:pt x="4130231" y="2428875"/>
                  </a:cubicBezTo>
                  <a:cubicBezTo>
                    <a:pt x="4105085" y="2428875"/>
                    <a:pt x="4080606" y="2418673"/>
                    <a:pt x="4062889" y="2400957"/>
                  </a:cubicBezTo>
                  <a:cubicBezTo>
                    <a:pt x="4045163" y="2383250"/>
                    <a:pt x="4034981" y="2358676"/>
                    <a:pt x="4034981" y="2333625"/>
                  </a:cubicBezTo>
                  <a:cubicBezTo>
                    <a:pt x="4034981" y="2308574"/>
                    <a:pt x="4045173" y="2283999"/>
                    <a:pt x="4062889" y="2266283"/>
                  </a:cubicBezTo>
                  <a:cubicBezTo>
                    <a:pt x="4080606" y="2248557"/>
                    <a:pt x="4105180" y="2238375"/>
                    <a:pt x="4130231" y="2238375"/>
                  </a:cubicBezTo>
                  <a:close/>
                  <a:moveTo>
                    <a:pt x="3193838" y="2238375"/>
                  </a:moveTo>
                  <a:lnTo>
                    <a:pt x="3696558" y="2238375"/>
                  </a:lnTo>
                  <a:cubicBezTo>
                    <a:pt x="3749155" y="2238375"/>
                    <a:pt x="3791808" y="2281028"/>
                    <a:pt x="3791808" y="2333625"/>
                  </a:cubicBezTo>
                  <a:cubicBezTo>
                    <a:pt x="3791808" y="2386222"/>
                    <a:pt x="3749155" y="2428875"/>
                    <a:pt x="3696558" y="2428875"/>
                  </a:cubicBezTo>
                  <a:lnTo>
                    <a:pt x="3193838" y="2428875"/>
                  </a:lnTo>
                  <a:cubicBezTo>
                    <a:pt x="3141231" y="2428875"/>
                    <a:pt x="3098588" y="2386222"/>
                    <a:pt x="3098588" y="2333625"/>
                  </a:cubicBezTo>
                  <a:cubicBezTo>
                    <a:pt x="3098588" y="2281028"/>
                    <a:pt x="3141241" y="2238375"/>
                    <a:pt x="3193838" y="2238375"/>
                  </a:cubicBezTo>
                  <a:close/>
                  <a:moveTo>
                    <a:pt x="3193838" y="1781175"/>
                  </a:moveTo>
                  <a:lnTo>
                    <a:pt x="4357355" y="1781175"/>
                  </a:lnTo>
                  <a:cubicBezTo>
                    <a:pt x="4409952" y="1781175"/>
                    <a:pt x="4452605" y="1823828"/>
                    <a:pt x="4452605" y="1876425"/>
                  </a:cubicBezTo>
                  <a:cubicBezTo>
                    <a:pt x="4452605" y="1929022"/>
                    <a:pt x="4409952" y="1971675"/>
                    <a:pt x="4357355" y="1971675"/>
                  </a:cubicBezTo>
                  <a:lnTo>
                    <a:pt x="3193838" y="1971675"/>
                  </a:lnTo>
                  <a:cubicBezTo>
                    <a:pt x="3141231" y="1971675"/>
                    <a:pt x="3098588" y="1929022"/>
                    <a:pt x="3098588" y="1876425"/>
                  </a:cubicBezTo>
                  <a:cubicBezTo>
                    <a:pt x="3098588" y="1823828"/>
                    <a:pt x="3141241" y="1781175"/>
                    <a:pt x="3193838" y="1781175"/>
                  </a:cubicBezTo>
                  <a:close/>
                  <a:moveTo>
                    <a:pt x="3193838" y="1323975"/>
                  </a:moveTo>
                  <a:lnTo>
                    <a:pt x="4357355" y="1323975"/>
                  </a:lnTo>
                  <a:cubicBezTo>
                    <a:pt x="4409952" y="1323975"/>
                    <a:pt x="4452605" y="1366628"/>
                    <a:pt x="4452605" y="1419225"/>
                  </a:cubicBezTo>
                  <a:cubicBezTo>
                    <a:pt x="4452605" y="1471822"/>
                    <a:pt x="4409952" y="1514475"/>
                    <a:pt x="4357355" y="1514475"/>
                  </a:cubicBezTo>
                  <a:lnTo>
                    <a:pt x="3193838" y="1514475"/>
                  </a:lnTo>
                  <a:cubicBezTo>
                    <a:pt x="3141231" y="1514475"/>
                    <a:pt x="3098588" y="1471822"/>
                    <a:pt x="3098588" y="1419225"/>
                  </a:cubicBezTo>
                  <a:cubicBezTo>
                    <a:pt x="3098588" y="1366628"/>
                    <a:pt x="3141241" y="1323975"/>
                    <a:pt x="3193838" y="1323975"/>
                  </a:cubicBezTo>
                  <a:close/>
                  <a:moveTo>
                    <a:pt x="2418302" y="1296086"/>
                  </a:moveTo>
                  <a:lnTo>
                    <a:pt x="1666694" y="2047684"/>
                  </a:lnTo>
                  <a:cubicBezTo>
                    <a:pt x="1666675" y="2047703"/>
                    <a:pt x="1666665" y="2047703"/>
                    <a:pt x="1666656" y="2047713"/>
                  </a:cubicBezTo>
                  <a:cubicBezTo>
                    <a:pt x="1649416" y="2064934"/>
                    <a:pt x="1625622" y="2075583"/>
                    <a:pt x="1599333" y="2075583"/>
                  </a:cubicBezTo>
                  <a:lnTo>
                    <a:pt x="535895" y="2075583"/>
                  </a:lnTo>
                  <a:cubicBezTo>
                    <a:pt x="584216" y="2619861"/>
                    <a:pt x="1042721" y="3048000"/>
                    <a:pt x="1599333" y="3048000"/>
                  </a:cubicBezTo>
                  <a:cubicBezTo>
                    <a:pt x="2188045" y="3048000"/>
                    <a:pt x="2667000" y="2569045"/>
                    <a:pt x="2667000" y="1980333"/>
                  </a:cubicBezTo>
                  <a:cubicBezTo>
                    <a:pt x="2667000" y="1720205"/>
                    <a:pt x="2573474" y="1481509"/>
                    <a:pt x="2418302" y="1296086"/>
                  </a:cubicBezTo>
                  <a:close/>
                  <a:moveTo>
                    <a:pt x="1694583" y="916895"/>
                  </a:moveTo>
                  <a:lnTo>
                    <a:pt x="1694583" y="1750380"/>
                  </a:lnTo>
                  <a:lnTo>
                    <a:pt x="2283571" y="1161402"/>
                  </a:lnTo>
                  <a:cubicBezTo>
                    <a:pt x="2121027" y="1025366"/>
                    <a:pt x="1917563" y="936688"/>
                    <a:pt x="1694583" y="916895"/>
                  </a:cubicBezTo>
                  <a:close/>
                  <a:moveTo>
                    <a:pt x="1599333" y="722176"/>
                  </a:moveTo>
                  <a:cubicBezTo>
                    <a:pt x="2293086" y="722176"/>
                    <a:pt x="2857500" y="1286580"/>
                    <a:pt x="2857500" y="1980333"/>
                  </a:cubicBezTo>
                  <a:cubicBezTo>
                    <a:pt x="2857500" y="2674086"/>
                    <a:pt x="2293086" y="3238500"/>
                    <a:pt x="1599333" y="3238500"/>
                  </a:cubicBezTo>
                  <a:cubicBezTo>
                    <a:pt x="905580" y="3238500"/>
                    <a:pt x="341176" y="2674086"/>
                    <a:pt x="341176" y="1980333"/>
                  </a:cubicBezTo>
                  <a:cubicBezTo>
                    <a:pt x="341176" y="1927736"/>
                    <a:pt x="383829" y="1885083"/>
                    <a:pt x="436426" y="1885083"/>
                  </a:cubicBezTo>
                  <a:lnTo>
                    <a:pt x="1504083" y="1885083"/>
                  </a:lnTo>
                  <a:lnTo>
                    <a:pt x="1504083" y="817426"/>
                  </a:lnTo>
                  <a:cubicBezTo>
                    <a:pt x="1504083" y="764829"/>
                    <a:pt x="1546736" y="722176"/>
                    <a:pt x="1599333" y="722176"/>
                  </a:cubicBezTo>
                  <a:close/>
                  <a:moveTo>
                    <a:pt x="1162907" y="575719"/>
                  </a:moveTo>
                  <a:cubicBezTo>
                    <a:pt x="650014" y="621258"/>
                    <a:pt x="240249" y="1031014"/>
                    <a:pt x="194710" y="1543917"/>
                  </a:cubicBezTo>
                  <a:lnTo>
                    <a:pt x="1162907" y="1543917"/>
                  </a:lnTo>
                  <a:close/>
                  <a:moveTo>
                    <a:pt x="4010025" y="325183"/>
                  </a:moveTo>
                  <a:lnTo>
                    <a:pt x="4010025" y="771525"/>
                  </a:lnTo>
                  <a:cubicBezTo>
                    <a:pt x="4010025" y="824046"/>
                    <a:pt x="4052754" y="866775"/>
                    <a:pt x="4105275" y="866775"/>
                  </a:cubicBezTo>
                  <a:lnTo>
                    <a:pt x="4551693" y="866775"/>
                  </a:lnTo>
                  <a:close/>
                  <a:moveTo>
                    <a:pt x="1085850" y="0"/>
                  </a:moveTo>
                  <a:lnTo>
                    <a:pt x="3914775" y="0"/>
                  </a:lnTo>
                  <a:cubicBezTo>
                    <a:pt x="3940035" y="0"/>
                    <a:pt x="3964257" y="10039"/>
                    <a:pt x="3982117" y="27898"/>
                  </a:cubicBezTo>
                  <a:lnTo>
                    <a:pt x="4848892" y="894550"/>
                  </a:lnTo>
                  <a:cubicBezTo>
                    <a:pt x="4866761" y="912409"/>
                    <a:pt x="4876800" y="936641"/>
                    <a:pt x="4876800" y="961901"/>
                  </a:cubicBezTo>
                  <a:lnTo>
                    <a:pt x="4876800" y="4591050"/>
                  </a:lnTo>
                  <a:cubicBezTo>
                    <a:pt x="4876800" y="4748612"/>
                    <a:pt x="4748612" y="4876800"/>
                    <a:pt x="4591050" y="4876800"/>
                  </a:cubicBezTo>
                  <a:lnTo>
                    <a:pt x="1085850" y="4876800"/>
                  </a:lnTo>
                  <a:cubicBezTo>
                    <a:pt x="928287" y="4876800"/>
                    <a:pt x="800100" y="4748612"/>
                    <a:pt x="800100" y="4591050"/>
                  </a:cubicBezTo>
                  <a:lnTo>
                    <a:pt x="800100" y="3775072"/>
                  </a:lnTo>
                  <a:cubicBezTo>
                    <a:pt x="800100" y="3722475"/>
                    <a:pt x="842753" y="3679822"/>
                    <a:pt x="895350" y="3679822"/>
                  </a:cubicBezTo>
                  <a:cubicBezTo>
                    <a:pt x="947947" y="3679822"/>
                    <a:pt x="990600" y="3722475"/>
                    <a:pt x="990600" y="3775072"/>
                  </a:cubicBezTo>
                  <a:lnTo>
                    <a:pt x="990600" y="4591050"/>
                  </a:lnTo>
                  <a:cubicBezTo>
                    <a:pt x="990600" y="4643571"/>
                    <a:pt x="1033329" y="4686300"/>
                    <a:pt x="1085850" y="4686300"/>
                  </a:cubicBezTo>
                  <a:lnTo>
                    <a:pt x="4591050" y="4686300"/>
                  </a:lnTo>
                  <a:cubicBezTo>
                    <a:pt x="4643571" y="4686300"/>
                    <a:pt x="4686300" y="4643571"/>
                    <a:pt x="4686300" y="4591050"/>
                  </a:cubicBezTo>
                  <a:lnTo>
                    <a:pt x="4686300" y="1057275"/>
                  </a:lnTo>
                  <a:lnTo>
                    <a:pt x="4105275" y="1057275"/>
                  </a:lnTo>
                  <a:cubicBezTo>
                    <a:pt x="3947712" y="1057275"/>
                    <a:pt x="3819525" y="929087"/>
                    <a:pt x="3819525" y="771525"/>
                  </a:cubicBezTo>
                  <a:lnTo>
                    <a:pt x="3819525" y="190500"/>
                  </a:lnTo>
                  <a:lnTo>
                    <a:pt x="1085850" y="190500"/>
                  </a:lnTo>
                  <a:cubicBezTo>
                    <a:pt x="1033329" y="190500"/>
                    <a:pt x="990600" y="233229"/>
                    <a:pt x="990600" y="285750"/>
                  </a:cubicBezTo>
                  <a:lnTo>
                    <a:pt x="990600" y="409737"/>
                  </a:lnTo>
                  <a:cubicBezTo>
                    <a:pt x="1076868" y="390972"/>
                    <a:pt x="1166365" y="381000"/>
                    <a:pt x="1258167" y="381000"/>
                  </a:cubicBezTo>
                  <a:cubicBezTo>
                    <a:pt x="1310764" y="381000"/>
                    <a:pt x="1353417" y="423653"/>
                    <a:pt x="1353417" y="476250"/>
                  </a:cubicBezTo>
                  <a:lnTo>
                    <a:pt x="1353417" y="1639167"/>
                  </a:lnTo>
                  <a:cubicBezTo>
                    <a:pt x="1353417" y="1691764"/>
                    <a:pt x="1310764" y="1734417"/>
                    <a:pt x="1258167" y="1734417"/>
                  </a:cubicBezTo>
                  <a:lnTo>
                    <a:pt x="95250" y="1734417"/>
                  </a:lnTo>
                  <a:cubicBezTo>
                    <a:pt x="42653" y="1734417"/>
                    <a:pt x="0" y="1691764"/>
                    <a:pt x="0" y="1639167"/>
                  </a:cubicBezTo>
                  <a:cubicBezTo>
                    <a:pt x="0" y="1106948"/>
                    <a:pt x="332184" y="650881"/>
                    <a:pt x="800100" y="467334"/>
                  </a:cubicBezTo>
                  <a:lnTo>
                    <a:pt x="800100" y="285750"/>
                  </a:lnTo>
                  <a:cubicBezTo>
                    <a:pt x="800100" y="128187"/>
                    <a:pt x="928287" y="0"/>
                    <a:pt x="108585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: Shape 82">
              <a:extLst>
                <a:ext uri="{FF2B5EF4-FFF2-40B4-BE49-F238E27FC236}">
                  <a16:creationId xmlns:a16="http://schemas.microsoft.com/office/drawing/2014/main" xmlns="" id="{2CA0728C-0DA9-46CF-A9F1-9F7C0561E8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99899" y="2456226"/>
              <a:ext cx="426720" cy="425891"/>
            </a:xfrm>
            <a:custGeom>
              <a:avLst/>
              <a:gdLst>
                <a:gd name="connsiteX0" fmla="*/ 561512 w 4876784"/>
                <a:gd name="connsiteY0" fmla="*/ 3669487 h 4867304"/>
                <a:gd name="connsiteX1" fmla="*/ 751002 w 4876784"/>
                <a:gd name="connsiteY1" fmla="*/ 3859615 h 4867304"/>
                <a:gd name="connsiteX2" fmla="*/ 751002 w 4876784"/>
                <a:gd name="connsiteY2" fmla="*/ 4677165 h 4867304"/>
                <a:gd name="connsiteX3" fmla="*/ 560874 w 4876784"/>
                <a:gd name="connsiteY3" fmla="*/ 4867294 h 4867304"/>
                <a:gd name="connsiteX4" fmla="*/ 560864 w 4876784"/>
                <a:gd name="connsiteY4" fmla="*/ 4867294 h 4867304"/>
                <a:gd name="connsiteX5" fmla="*/ 370736 w 4876784"/>
                <a:gd name="connsiteY5" fmla="*/ 4677165 h 4867304"/>
                <a:gd name="connsiteX6" fmla="*/ 370736 w 4876784"/>
                <a:gd name="connsiteY6" fmla="*/ 3859615 h 4867304"/>
                <a:gd name="connsiteX7" fmla="*/ 561512 w 4876784"/>
                <a:gd name="connsiteY7" fmla="*/ 3669487 h 4867304"/>
                <a:gd name="connsiteX8" fmla="*/ 1311881 w 4876784"/>
                <a:gd name="connsiteY8" fmla="*/ 2813894 h 4867304"/>
                <a:gd name="connsiteX9" fmla="*/ 1502000 w 4876784"/>
                <a:gd name="connsiteY9" fmla="*/ 3004013 h 4867304"/>
                <a:gd name="connsiteX10" fmla="*/ 1502019 w 4876784"/>
                <a:gd name="connsiteY10" fmla="*/ 4677165 h 4867304"/>
                <a:gd name="connsiteX11" fmla="*/ 1311891 w 4876784"/>
                <a:gd name="connsiteY11" fmla="*/ 4867293 h 4867304"/>
                <a:gd name="connsiteX12" fmla="*/ 1311881 w 4876784"/>
                <a:gd name="connsiteY12" fmla="*/ 4867293 h 4867304"/>
                <a:gd name="connsiteX13" fmla="*/ 1121753 w 4876784"/>
                <a:gd name="connsiteY13" fmla="*/ 4677165 h 4867304"/>
                <a:gd name="connsiteX14" fmla="*/ 1121753 w 4876784"/>
                <a:gd name="connsiteY14" fmla="*/ 3004022 h 4867304"/>
                <a:gd name="connsiteX15" fmla="*/ 1311881 w 4876784"/>
                <a:gd name="connsiteY15" fmla="*/ 2813894 h 4867304"/>
                <a:gd name="connsiteX16" fmla="*/ 565342 w 4876784"/>
                <a:gd name="connsiteY16" fmla="*/ 2633298 h 4867304"/>
                <a:gd name="connsiteX17" fmla="*/ 700615 w 4876784"/>
                <a:gd name="connsiteY17" fmla="*/ 2686945 h 4867304"/>
                <a:gd name="connsiteX18" fmla="*/ 704701 w 4876784"/>
                <a:gd name="connsiteY18" fmla="*/ 2955798 h 4867304"/>
                <a:gd name="connsiteX19" fmla="*/ 326597 w 4876784"/>
                <a:gd name="connsiteY19" fmla="*/ 3345561 h 4867304"/>
                <a:gd name="connsiteX20" fmla="*/ 190113 w 4876784"/>
                <a:gd name="connsiteY20" fmla="*/ 3403301 h 4867304"/>
                <a:gd name="connsiteX21" fmla="*/ 57744 w 4876784"/>
                <a:gd name="connsiteY21" fmla="*/ 3349637 h 4867304"/>
                <a:gd name="connsiteX22" fmla="*/ 53658 w 4876784"/>
                <a:gd name="connsiteY22" fmla="*/ 3080785 h 4867304"/>
                <a:gd name="connsiteX23" fmla="*/ 431762 w 4876784"/>
                <a:gd name="connsiteY23" fmla="*/ 2691022 h 4867304"/>
                <a:gd name="connsiteX24" fmla="*/ 565342 w 4876784"/>
                <a:gd name="connsiteY24" fmla="*/ 2633298 h 4867304"/>
                <a:gd name="connsiteX25" fmla="*/ 2794876 w 4876784"/>
                <a:gd name="connsiteY25" fmla="*/ 2633281 h 4867304"/>
                <a:gd name="connsiteX26" fmla="*/ 2985014 w 4876784"/>
                <a:gd name="connsiteY26" fmla="*/ 2823409 h 4867304"/>
                <a:gd name="connsiteX27" fmla="*/ 2985014 w 4876784"/>
                <a:gd name="connsiteY27" fmla="*/ 4677165 h 4867304"/>
                <a:gd name="connsiteX28" fmla="*/ 2794886 w 4876784"/>
                <a:gd name="connsiteY28" fmla="*/ 4867293 h 4867304"/>
                <a:gd name="connsiteX29" fmla="*/ 2794876 w 4876784"/>
                <a:gd name="connsiteY29" fmla="*/ 4867293 h 4867304"/>
                <a:gd name="connsiteX30" fmla="*/ 2604748 w 4876784"/>
                <a:gd name="connsiteY30" fmla="*/ 4677165 h 4867304"/>
                <a:gd name="connsiteX31" fmla="*/ 2604748 w 4876784"/>
                <a:gd name="connsiteY31" fmla="*/ 2823409 h 4867304"/>
                <a:gd name="connsiteX32" fmla="*/ 2794876 w 4876784"/>
                <a:gd name="connsiteY32" fmla="*/ 2633281 h 4867304"/>
                <a:gd name="connsiteX33" fmla="*/ 2053384 w 4876784"/>
                <a:gd name="connsiteY33" fmla="*/ 2395623 h 4867304"/>
                <a:gd name="connsiteX34" fmla="*/ 2243513 w 4876784"/>
                <a:gd name="connsiteY34" fmla="*/ 2585742 h 4867304"/>
                <a:gd name="connsiteX35" fmla="*/ 2243513 w 4876784"/>
                <a:gd name="connsiteY35" fmla="*/ 4677165 h 4867304"/>
                <a:gd name="connsiteX36" fmla="*/ 2053384 w 4876784"/>
                <a:gd name="connsiteY36" fmla="*/ 4867294 h 4867304"/>
                <a:gd name="connsiteX37" fmla="*/ 1863256 w 4876784"/>
                <a:gd name="connsiteY37" fmla="*/ 4677165 h 4867304"/>
                <a:gd name="connsiteX38" fmla="*/ 1863256 w 4876784"/>
                <a:gd name="connsiteY38" fmla="*/ 2585751 h 4867304"/>
                <a:gd name="connsiteX39" fmla="*/ 2053384 w 4876784"/>
                <a:gd name="connsiteY39" fmla="*/ 2395623 h 4867304"/>
                <a:gd name="connsiteX40" fmla="*/ 3545199 w 4876784"/>
                <a:gd name="connsiteY40" fmla="*/ 2272036 h 4867304"/>
                <a:gd name="connsiteX41" fmla="*/ 3736032 w 4876784"/>
                <a:gd name="connsiteY41" fmla="*/ 2462165 h 4867304"/>
                <a:gd name="connsiteX42" fmla="*/ 3736032 w 4876784"/>
                <a:gd name="connsiteY42" fmla="*/ 4677175 h 4867304"/>
                <a:gd name="connsiteX43" fmla="*/ 3545904 w 4876784"/>
                <a:gd name="connsiteY43" fmla="*/ 4867304 h 4867304"/>
                <a:gd name="connsiteX44" fmla="*/ 3545894 w 4876784"/>
                <a:gd name="connsiteY44" fmla="*/ 4867304 h 4867304"/>
                <a:gd name="connsiteX45" fmla="*/ 3355766 w 4876784"/>
                <a:gd name="connsiteY45" fmla="*/ 4677175 h 4867304"/>
                <a:gd name="connsiteX46" fmla="*/ 3355766 w 4876784"/>
                <a:gd name="connsiteY46" fmla="*/ 2462165 h 4867304"/>
                <a:gd name="connsiteX47" fmla="*/ 3545199 w 4876784"/>
                <a:gd name="connsiteY47" fmla="*/ 2272036 h 4867304"/>
                <a:gd name="connsiteX48" fmla="*/ 4296893 w 4876784"/>
                <a:gd name="connsiteY48" fmla="*/ 1625603 h 4867304"/>
                <a:gd name="connsiteX49" fmla="*/ 4487031 w 4876784"/>
                <a:gd name="connsiteY49" fmla="*/ 1815731 h 4867304"/>
                <a:gd name="connsiteX50" fmla="*/ 4487031 w 4876784"/>
                <a:gd name="connsiteY50" fmla="*/ 4677175 h 4867304"/>
                <a:gd name="connsiteX51" fmla="*/ 4296903 w 4876784"/>
                <a:gd name="connsiteY51" fmla="*/ 4867303 h 4867304"/>
                <a:gd name="connsiteX52" fmla="*/ 4296893 w 4876784"/>
                <a:gd name="connsiteY52" fmla="*/ 4867303 h 4867304"/>
                <a:gd name="connsiteX53" fmla="*/ 4106765 w 4876784"/>
                <a:gd name="connsiteY53" fmla="*/ 4677175 h 4867304"/>
                <a:gd name="connsiteX54" fmla="*/ 4106765 w 4876784"/>
                <a:gd name="connsiteY54" fmla="*/ 1815731 h 4867304"/>
                <a:gd name="connsiteX55" fmla="*/ 4296893 w 4876784"/>
                <a:gd name="connsiteY55" fmla="*/ 1625603 h 4867304"/>
                <a:gd name="connsiteX56" fmla="*/ 3736013 w 4876784"/>
                <a:gd name="connsiteY56" fmla="*/ 0 h 4867304"/>
                <a:gd name="connsiteX57" fmla="*/ 4306399 w 4876784"/>
                <a:gd name="connsiteY57" fmla="*/ 0 h 4867304"/>
                <a:gd name="connsiteX58" fmla="*/ 4876784 w 4876784"/>
                <a:gd name="connsiteY58" fmla="*/ 570385 h 4867304"/>
                <a:gd name="connsiteX59" fmla="*/ 4876784 w 4876784"/>
                <a:gd name="connsiteY59" fmla="*/ 1131265 h 4867304"/>
                <a:gd name="connsiteX60" fmla="*/ 4686656 w 4876784"/>
                <a:gd name="connsiteY60" fmla="*/ 1321394 h 4867304"/>
                <a:gd name="connsiteX61" fmla="*/ 4496527 w 4876784"/>
                <a:gd name="connsiteY61" fmla="*/ 1131265 h 4867304"/>
                <a:gd name="connsiteX62" fmla="*/ 4496527 w 4876784"/>
                <a:gd name="connsiteY62" fmla="*/ 658615 h 4867304"/>
                <a:gd name="connsiteX63" fmla="*/ 3109945 w 4876784"/>
                <a:gd name="connsiteY63" fmla="*/ 2044922 h 4867304"/>
                <a:gd name="connsiteX64" fmla="*/ 2695959 w 4876784"/>
                <a:gd name="connsiteY64" fmla="*/ 2214962 h 4867304"/>
                <a:gd name="connsiteX65" fmla="*/ 2303310 w 4876784"/>
                <a:gd name="connsiteY65" fmla="*/ 2044903 h 4867304"/>
                <a:gd name="connsiteX66" fmla="*/ 2079778 w 4876784"/>
                <a:gd name="connsiteY66" fmla="*/ 1821370 h 4867304"/>
                <a:gd name="connsiteX67" fmla="*/ 1946923 w 4876784"/>
                <a:gd name="connsiteY67" fmla="*/ 1758686 h 4867304"/>
                <a:gd name="connsiteX68" fmla="*/ 1808925 w 4876784"/>
                <a:gd name="connsiteY68" fmla="*/ 1823361 h 4867304"/>
                <a:gd name="connsiteX69" fmla="*/ 1807267 w 4876784"/>
                <a:gd name="connsiteY69" fmla="*/ 1825037 h 4867304"/>
                <a:gd name="connsiteX70" fmla="*/ 1399083 w 4876784"/>
                <a:gd name="connsiteY70" fmla="*/ 2235051 h 4867304"/>
                <a:gd name="connsiteX71" fmla="*/ 1264342 w 4876784"/>
                <a:gd name="connsiteY71" fmla="*/ 2291048 h 4867304"/>
                <a:gd name="connsiteX72" fmla="*/ 1130211 w 4876784"/>
                <a:gd name="connsiteY72" fmla="*/ 2235660 h 4867304"/>
                <a:gd name="connsiteX73" fmla="*/ 1129611 w 4876784"/>
                <a:gd name="connsiteY73" fmla="*/ 1966779 h 4867304"/>
                <a:gd name="connsiteX74" fmla="*/ 1537053 w 4876784"/>
                <a:gd name="connsiteY74" fmla="*/ 1557499 h 4867304"/>
                <a:gd name="connsiteX75" fmla="*/ 1945856 w 4876784"/>
                <a:gd name="connsiteY75" fmla="*/ 1378439 h 4867304"/>
                <a:gd name="connsiteX76" fmla="*/ 1950038 w 4876784"/>
                <a:gd name="connsiteY76" fmla="*/ 1378448 h 4867304"/>
                <a:gd name="connsiteX77" fmla="*/ 2348640 w 4876784"/>
                <a:gd name="connsiteY77" fmla="*/ 1552499 h 4867304"/>
                <a:gd name="connsiteX78" fmla="*/ 2572173 w 4876784"/>
                <a:gd name="connsiteY78" fmla="*/ 1776031 h 4867304"/>
                <a:gd name="connsiteX79" fmla="*/ 2703027 w 4876784"/>
                <a:gd name="connsiteY79" fmla="*/ 1834782 h 4867304"/>
                <a:gd name="connsiteX80" fmla="*/ 2706104 w 4876784"/>
                <a:gd name="connsiteY80" fmla="*/ 1834810 h 4867304"/>
                <a:gd name="connsiteX81" fmla="*/ 2841044 w 4876784"/>
                <a:gd name="connsiteY81" fmla="*/ 1776041 h 4867304"/>
                <a:gd name="connsiteX82" fmla="*/ 4237123 w 4876784"/>
                <a:gd name="connsiteY82" fmla="*/ 380257 h 4867304"/>
                <a:gd name="connsiteX83" fmla="*/ 3736013 w 4876784"/>
                <a:gd name="connsiteY83" fmla="*/ 380257 h 4867304"/>
                <a:gd name="connsiteX84" fmla="*/ 3545885 w 4876784"/>
                <a:gd name="connsiteY84" fmla="*/ 190128 h 4867304"/>
                <a:gd name="connsiteX85" fmla="*/ 3736013 w 4876784"/>
                <a:gd name="connsiteY85" fmla="*/ 0 h 48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4876784" h="4867304">
                  <a:moveTo>
                    <a:pt x="561512" y="3669487"/>
                  </a:moveTo>
                  <a:cubicBezTo>
                    <a:pt x="666277" y="3669839"/>
                    <a:pt x="750993" y="3754860"/>
                    <a:pt x="751002" y="3859615"/>
                  </a:cubicBezTo>
                  <a:lnTo>
                    <a:pt x="751002" y="4677165"/>
                  </a:lnTo>
                  <a:cubicBezTo>
                    <a:pt x="751002" y="4782169"/>
                    <a:pt x="665877" y="4867294"/>
                    <a:pt x="560874" y="4867294"/>
                  </a:cubicBezTo>
                  <a:lnTo>
                    <a:pt x="560864" y="4867294"/>
                  </a:lnTo>
                  <a:cubicBezTo>
                    <a:pt x="455861" y="4867294"/>
                    <a:pt x="370736" y="4782159"/>
                    <a:pt x="370736" y="4677165"/>
                  </a:cubicBezTo>
                  <a:lnTo>
                    <a:pt x="370736" y="3859615"/>
                  </a:lnTo>
                  <a:cubicBezTo>
                    <a:pt x="370736" y="3754355"/>
                    <a:pt x="456261" y="3669125"/>
                    <a:pt x="561512" y="3669487"/>
                  </a:cubicBezTo>
                  <a:close/>
                  <a:moveTo>
                    <a:pt x="1311881" y="2813894"/>
                  </a:moveTo>
                  <a:cubicBezTo>
                    <a:pt x="1416885" y="2813894"/>
                    <a:pt x="1502000" y="2899018"/>
                    <a:pt x="1502000" y="3004013"/>
                  </a:cubicBezTo>
                  <a:lnTo>
                    <a:pt x="1502019" y="4677165"/>
                  </a:lnTo>
                  <a:cubicBezTo>
                    <a:pt x="1502019" y="4782168"/>
                    <a:pt x="1416885" y="4867293"/>
                    <a:pt x="1311891" y="4867293"/>
                  </a:cubicBezTo>
                  <a:lnTo>
                    <a:pt x="1311881" y="4867293"/>
                  </a:lnTo>
                  <a:cubicBezTo>
                    <a:pt x="1206878" y="4867293"/>
                    <a:pt x="1121753" y="4782159"/>
                    <a:pt x="1121753" y="4677165"/>
                  </a:cubicBezTo>
                  <a:lnTo>
                    <a:pt x="1121753" y="3004022"/>
                  </a:lnTo>
                  <a:cubicBezTo>
                    <a:pt x="1121753" y="2899018"/>
                    <a:pt x="1206887" y="2813894"/>
                    <a:pt x="1311881" y="2813894"/>
                  </a:cubicBezTo>
                  <a:close/>
                  <a:moveTo>
                    <a:pt x="565342" y="2633298"/>
                  </a:moveTo>
                  <a:cubicBezTo>
                    <a:pt x="613995" y="2632560"/>
                    <a:pt x="662930" y="2650384"/>
                    <a:pt x="700615" y="2686945"/>
                  </a:cubicBezTo>
                  <a:cubicBezTo>
                    <a:pt x="775986" y="2760059"/>
                    <a:pt x="777806" y="2880426"/>
                    <a:pt x="704701" y="2955798"/>
                  </a:cubicBezTo>
                  <a:lnTo>
                    <a:pt x="326597" y="3345561"/>
                  </a:lnTo>
                  <a:cubicBezTo>
                    <a:pt x="289326" y="3383984"/>
                    <a:pt x="239738" y="3403301"/>
                    <a:pt x="190113" y="3403301"/>
                  </a:cubicBezTo>
                  <a:cubicBezTo>
                    <a:pt x="142412" y="3403301"/>
                    <a:pt x="94682" y="3385480"/>
                    <a:pt x="57744" y="3349637"/>
                  </a:cubicBezTo>
                  <a:cubicBezTo>
                    <a:pt x="-17627" y="3276523"/>
                    <a:pt x="-19446" y="3156156"/>
                    <a:pt x="53658" y="3080785"/>
                  </a:cubicBezTo>
                  <a:lnTo>
                    <a:pt x="431762" y="2691022"/>
                  </a:lnTo>
                  <a:cubicBezTo>
                    <a:pt x="468319" y="2653336"/>
                    <a:pt x="516690" y="2634036"/>
                    <a:pt x="565342" y="2633298"/>
                  </a:cubicBezTo>
                  <a:close/>
                  <a:moveTo>
                    <a:pt x="2794876" y="2633281"/>
                  </a:moveTo>
                  <a:cubicBezTo>
                    <a:pt x="2899889" y="2633281"/>
                    <a:pt x="2985005" y="2718405"/>
                    <a:pt x="2985014" y="2823409"/>
                  </a:cubicBezTo>
                  <a:lnTo>
                    <a:pt x="2985014" y="4677165"/>
                  </a:lnTo>
                  <a:cubicBezTo>
                    <a:pt x="2985014" y="4782168"/>
                    <a:pt x="2899880" y="4867293"/>
                    <a:pt x="2794886" y="4867293"/>
                  </a:cubicBezTo>
                  <a:lnTo>
                    <a:pt x="2794876" y="4867293"/>
                  </a:lnTo>
                  <a:cubicBezTo>
                    <a:pt x="2689873" y="4867293"/>
                    <a:pt x="2604748" y="4782159"/>
                    <a:pt x="2604748" y="4677165"/>
                  </a:cubicBezTo>
                  <a:lnTo>
                    <a:pt x="2604748" y="2823409"/>
                  </a:lnTo>
                  <a:cubicBezTo>
                    <a:pt x="2604748" y="2718405"/>
                    <a:pt x="2689873" y="2633281"/>
                    <a:pt x="2794876" y="2633281"/>
                  </a:cubicBezTo>
                  <a:close/>
                  <a:moveTo>
                    <a:pt x="2053384" y="2395623"/>
                  </a:moveTo>
                  <a:cubicBezTo>
                    <a:pt x="2158388" y="2395623"/>
                    <a:pt x="2243503" y="2480748"/>
                    <a:pt x="2243513" y="2585742"/>
                  </a:cubicBezTo>
                  <a:lnTo>
                    <a:pt x="2243513" y="4677165"/>
                  </a:lnTo>
                  <a:cubicBezTo>
                    <a:pt x="2243513" y="4782169"/>
                    <a:pt x="2158388" y="4867294"/>
                    <a:pt x="2053384" y="4867294"/>
                  </a:cubicBezTo>
                  <a:cubicBezTo>
                    <a:pt x="1948381" y="4867294"/>
                    <a:pt x="1863256" y="4782159"/>
                    <a:pt x="1863256" y="4677165"/>
                  </a:cubicBezTo>
                  <a:lnTo>
                    <a:pt x="1863256" y="2585751"/>
                  </a:lnTo>
                  <a:cubicBezTo>
                    <a:pt x="1863256" y="2480748"/>
                    <a:pt x="1948390" y="2395623"/>
                    <a:pt x="2053384" y="2395623"/>
                  </a:cubicBezTo>
                  <a:close/>
                  <a:moveTo>
                    <a:pt x="3545199" y="2272036"/>
                  </a:moveTo>
                  <a:cubicBezTo>
                    <a:pt x="3650469" y="2271646"/>
                    <a:pt x="3736013" y="2356885"/>
                    <a:pt x="3736032" y="2462165"/>
                  </a:cubicBezTo>
                  <a:lnTo>
                    <a:pt x="3736032" y="4677175"/>
                  </a:lnTo>
                  <a:cubicBezTo>
                    <a:pt x="3736032" y="4782178"/>
                    <a:pt x="3650898" y="4867304"/>
                    <a:pt x="3545904" y="4867304"/>
                  </a:cubicBezTo>
                  <a:lnTo>
                    <a:pt x="3545894" y="4867304"/>
                  </a:lnTo>
                  <a:cubicBezTo>
                    <a:pt x="3440890" y="4867304"/>
                    <a:pt x="3355766" y="4782169"/>
                    <a:pt x="3355766" y="4677175"/>
                  </a:cubicBezTo>
                  <a:lnTo>
                    <a:pt x="3355766" y="2462165"/>
                  </a:lnTo>
                  <a:cubicBezTo>
                    <a:pt x="3355766" y="2357437"/>
                    <a:pt x="3440462" y="2272417"/>
                    <a:pt x="3545199" y="2272036"/>
                  </a:cubicBezTo>
                  <a:close/>
                  <a:moveTo>
                    <a:pt x="4296893" y="1625603"/>
                  </a:moveTo>
                  <a:cubicBezTo>
                    <a:pt x="4401906" y="1625603"/>
                    <a:pt x="4487022" y="1710718"/>
                    <a:pt x="4487031" y="1815731"/>
                  </a:cubicBezTo>
                  <a:lnTo>
                    <a:pt x="4487031" y="4677175"/>
                  </a:lnTo>
                  <a:cubicBezTo>
                    <a:pt x="4487031" y="4782178"/>
                    <a:pt x="4401897" y="4867303"/>
                    <a:pt x="4296903" y="4867303"/>
                  </a:cubicBezTo>
                  <a:lnTo>
                    <a:pt x="4296893" y="4867303"/>
                  </a:lnTo>
                  <a:cubicBezTo>
                    <a:pt x="4191889" y="4867303"/>
                    <a:pt x="4106765" y="4782169"/>
                    <a:pt x="4106765" y="4677175"/>
                  </a:cubicBezTo>
                  <a:lnTo>
                    <a:pt x="4106765" y="1815731"/>
                  </a:lnTo>
                  <a:cubicBezTo>
                    <a:pt x="4106765" y="1710728"/>
                    <a:pt x="4191889" y="1625603"/>
                    <a:pt x="4296893" y="1625603"/>
                  </a:cubicBezTo>
                  <a:close/>
                  <a:moveTo>
                    <a:pt x="3736013" y="0"/>
                  </a:moveTo>
                  <a:lnTo>
                    <a:pt x="4306399" y="0"/>
                  </a:lnTo>
                  <a:cubicBezTo>
                    <a:pt x="4620914" y="0"/>
                    <a:pt x="4876784" y="255879"/>
                    <a:pt x="4876784" y="570385"/>
                  </a:cubicBezTo>
                  <a:lnTo>
                    <a:pt x="4876784" y="1131265"/>
                  </a:lnTo>
                  <a:cubicBezTo>
                    <a:pt x="4876784" y="1236269"/>
                    <a:pt x="4791660" y="1321394"/>
                    <a:pt x="4686656" y="1321394"/>
                  </a:cubicBezTo>
                  <a:cubicBezTo>
                    <a:pt x="4581652" y="1321394"/>
                    <a:pt x="4496527" y="1236269"/>
                    <a:pt x="4496527" y="1131265"/>
                  </a:cubicBezTo>
                  <a:lnTo>
                    <a:pt x="4496527" y="658615"/>
                  </a:lnTo>
                  <a:lnTo>
                    <a:pt x="3109945" y="2044922"/>
                  </a:lnTo>
                  <a:cubicBezTo>
                    <a:pt x="2999064" y="2155822"/>
                    <a:pt x="2848064" y="2217820"/>
                    <a:pt x="2695959" y="2214962"/>
                  </a:cubicBezTo>
                  <a:cubicBezTo>
                    <a:pt x="2549684" y="2212238"/>
                    <a:pt x="2410238" y="2151840"/>
                    <a:pt x="2303310" y="2044903"/>
                  </a:cubicBezTo>
                  <a:lnTo>
                    <a:pt x="2079778" y="1821370"/>
                  </a:lnTo>
                  <a:cubicBezTo>
                    <a:pt x="2040887" y="1782480"/>
                    <a:pt x="1991224" y="1759048"/>
                    <a:pt x="1946923" y="1758686"/>
                  </a:cubicBezTo>
                  <a:cubicBezTo>
                    <a:pt x="1900365" y="1758220"/>
                    <a:pt x="1848625" y="1782470"/>
                    <a:pt x="1808925" y="1823361"/>
                  </a:cubicBezTo>
                  <a:cubicBezTo>
                    <a:pt x="1808372" y="1823923"/>
                    <a:pt x="1807829" y="1824485"/>
                    <a:pt x="1807267" y="1825037"/>
                  </a:cubicBezTo>
                  <a:lnTo>
                    <a:pt x="1399083" y="2235051"/>
                  </a:lnTo>
                  <a:cubicBezTo>
                    <a:pt x="1361936" y="2272370"/>
                    <a:pt x="1313139" y="2291048"/>
                    <a:pt x="1264342" y="2291048"/>
                  </a:cubicBezTo>
                  <a:cubicBezTo>
                    <a:pt x="1215822" y="2291048"/>
                    <a:pt x="1167302" y="2272589"/>
                    <a:pt x="1130211" y="2235660"/>
                  </a:cubicBezTo>
                  <a:cubicBezTo>
                    <a:pt x="1055793" y="2161575"/>
                    <a:pt x="1055526" y="2041198"/>
                    <a:pt x="1129611" y="1966779"/>
                  </a:cubicBezTo>
                  <a:lnTo>
                    <a:pt x="1537053" y="1557499"/>
                  </a:lnTo>
                  <a:cubicBezTo>
                    <a:pt x="1648200" y="1443542"/>
                    <a:pt x="1796923" y="1378439"/>
                    <a:pt x="1945856" y="1378439"/>
                  </a:cubicBezTo>
                  <a:cubicBezTo>
                    <a:pt x="1947247" y="1378439"/>
                    <a:pt x="1948637" y="1378439"/>
                    <a:pt x="1950038" y="1378448"/>
                  </a:cubicBezTo>
                  <a:cubicBezTo>
                    <a:pt x="2093932" y="1379629"/>
                    <a:pt x="2239207" y="1443066"/>
                    <a:pt x="2348640" y="1552499"/>
                  </a:cubicBezTo>
                  <a:lnTo>
                    <a:pt x="2572173" y="1776031"/>
                  </a:lnTo>
                  <a:cubicBezTo>
                    <a:pt x="2608634" y="1812503"/>
                    <a:pt x="2656345" y="1833905"/>
                    <a:pt x="2703027" y="1834782"/>
                  </a:cubicBezTo>
                  <a:cubicBezTo>
                    <a:pt x="2704046" y="1834801"/>
                    <a:pt x="2705084" y="1834810"/>
                    <a:pt x="2706104" y="1834810"/>
                  </a:cubicBezTo>
                  <a:cubicBezTo>
                    <a:pt x="2754576" y="1834810"/>
                    <a:pt x="2803592" y="1813503"/>
                    <a:pt x="2841044" y="1776041"/>
                  </a:cubicBezTo>
                  <a:lnTo>
                    <a:pt x="4237123" y="380257"/>
                  </a:lnTo>
                  <a:lnTo>
                    <a:pt x="3736013" y="380257"/>
                  </a:lnTo>
                  <a:cubicBezTo>
                    <a:pt x="3631010" y="380257"/>
                    <a:pt x="3545885" y="295132"/>
                    <a:pt x="3545885" y="190128"/>
                  </a:cubicBezTo>
                  <a:cubicBezTo>
                    <a:pt x="3545885" y="85125"/>
                    <a:pt x="3631010" y="0"/>
                    <a:pt x="37360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: Shape 96">
              <a:extLst>
                <a:ext uri="{FF2B5EF4-FFF2-40B4-BE49-F238E27FC236}">
                  <a16:creationId xmlns:a16="http://schemas.microsoft.com/office/drawing/2014/main" xmlns="" id="{729839B7-65E7-4D07-B44C-147F0DBCDA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07085" y="4615657"/>
              <a:ext cx="426720" cy="426720"/>
            </a:xfrm>
            <a:custGeom>
              <a:avLst/>
              <a:gdLst>
                <a:gd name="connsiteX0" fmla="*/ 731520 w 4876800"/>
                <a:gd name="connsiteY0" fmla="*/ 4714237 h 4876800"/>
                <a:gd name="connsiteX1" fmla="*/ 4145280 w 4876800"/>
                <a:gd name="connsiteY1" fmla="*/ 4714237 h 4876800"/>
                <a:gd name="connsiteX2" fmla="*/ 4226557 w 4876800"/>
                <a:gd name="connsiteY2" fmla="*/ 4795523 h 4876800"/>
                <a:gd name="connsiteX3" fmla="*/ 4145280 w 4876800"/>
                <a:gd name="connsiteY3" fmla="*/ 4876800 h 4876800"/>
                <a:gd name="connsiteX4" fmla="*/ 731520 w 4876800"/>
                <a:gd name="connsiteY4" fmla="*/ 4876800 h 4876800"/>
                <a:gd name="connsiteX5" fmla="*/ 650243 w 4876800"/>
                <a:gd name="connsiteY5" fmla="*/ 4795513 h 4876800"/>
                <a:gd name="connsiteX6" fmla="*/ 731520 w 4876800"/>
                <a:gd name="connsiteY6" fmla="*/ 4714237 h 4876800"/>
                <a:gd name="connsiteX7" fmla="*/ 4063994 w 4876800"/>
                <a:gd name="connsiteY7" fmla="*/ 3657600 h 4876800"/>
                <a:gd name="connsiteX8" fmla="*/ 4063994 w 4876800"/>
                <a:gd name="connsiteY8" fmla="*/ 3982717 h 4876800"/>
                <a:gd name="connsiteX9" fmla="*/ 4226557 w 4876800"/>
                <a:gd name="connsiteY9" fmla="*/ 3982717 h 4876800"/>
                <a:gd name="connsiteX10" fmla="*/ 4226557 w 4876800"/>
                <a:gd name="connsiteY10" fmla="*/ 3657600 h 4876800"/>
                <a:gd name="connsiteX11" fmla="*/ 2519677 w 4876800"/>
                <a:gd name="connsiteY11" fmla="*/ 3576332 h 4876800"/>
                <a:gd name="connsiteX12" fmla="*/ 2519677 w 4876800"/>
                <a:gd name="connsiteY12" fmla="*/ 3901449 h 4876800"/>
                <a:gd name="connsiteX13" fmla="*/ 2600954 w 4876800"/>
                <a:gd name="connsiteY13" fmla="*/ 3982726 h 4876800"/>
                <a:gd name="connsiteX14" fmla="*/ 2519677 w 4876800"/>
                <a:gd name="connsiteY14" fmla="*/ 4064003 h 4876800"/>
                <a:gd name="connsiteX15" fmla="*/ 2519677 w 4876800"/>
                <a:gd name="connsiteY15" fmla="*/ 4389120 h 4876800"/>
                <a:gd name="connsiteX16" fmla="*/ 2926080 w 4876800"/>
                <a:gd name="connsiteY16" fmla="*/ 4389120 h 4876800"/>
                <a:gd name="connsiteX17" fmla="*/ 2926080 w 4876800"/>
                <a:gd name="connsiteY17" fmla="*/ 3576332 h 4876800"/>
                <a:gd name="connsiteX18" fmla="*/ 1950720 w 4876800"/>
                <a:gd name="connsiteY18" fmla="*/ 3576323 h 4876800"/>
                <a:gd name="connsiteX19" fmla="*/ 1950720 w 4876800"/>
                <a:gd name="connsiteY19" fmla="*/ 4389120 h 4876800"/>
                <a:gd name="connsiteX20" fmla="*/ 2357123 w 4876800"/>
                <a:gd name="connsiteY20" fmla="*/ 4389120 h 4876800"/>
                <a:gd name="connsiteX21" fmla="*/ 2357123 w 4876800"/>
                <a:gd name="connsiteY21" fmla="*/ 4063993 h 4876800"/>
                <a:gd name="connsiteX22" fmla="*/ 2275846 w 4876800"/>
                <a:gd name="connsiteY22" fmla="*/ 3982716 h 4876800"/>
                <a:gd name="connsiteX23" fmla="*/ 2357123 w 4876800"/>
                <a:gd name="connsiteY23" fmla="*/ 3901440 h 4876800"/>
                <a:gd name="connsiteX24" fmla="*/ 2357123 w 4876800"/>
                <a:gd name="connsiteY24" fmla="*/ 3576323 h 4876800"/>
                <a:gd name="connsiteX25" fmla="*/ 3982726 w 4876800"/>
                <a:gd name="connsiteY25" fmla="*/ 3495037 h 4876800"/>
                <a:gd name="connsiteX26" fmla="*/ 4307843 w 4876800"/>
                <a:gd name="connsiteY26" fmla="*/ 3495037 h 4876800"/>
                <a:gd name="connsiteX27" fmla="*/ 4389120 w 4876800"/>
                <a:gd name="connsiteY27" fmla="*/ 3576313 h 4876800"/>
                <a:gd name="connsiteX28" fmla="*/ 4389120 w 4876800"/>
                <a:gd name="connsiteY28" fmla="*/ 4063993 h 4876800"/>
                <a:gd name="connsiteX29" fmla="*/ 4307843 w 4876800"/>
                <a:gd name="connsiteY29" fmla="*/ 4145270 h 4876800"/>
                <a:gd name="connsiteX30" fmla="*/ 3982726 w 4876800"/>
                <a:gd name="connsiteY30" fmla="*/ 4145270 h 4876800"/>
                <a:gd name="connsiteX31" fmla="*/ 3901450 w 4876800"/>
                <a:gd name="connsiteY31" fmla="*/ 4063993 h 4876800"/>
                <a:gd name="connsiteX32" fmla="*/ 3901450 w 4876800"/>
                <a:gd name="connsiteY32" fmla="*/ 3576313 h 4876800"/>
                <a:gd name="connsiteX33" fmla="*/ 3982726 w 4876800"/>
                <a:gd name="connsiteY33" fmla="*/ 3495037 h 4876800"/>
                <a:gd name="connsiteX34" fmla="*/ 1706880 w 4876800"/>
                <a:gd name="connsiteY34" fmla="*/ 3413779 h 4876800"/>
                <a:gd name="connsiteX35" fmla="*/ 3169910 w 4876800"/>
                <a:gd name="connsiteY35" fmla="*/ 3413779 h 4876800"/>
                <a:gd name="connsiteX36" fmla="*/ 3251187 w 4876800"/>
                <a:gd name="connsiteY36" fmla="*/ 3495055 h 4876800"/>
                <a:gd name="connsiteX37" fmla="*/ 3169910 w 4876800"/>
                <a:gd name="connsiteY37" fmla="*/ 3576332 h 4876800"/>
                <a:gd name="connsiteX38" fmla="*/ 3088633 w 4876800"/>
                <a:gd name="connsiteY38" fmla="*/ 3576332 h 4876800"/>
                <a:gd name="connsiteX39" fmla="*/ 3088633 w 4876800"/>
                <a:gd name="connsiteY39" fmla="*/ 4389129 h 4876800"/>
                <a:gd name="connsiteX40" fmla="*/ 3820154 w 4876800"/>
                <a:gd name="connsiteY40" fmla="*/ 4389129 h 4876800"/>
                <a:gd name="connsiteX41" fmla="*/ 3901430 w 4876800"/>
                <a:gd name="connsiteY41" fmla="*/ 4470406 h 4876800"/>
                <a:gd name="connsiteX42" fmla="*/ 3820154 w 4876800"/>
                <a:gd name="connsiteY42" fmla="*/ 4551683 h 4876800"/>
                <a:gd name="connsiteX43" fmla="*/ 1056637 w 4876800"/>
                <a:gd name="connsiteY43" fmla="*/ 4551683 h 4876800"/>
                <a:gd name="connsiteX44" fmla="*/ 975360 w 4876800"/>
                <a:gd name="connsiteY44" fmla="*/ 4470397 h 4876800"/>
                <a:gd name="connsiteX45" fmla="*/ 1056637 w 4876800"/>
                <a:gd name="connsiteY45" fmla="*/ 4389120 h 4876800"/>
                <a:gd name="connsiteX46" fmla="*/ 1788157 w 4876800"/>
                <a:gd name="connsiteY46" fmla="*/ 4389120 h 4876800"/>
                <a:gd name="connsiteX47" fmla="*/ 1788157 w 4876800"/>
                <a:gd name="connsiteY47" fmla="*/ 3576332 h 4876800"/>
                <a:gd name="connsiteX48" fmla="*/ 1706880 w 4876800"/>
                <a:gd name="connsiteY48" fmla="*/ 3576332 h 4876800"/>
                <a:gd name="connsiteX49" fmla="*/ 1625603 w 4876800"/>
                <a:gd name="connsiteY49" fmla="*/ 3495055 h 4876800"/>
                <a:gd name="connsiteX50" fmla="*/ 1706880 w 4876800"/>
                <a:gd name="connsiteY50" fmla="*/ 3413779 h 4876800"/>
                <a:gd name="connsiteX51" fmla="*/ 406403 w 4876800"/>
                <a:gd name="connsiteY51" fmla="*/ 3088633 h 4876800"/>
                <a:gd name="connsiteX52" fmla="*/ 162563 w 4876800"/>
                <a:gd name="connsiteY52" fmla="*/ 3982716 h 4876800"/>
                <a:gd name="connsiteX53" fmla="*/ 406403 w 4876800"/>
                <a:gd name="connsiteY53" fmla="*/ 4226557 h 4876800"/>
                <a:gd name="connsiteX54" fmla="*/ 650243 w 4876800"/>
                <a:gd name="connsiteY54" fmla="*/ 3982716 h 4876800"/>
                <a:gd name="connsiteX55" fmla="*/ 406403 w 4876800"/>
                <a:gd name="connsiteY55" fmla="*/ 3088633 h 4876800"/>
                <a:gd name="connsiteX56" fmla="*/ 406393 w 4876800"/>
                <a:gd name="connsiteY56" fmla="*/ 2926080 h 4876800"/>
                <a:gd name="connsiteX57" fmla="*/ 812797 w 4876800"/>
                <a:gd name="connsiteY57" fmla="*/ 3982716 h 4876800"/>
                <a:gd name="connsiteX58" fmla="*/ 487670 w 4876800"/>
                <a:gd name="connsiteY58" fmla="*/ 4380909 h 4876800"/>
                <a:gd name="connsiteX59" fmla="*/ 487670 w 4876800"/>
                <a:gd name="connsiteY59" fmla="*/ 4795523 h 4876800"/>
                <a:gd name="connsiteX60" fmla="*/ 406393 w 4876800"/>
                <a:gd name="connsiteY60" fmla="*/ 4876800 h 4876800"/>
                <a:gd name="connsiteX61" fmla="*/ 325117 w 4876800"/>
                <a:gd name="connsiteY61" fmla="*/ 4795523 h 4876800"/>
                <a:gd name="connsiteX62" fmla="*/ 325117 w 4876800"/>
                <a:gd name="connsiteY62" fmla="*/ 4380909 h 4876800"/>
                <a:gd name="connsiteX63" fmla="*/ 0 w 4876800"/>
                <a:gd name="connsiteY63" fmla="*/ 3982716 h 4876800"/>
                <a:gd name="connsiteX64" fmla="*/ 406393 w 4876800"/>
                <a:gd name="connsiteY64" fmla="*/ 2926080 h 4876800"/>
                <a:gd name="connsiteX65" fmla="*/ 4063994 w 4876800"/>
                <a:gd name="connsiteY65" fmla="*/ 2682240 h 4876800"/>
                <a:gd name="connsiteX66" fmla="*/ 4063994 w 4876800"/>
                <a:gd name="connsiteY66" fmla="*/ 3007357 h 4876800"/>
                <a:gd name="connsiteX67" fmla="*/ 4226557 w 4876800"/>
                <a:gd name="connsiteY67" fmla="*/ 3007357 h 4876800"/>
                <a:gd name="connsiteX68" fmla="*/ 4226557 w 4876800"/>
                <a:gd name="connsiteY68" fmla="*/ 2682240 h 4876800"/>
                <a:gd name="connsiteX69" fmla="*/ 2763516 w 4876800"/>
                <a:gd name="connsiteY69" fmla="*/ 2600963 h 4876800"/>
                <a:gd name="connsiteX70" fmla="*/ 2763516 w 4876800"/>
                <a:gd name="connsiteY70" fmla="*/ 2926080 h 4876800"/>
                <a:gd name="connsiteX71" fmla="*/ 2926080 w 4876800"/>
                <a:gd name="connsiteY71" fmla="*/ 2926080 h 4876800"/>
                <a:gd name="connsiteX72" fmla="*/ 2926080 w 4876800"/>
                <a:gd name="connsiteY72" fmla="*/ 2600963 h 4876800"/>
                <a:gd name="connsiteX73" fmla="*/ 1950720 w 4876800"/>
                <a:gd name="connsiteY73" fmla="*/ 2600963 h 4876800"/>
                <a:gd name="connsiteX74" fmla="*/ 1950720 w 4876800"/>
                <a:gd name="connsiteY74" fmla="*/ 2926080 h 4876800"/>
                <a:gd name="connsiteX75" fmla="*/ 2113283 w 4876800"/>
                <a:gd name="connsiteY75" fmla="*/ 2926080 h 4876800"/>
                <a:gd name="connsiteX76" fmla="*/ 2113283 w 4876800"/>
                <a:gd name="connsiteY76" fmla="*/ 2600963 h 4876800"/>
                <a:gd name="connsiteX77" fmla="*/ 3982726 w 4876800"/>
                <a:gd name="connsiteY77" fmla="*/ 2519677 h 4876800"/>
                <a:gd name="connsiteX78" fmla="*/ 4307843 w 4876800"/>
                <a:gd name="connsiteY78" fmla="*/ 2519677 h 4876800"/>
                <a:gd name="connsiteX79" fmla="*/ 4389120 w 4876800"/>
                <a:gd name="connsiteY79" fmla="*/ 2600954 h 4876800"/>
                <a:gd name="connsiteX80" fmla="*/ 4389120 w 4876800"/>
                <a:gd name="connsiteY80" fmla="*/ 3088634 h 4876800"/>
                <a:gd name="connsiteX81" fmla="*/ 4307843 w 4876800"/>
                <a:gd name="connsiteY81" fmla="*/ 3169911 h 4876800"/>
                <a:gd name="connsiteX82" fmla="*/ 3982726 w 4876800"/>
                <a:gd name="connsiteY82" fmla="*/ 3169911 h 4876800"/>
                <a:gd name="connsiteX83" fmla="*/ 3901450 w 4876800"/>
                <a:gd name="connsiteY83" fmla="*/ 3088634 h 4876800"/>
                <a:gd name="connsiteX84" fmla="*/ 3901450 w 4876800"/>
                <a:gd name="connsiteY84" fmla="*/ 2600954 h 4876800"/>
                <a:gd name="connsiteX85" fmla="*/ 3982726 w 4876800"/>
                <a:gd name="connsiteY85" fmla="*/ 2519677 h 4876800"/>
                <a:gd name="connsiteX86" fmla="*/ 568957 w 4876800"/>
                <a:gd name="connsiteY86" fmla="*/ 2438410 h 4876800"/>
                <a:gd name="connsiteX87" fmla="*/ 894083 w 4876800"/>
                <a:gd name="connsiteY87" fmla="*/ 2438410 h 4876800"/>
                <a:gd name="connsiteX88" fmla="*/ 975360 w 4876800"/>
                <a:gd name="connsiteY88" fmla="*/ 2519686 h 4876800"/>
                <a:gd name="connsiteX89" fmla="*/ 975360 w 4876800"/>
                <a:gd name="connsiteY89" fmla="*/ 3007367 h 4876800"/>
                <a:gd name="connsiteX90" fmla="*/ 894083 w 4876800"/>
                <a:gd name="connsiteY90" fmla="*/ 3088643 h 4876800"/>
                <a:gd name="connsiteX91" fmla="*/ 812797 w 4876800"/>
                <a:gd name="connsiteY91" fmla="*/ 3007367 h 4876800"/>
                <a:gd name="connsiteX92" fmla="*/ 812797 w 4876800"/>
                <a:gd name="connsiteY92" fmla="*/ 2600963 h 4876800"/>
                <a:gd name="connsiteX93" fmla="*/ 650233 w 4876800"/>
                <a:gd name="connsiteY93" fmla="*/ 2600963 h 4876800"/>
                <a:gd name="connsiteX94" fmla="*/ 650233 w 4876800"/>
                <a:gd name="connsiteY94" fmla="*/ 2682240 h 4876800"/>
                <a:gd name="connsiteX95" fmla="*/ 568957 w 4876800"/>
                <a:gd name="connsiteY95" fmla="*/ 2763517 h 4876800"/>
                <a:gd name="connsiteX96" fmla="*/ 487680 w 4876800"/>
                <a:gd name="connsiteY96" fmla="*/ 2682240 h 4876800"/>
                <a:gd name="connsiteX97" fmla="*/ 487680 w 4876800"/>
                <a:gd name="connsiteY97" fmla="*/ 2519686 h 4876800"/>
                <a:gd name="connsiteX98" fmla="*/ 568957 w 4876800"/>
                <a:gd name="connsiteY98" fmla="*/ 2438410 h 4876800"/>
                <a:gd name="connsiteX99" fmla="*/ 2682240 w 4876800"/>
                <a:gd name="connsiteY99" fmla="*/ 2438400 h 4876800"/>
                <a:gd name="connsiteX100" fmla="*/ 3007357 w 4876800"/>
                <a:gd name="connsiteY100" fmla="*/ 2438400 h 4876800"/>
                <a:gd name="connsiteX101" fmla="*/ 3088633 w 4876800"/>
                <a:gd name="connsiteY101" fmla="*/ 2519676 h 4876800"/>
                <a:gd name="connsiteX102" fmla="*/ 3088633 w 4876800"/>
                <a:gd name="connsiteY102" fmla="*/ 3007357 h 4876800"/>
                <a:gd name="connsiteX103" fmla="*/ 3007357 w 4876800"/>
                <a:gd name="connsiteY103" fmla="*/ 3088633 h 4876800"/>
                <a:gd name="connsiteX104" fmla="*/ 2682240 w 4876800"/>
                <a:gd name="connsiteY104" fmla="*/ 3088633 h 4876800"/>
                <a:gd name="connsiteX105" fmla="*/ 2600963 w 4876800"/>
                <a:gd name="connsiteY105" fmla="*/ 3007357 h 4876800"/>
                <a:gd name="connsiteX106" fmla="*/ 2600963 w 4876800"/>
                <a:gd name="connsiteY106" fmla="*/ 2519676 h 4876800"/>
                <a:gd name="connsiteX107" fmla="*/ 2682240 w 4876800"/>
                <a:gd name="connsiteY107" fmla="*/ 2438400 h 4876800"/>
                <a:gd name="connsiteX108" fmla="*/ 1869443 w 4876800"/>
                <a:gd name="connsiteY108" fmla="*/ 2438400 h 4876800"/>
                <a:gd name="connsiteX109" fmla="*/ 2194560 w 4876800"/>
                <a:gd name="connsiteY109" fmla="*/ 2438400 h 4876800"/>
                <a:gd name="connsiteX110" fmla="*/ 2275837 w 4876800"/>
                <a:gd name="connsiteY110" fmla="*/ 2519676 h 4876800"/>
                <a:gd name="connsiteX111" fmla="*/ 2275837 w 4876800"/>
                <a:gd name="connsiteY111" fmla="*/ 3007357 h 4876800"/>
                <a:gd name="connsiteX112" fmla="*/ 2194560 w 4876800"/>
                <a:gd name="connsiteY112" fmla="*/ 3088633 h 4876800"/>
                <a:gd name="connsiteX113" fmla="*/ 1869434 w 4876800"/>
                <a:gd name="connsiteY113" fmla="*/ 3088633 h 4876800"/>
                <a:gd name="connsiteX114" fmla="*/ 1788157 w 4876800"/>
                <a:gd name="connsiteY114" fmla="*/ 3007357 h 4876800"/>
                <a:gd name="connsiteX115" fmla="*/ 1788166 w 4876800"/>
                <a:gd name="connsiteY115" fmla="*/ 3007357 h 4876800"/>
                <a:gd name="connsiteX116" fmla="*/ 1788166 w 4876800"/>
                <a:gd name="connsiteY116" fmla="*/ 2519676 h 4876800"/>
                <a:gd name="connsiteX117" fmla="*/ 1869443 w 4876800"/>
                <a:gd name="connsiteY117" fmla="*/ 2438400 h 4876800"/>
                <a:gd name="connsiteX118" fmla="*/ 81286 w 4876800"/>
                <a:gd name="connsiteY118" fmla="*/ 1788176 h 4876800"/>
                <a:gd name="connsiteX119" fmla="*/ 162563 w 4876800"/>
                <a:gd name="connsiteY119" fmla="*/ 1869453 h 4876800"/>
                <a:gd name="connsiteX120" fmla="*/ 162563 w 4876800"/>
                <a:gd name="connsiteY120" fmla="*/ 1950729 h 4876800"/>
                <a:gd name="connsiteX121" fmla="*/ 1056637 w 4876800"/>
                <a:gd name="connsiteY121" fmla="*/ 1950729 h 4876800"/>
                <a:gd name="connsiteX122" fmla="*/ 1137913 w 4876800"/>
                <a:gd name="connsiteY122" fmla="*/ 2032006 h 4876800"/>
                <a:gd name="connsiteX123" fmla="*/ 1056637 w 4876800"/>
                <a:gd name="connsiteY123" fmla="*/ 2113283 h 4876800"/>
                <a:gd name="connsiteX124" fmla="*/ 162553 w 4876800"/>
                <a:gd name="connsiteY124" fmla="*/ 2113283 h 4876800"/>
                <a:gd name="connsiteX125" fmla="*/ 162553 w 4876800"/>
                <a:gd name="connsiteY125" fmla="*/ 2763526 h 4876800"/>
                <a:gd name="connsiteX126" fmla="*/ 81277 w 4876800"/>
                <a:gd name="connsiteY126" fmla="*/ 2844803 h 4876800"/>
                <a:gd name="connsiteX127" fmla="*/ 0 w 4876800"/>
                <a:gd name="connsiteY127" fmla="*/ 2763526 h 4876800"/>
                <a:gd name="connsiteX128" fmla="*/ 0 w 4876800"/>
                <a:gd name="connsiteY128" fmla="*/ 1869443 h 4876800"/>
                <a:gd name="connsiteX129" fmla="*/ 81286 w 4876800"/>
                <a:gd name="connsiteY129" fmla="*/ 1788176 h 4876800"/>
                <a:gd name="connsiteX130" fmla="*/ 4795524 w 4876800"/>
                <a:gd name="connsiteY130" fmla="*/ 1788157 h 4876800"/>
                <a:gd name="connsiteX131" fmla="*/ 4876800 w 4876800"/>
                <a:gd name="connsiteY131" fmla="*/ 1869424 h 4876800"/>
                <a:gd name="connsiteX132" fmla="*/ 4876800 w 4876800"/>
                <a:gd name="connsiteY132" fmla="*/ 4795504 h 4876800"/>
                <a:gd name="connsiteX133" fmla="*/ 4795524 w 4876800"/>
                <a:gd name="connsiteY133" fmla="*/ 4876781 h 4876800"/>
                <a:gd name="connsiteX134" fmla="*/ 4714247 w 4876800"/>
                <a:gd name="connsiteY134" fmla="*/ 4795504 h 4876800"/>
                <a:gd name="connsiteX135" fmla="*/ 4714247 w 4876800"/>
                <a:gd name="connsiteY135" fmla="*/ 2113264 h 4876800"/>
                <a:gd name="connsiteX136" fmla="*/ 3820163 w 4876800"/>
                <a:gd name="connsiteY136" fmla="*/ 2113264 h 4876800"/>
                <a:gd name="connsiteX137" fmla="*/ 3738887 w 4876800"/>
                <a:gd name="connsiteY137" fmla="*/ 2031987 h 4876800"/>
                <a:gd name="connsiteX138" fmla="*/ 3820163 w 4876800"/>
                <a:gd name="connsiteY138" fmla="*/ 1950710 h 4876800"/>
                <a:gd name="connsiteX139" fmla="*/ 4714247 w 4876800"/>
                <a:gd name="connsiteY139" fmla="*/ 1950710 h 4876800"/>
                <a:gd name="connsiteX140" fmla="*/ 4714247 w 4876800"/>
                <a:gd name="connsiteY140" fmla="*/ 1869434 h 4876800"/>
                <a:gd name="connsiteX141" fmla="*/ 4795524 w 4876800"/>
                <a:gd name="connsiteY141" fmla="*/ 1788157 h 4876800"/>
                <a:gd name="connsiteX142" fmla="*/ 1381764 w 4876800"/>
                <a:gd name="connsiteY142" fmla="*/ 1706880 h 4876800"/>
                <a:gd name="connsiteX143" fmla="*/ 1463040 w 4876800"/>
                <a:gd name="connsiteY143" fmla="*/ 1788157 h 4876800"/>
                <a:gd name="connsiteX144" fmla="*/ 1463040 w 4876800"/>
                <a:gd name="connsiteY144" fmla="*/ 4145280 h 4876800"/>
                <a:gd name="connsiteX145" fmla="*/ 1381764 w 4876800"/>
                <a:gd name="connsiteY145" fmla="*/ 4226557 h 4876800"/>
                <a:gd name="connsiteX146" fmla="*/ 1300487 w 4876800"/>
                <a:gd name="connsiteY146" fmla="*/ 4145280 h 4876800"/>
                <a:gd name="connsiteX147" fmla="*/ 1300487 w 4876800"/>
                <a:gd name="connsiteY147" fmla="*/ 1788157 h 4876800"/>
                <a:gd name="connsiteX148" fmla="*/ 1381764 w 4876800"/>
                <a:gd name="connsiteY148" fmla="*/ 1706880 h 4876800"/>
                <a:gd name="connsiteX149" fmla="*/ 3495046 w 4876800"/>
                <a:gd name="connsiteY149" fmla="*/ 1625603 h 4876800"/>
                <a:gd name="connsiteX150" fmla="*/ 3576323 w 4876800"/>
                <a:gd name="connsiteY150" fmla="*/ 1706879 h 4876800"/>
                <a:gd name="connsiteX151" fmla="*/ 3576323 w 4876800"/>
                <a:gd name="connsiteY151" fmla="*/ 4145280 h 4876800"/>
                <a:gd name="connsiteX152" fmla="*/ 3495046 w 4876800"/>
                <a:gd name="connsiteY152" fmla="*/ 4226556 h 4876800"/>
                <a:gd name="connsiteX153" fmla="*/ 3413770 w 4876800"/>
                <a:gd name="connsiteY153" fmla="*/ 4145280 h 4876800"/>
                <a:gd name="connsiteX154" fmla="*/ 3413770 w 4876800"/>
                <a:gd name="connsiteY154" fmla="*/ 1706879 h 4876800"/>
                <a:gd name="connsiteX155" fmla="*/ 3495046 w 4876800"/>
                <a:gd name="connsiteY155" fmla="*/ 1625603 h 4876800"/>
                <a:gd name="connsiteX156" fmla="*/ 2763516 w 4876800"/>
                <a:gd name="connsiteY156" fmla="*/ 1625603 h 4876800"/>
                <a:gd name="connsiteX157" fmla="*/ 2763516 w 4876800"/>
                <a:gd name="connsiteY157" fmla="*/ 1950720 h 4876800"/>
                <a:gd name="connsiteX158" fmla="*/ 2926080 w 4876800"/>
                <a:gd name="connsiteY158" fmla="*/ 1950720 h 4876800"/>
                <a:gd name="connsiteX159" fmla="*/ 2926080 w 4876800"/>
                <a:gd name="connsiteY159" fmla="*/ 1625603 h 4876800"/>
                <a:gd name="connsiteX160" fmla="*/ 1950721 w 4876800"/>
                <a:gd name="connsiteY160" fmla="*/ 1625603 h 4876800"/>
                <a:gd name="connsiteX161" fmla="*/ 1950721 w 4876800"/>
                <a:gd name="connsiteY161" fmla="*/ 1950720 h 4876800"/>
                <a:gd name="connsiteX162" fmla="*/ 2113284 w 4876800"/>
                <a:gd name="connsiteY162" fmla="*/ 1950720 h 4876800"/>
                <a:gd name="connsiteX163" fmla="*/ 2113284 w 4876800"/>
                <a:gd name="connsiteY163" fmla="*/ 1625603 h 4876800"/>
                <a:gd name="connsiteX164" fmla="*/ 2682240 w 4876800"/>
                <a:gd name="connsiteY164" fmla="*/ 1463050 h 4876800"/>
                <a:gd name="connsiteX165" fmla="*/ 3007357 w 4876800"/>
                <a:gd name="connsiteY165" fmla="*/ 1463050 h 4876800"/>
                <a:gd name="connsiteX166" fmla="*/ 3088633 w 4876800"/>
                <a:gd name="connsiteY166" fmla="*/ 1544327 h 4876800"/>
                <a:gd name="connsiteX167" fmla="*/ 3088633 w 4876800"/>
                <a:gd name="connsiteY167" fmla="*/ 2032007 h 4876800"/>
                <a:gd name="connsiteX168" fmla="*/ 3007357 w 4876800"/>
                <a:gd name="connsiteY168" fmla="*/ 2113283 h 4876800"/>
                <a:gd name="connsiteX169" fmla="*/ 2682240 w 4876800"/>
                <a:gd name="connsiteY169" fmla="*/ 2113283 h 4876800"/>
                <a:gd name="connsiteX170" fmla="*/ 2600963 w 4876800"/>
                <a:gd name="connsiteY170" fmla="*/ 2032007 h 4876800"/>
                <a:gd name="connsiteX171" fmla="*/ 2600963 w 4876800"/>
                <a:gd name="connsiteY171" fmla="*/ 1544327 h 4876800"/>
                <a:gd name="connsiteX172" fmla="*/ 2682240 w 4876800"/>
                <a:gd name="connsiteY172" fmla="*/ 1463050 h 4876800"/>
                <a:gd name="connsiteX173" fmla="*/ 1869444 w 4876800"/>
                <a:gd name="connsiteY173" fmla="*/ 1463050 h 4876800"/>
                <a:gd name="connsiteX174" fmla="*/ 2194560 w 4876800"/>
                <a:gd name="connsiteY174" fmla="*/ 1463050 h 4876800"/>
                <a:gd name="connsiteX175" fmla="*/ 2275837 w 4876800"/>
                <a:gd name="connsiteY175" fmla="*/ 1544327 h 4876800"/>
                <a:gd name="connsiteX176" fmla="*/ 2275837 w 4876800"/>
                <a:gd name="connsiteY176" fmla="*/ 2032007 h 4876800"/>
                <a:gd name="connsiteX177" fmla="*/ 2194560 w 4876800"/>
                <a:gd name="connsiteY177" fmla="*/ 2113283 h 4876800"/>
                <a:gd name="connsiteX178" fmla="*/ 1869444 w 4876800"/>
                <a:gd name="connsiteY178" fmla="*/ 2113283 h 4876800"/>
                <a:gd name="connsiteX179" fmla="*/ 1788167 w 4876800"/>
                <a:gd name="connsiteY179" fmla="*/ 2032007 h 4876800"/>
                <a:gd name="connsiteX180" fmla="*/ 1788167 w 4876800"/>
                <a:gd name="connsiteY180" fmla="*/ 1544327 h 4876800"/>
                <a:gd name="connsiteX181" fmla="*/ 1869444 w 4876800"/>
                <a:gd name="connsiteY181" fmla="*/ 1463050 h 4876800"/>
                <a:gd name="connsiteX182" fmla="*/ 2438400 w 4876800"/>
                <a:gd name="connsiteY182" fmla="*/ 0 h 4876800"/>
                <a:gd name="connsiteX183" fmla="*/ 3007357 w 4876800"/>
                <a:gd name="connsiteY183" fmla="*/ 0 h 4876800"/>
                <a:gd name="connsiteX184" fmla="*/ 3088634 w 4876800"/>
                <a:gd name="connsiteY184" fmla="*/ 81277 h 4876800"/>
                <a:gd name="connsiteX185" fmla="*/ 3088634 w 4876800"/>
                <a:gd name="connsiteY185" fmla="*/ 406403 h 4876800"/>
                <a:gd name="connsiteX186" fmla="*/ 3007357 w 4876800"/>
                <a:gd name="connsiteY186" fmla="*/ 487680 h 4876800"/>
                <a:gd name="connsiteX187" fmla="*/ 2682240 w 4876800"/>
                <a:gd name="connsiteY187" fmla="*/ 487680 h 4876800"/>
                <a:gd name="connsiteX188" fmla="*/ 2600963 w 4876800"/>
                <a:gd name="connsiteY188" fmla="*/ 406403 h 4876800"/>
                <a:gd name="connsiteX189" fmla="*/ 2682240 w 4876800"/>
                <a:gd name="connsiteY189" fmla="*/ 325126 h 4876800"/>
                <a:gd name="connsiteX190" fmla="*/ 2926080 w 4876800"/>
                <a:gd name="connsiteY190" fmla="*/ 325126 h 4876800"/>
                <a:gd name="connsiteX191" fmla="*/ 2926080 w 4876800"/>
                <a:gd name="connsiteY191" fmla="*/ 162563 h 4876800"/>
                <a:gd name="connsiteX192" fmla="*/ 2519677 w 4876800"/>
                <a:gd name="connsiteY192" fmla="*/ 162563 h 4876800"/>
                <a:gd name="connsiteX193" fmla="*/ 2519677 w 4876800"/>
                <a:gd name="connsiteY193" fmla="*/ 685514 h 4876800"/>
                <a:gd name="connsiteX194" fmla="*/ 3699462 w 4876800"/>
                <a:gd name="connsiteY194" fmla="*/ 1393374 h 4876800"/>
                <a:gd name="connsiteX195" fmla="*/ 3727256 w 4876800"/>
                <a:gd name="connsiteY195" fmla="*/ 1504893 h 4876800"/>
                <a:gd name="connsiteX196" fmla="*/ 3657514 w 4876800"/>
                <a:gd name="connsiteY196" fmla="*/ 1544317 h 4876800"/>
                <a:gd name="connsiteX197" fmla="*/ 3615738 w 4876800"/>
                <a:gd name="connsiteY197" fmla="*/ 1532696 h 4876800"/>
                <a:gd name="connsiteX198" fmla="*/ 2438400 w 4876800"/>
                <a:gd name="connsiteY198" fmla="*/ 826294 h 4876800"/>
                <a:gd name="connsiteX199" fmla="*/ 1261062 w 4876800"/>
                <a:gd name="connsiteY199" fmla="*/ 1532696 h 4876800"/>
                <a:gd name="connsiteX200" fmla="*/ 1149553 w 4876800"/>
                <a:gd name="connsiteY200" fmla="*/ 1504902 h 4876800"/>
                <a:gd name="connsiteX201" fmla="*/ 1177347 w 4876800"/>
                <a:gd name="connsiteY201" fmla="*/ 1393384 h 4876800"/>
                <a:gd name="connsiteX202" fmla="*/ 2357123 w 4876800"/>
                <a:gd name="connsiteY202" fmla="*/ 685514 h 4876800"/>
                <a:gd name="connsiteX203" fmla="*/ 2357123 w 4876800"/>
                <a:gd name="connsiteY203" fmla="*/ 81277 h 4876800"/>
                <a:gd name="connsiteX204" fmla="*/ 2438400 w 4876800"/>
                <a:gd name="connsiteY204" fmla="*/ 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</a:cxnLst>
              <a:rect l="l" t="t" r="r" b="b"/>
              <a:pathLst>
                <a:path w="4876800" h="4876800">
                  <a:moveTo>
                    <a:pt x="731520" y="4714237"/>
                  </a:moveTo>
                  <a:lnTo>
                    <a:pt x="4145280" y="4714237"/>
                  </a:lnTo>
                  <a:cubicBezTo>
                    <a:pt x="4190143" y="4714237"/>
                    <a:pt x="4226557" y="4750660"/>
                    <a:pt x="4226557" y="4795523"/>
                  </a:cubicBezTo>
                  <a:cubicBezTo>
                    <a:pt x="4226557" y="4840386"/>
                    <a:pt x="4190143" y="4876800"/>
                    <a:pt x="4145280" y="4876800"/>
                  </a:cubicBezTo>
                  <a:lnTo>
                    <a:pt x="731520" y="4876800"/>
                  </a:lnTo>
                  <a:cubicBezTo>
                    <a:pt x="686657" y="4876800"/>
                    <a:pt x="650243" y="4840376"/>
                    <a:pt x="650243" y="4795513"/>
                  </a:cubicBezTo>
                  <a:cubicBezTo>
                    <a:pt x="650243" y="4750651"/>
                    <a:pt x="686657" y="4714237"/>
                    <a:pt x="731520" y="4714237"/>
                  </a:cubicBezTo>
                  <a:close/>
                  <a:moveTo>
                    <a:pt x="4063994" y="3657600"/>
                  </a:moveTo>
                  <a:lnTo>
                    <a:pt x="4063994" y="3982717"/>
                  </a:lnTo>
                  <a:lnTo>
                    <a:pt x="4226557" y="3982717"/>
                  </a:lnTo>
                  <a:lnTo>
                    <a:pt x="4226557" y="3657600"/>
                  </a:lnTo>
                  <a:close/>
                  <a:moveTo>
                    <a:pt x="2519677" y="3576332"/>
                  </a:moveTo>
                  <a:lnTo>
                    <a:pt x="2519677" y="3901449"/>
                  </a:lnTo>
                  <a:cubicBezTo>
                    <a:pt x="2564539" y="3901449"/>
                    <a:pt x="2600954" y="3937863"/>
                    <a:pt x="2600954" y="3982726"/>
                  </a:cubicBezTo>
                  <a:cubicBezTo>
                    <a:pt x="2600954" y="4027589"/>
                    <a:pt x="2564539" y="4064003"/>
                    <a:pt x="2519677" y="4064003"/>
                  </a:cubicBezTo>
                  <a:lnTo>
                    <a:pt x="2519677" y="4389120"/>
                  </a:lnTo>
                  <a:lnTo>
                    <a:pt x="2926080" y="4389120"/>
                  </a:lnTo>
                  <a:lnTo>
                    <a:pt x="2926080" y="3576332"/>
                  </a:lnTo>
                  <a:close/>
                  <a:moveTo>
                    <a:pt x="1950720" y="3576323"/>
                  </a:moveTo>
                  <a:lnTo>
                    <a:pt x="1950720" y="4389120"/>
                  </a:lnTo>
                  <a:lnTo>
                    <a:pt x="2357123" y="4389120"/>
                  </a:lnTo>
                  <a:lnTo>
                    <a:pt x="2357123" y="4063993"/>
                  </a:lnTo>
                  <a:cubicBezTo>
                    <a:pt x="2312260" y="4063993"/>
                    <a:pt x="2275846" y="4027579"/>
                    <a:pt x="2275846" y="3982716"/>
                  </a:cubicBezTo>
                  <a:cubicBezTo>
                    <a:pt x="2275846" y="3937854"/>
                    <a:pt x="2312260" y="3901440"/>
                    <a:pt x="2357123" y="3901440"/>
                  </a:cubicBezTo>
                  <a:lnTo>
                    <a:pt x="2357123" y="3576323"/>
                  </a:lnTo>
                  <a:close/>
                  <a:moveTo>
                    <a:pt x="3982726" y="3495037"/>
                  </a:moveTo>
                  <a:lnTo>
                    <a:pt x="4307843" y="3495037"/>
                  </a:lnTo>
                  <a:cubicBezTo>
                    <a:pt x="4352706" y="3495037"/>
                    <a:pt x="4389120" y="3531451"/>
                    <a:pt x="4389120" y="3576313"/>
                  </a:cubicBezTo>
                  <a:lnTo>
                    <a:pt x="4389120" y="4063993"/>
                  </a:lnTo>
                  <a:cubicBezTo>
                    <a:pt x="4389120" y="4108856"/>
                    <a:pt x="4352706" y="4145270"/>
                    <a:pt x="4307843" y="4145270"/>
                  </a:cubicBezTo>
                  <a:lnTo>
                    <a:pt x="3982726" y="4145270"/>
                  </a:lnTo>
                  <a:cubicBezTo>
                    <a:pt x="3937864" y="4145270"/>
                    <a:pt x="3901450" y="4108856"/>
                    <a:pt x="3901450" y="4063993"/>
                  </a:cubicBezTo>
                  <a:lnTo>
                    <a:pt x="3901450" y="3576313"/>
                  </a:lnTo>
                  <a:cubicBezTo>
                    <a:pt x="3901450" y="3531451"/>
                    <a:pt x="3937864" y="3495037"/>
                    <a:pt x="3982726" y="3495037"/>
                  </a:cubicBezTo>
                  <a:close/>
                  <a:moveTo>
                    <a:pt x="1706880" y="3413779"/>
                  </a:moveTo>
                  <a:lnTo>
                    <a:pt x="3169910" y="3413779"/>
                  </a:lnTo>
                  <a:cubicBezTo>
                    <a:pt x="3214773" y="3413779"/>
                    <a:pt x="3251187" y="3450193"/>
                    <a:pt x="3251187" y="3495055"/>
                  </a:cubicBezTo>
                  <a:cubicBezTo>
                    <a:pt x="3251187" y="3539918"/>
                    <a:pt x="3214773" y="3576332"/>
                    <a:pt x="3169910" y="3576332"/>
                  </a:cubicBezTo>
                  <a:lnTo>
                    <a:pt x="3088633" y="3576332"/>
                  </a:lnTo>
                  <a:lnTo>
                    <a:pt x="3088633" y="4389129"/>
                  </a:lnTo>
                  <a:lnTo>
                    <a:pt x="3820154" y="4389129"/>
                  </a:lnTo>
                  <a:cubicBezTo>
                    <a:pt x="3865016" y="4389129"/>
                    <a:pt x="3901430" y="4425543"/>
                    <a:pt x="3901430" y="4470406"/>
                  </a:cubicBezTo>
                  <a:cubicBezTo>
                    <a:pt x="3901430" y="4515269"/>
                    <a:pt x="3865016" y="4551683"/>
                    <a:pt x="3820154" y="4551683"/>
                  </a:cubicBezTo>
                  <a:lnTo>
                    <a:pt x="1056637" y="4551683"/>
                  </a:lnTo>
                  <a:cubicBezTo>
                    <a:pt x="1011774" y="4551683"/>
                    <a:pt x="975360" y="4515259"/>
                    <a:pt x="975360" y="4470397"/>
                  </a:cubicBezTo>
                  <a:cubicBezTo>
                    <a:pt x="975360" y="4425534"/>
                    <a:pt x="1011774" y="4389120"/>
                    <a:pt x="1056637" y="4389120"/>
                  </a:cubicBezTo>
                  <a:lnTo>
                    <a:pt x="1788157" y="4389120"/>
                  </a:lnTo>
                  <a:lnTo>
                    <a:pt x="1788157" y="3576332"/>
                  </a:lnTo>
                  <a:lnTo>
                    <a:pt x="1706880" y="3576332"/>
                  </a:lnTo>
                  <a:cubicBezTo>
                    <a:pt x="1662017" y="3576332"/>
                    <a:pt x="1625603" y="3539918"/>
                    <a:pt x="1625603" y="3495055"/>
                  </a:cubicBezTo>
                  <a:cubicBezTo>
                    <a:pt x="1625603" y="3450193"/>
                    <a:pt x="1662017" y="3413779"/>
                    <a:pt x="1706880" y="3413779"/>
                  </a:cubicBezTo>
                  <a:close/>
                  <a:moveTo>
                    <a:pt x="406403" y="3088633"/>
                  </a:moveTo>
                  <a:cubicBezTo>
                    <a:pt x="271319" y="3088633"/>
                    <a:pt x="162563" y="3577780"/>
                    <a:pt x="162563" y="3982716"/>
                  </a:cubicBezTo>
                  <a:cubicBezTo>
                    <a:pt x="162563" y="4117152"/>
                    <a:pt x="271967" y="4226557"/>
                    <a:pt x="406403" y="4226557"/>
                  </a:cubicBezTo>
                  <a:cubicBezTo>
                    <a:pt x="540839" y="4226557"/>
                    <a:pt x="650243" y="4117152"/>
                    <a:pt x="650243" y="3982716"/>
                  </a:cubicBezTo>
                  <a:cubicBezTo>
                    <a:pt x="650243" y="3577780"/>
                    <a:pt x="541486" y="3088633"/>
                    <a:pt x="406403" y="3088633"/>
                  </a:cubicBezTo>
                  <a:close/>
                  <a:moveTo>
                    <a:pt x="406393" y="2926080"/>
                  </a:moveTo>
                  <a:cubicBezTo>
                    <a:pt x="808167" y="2926080"/>
                    <a:pt x="812797" y="3972153"/>
                    <a:pt x="812797" y="3982716"/>
                  </a:cubicBezTo>
                  <a:cubicBezTo>
                    <a:pt x="812797" y="4179008"/>
                    <a:pt x="672912" y="4343114"/>
                    <a:pt x="487670" y="4380909"/>
                  </a:cubicBezTo>
                  <a:lnTo>
                    <a:pt x="487670" y="4795523"/>
                  </a:lnTo>
                  <a:cubicBezTo>
                    <a:pt x="487670" y="4840386"/>
                    <a:pt x="451256" y="4876800"/>
                    <a:pt x="406393" y="4876800"/>
                  </a:cubicBezTo>
                  <a:cubicBezTo>
                    <a:pt x="361531" y="4876800"/>
                    <a:pt x="325117" y="4840386"/>
                    <a:pt x="325117" y="4795523"/>
                  </a:cubicBezTo>
                  <a:lnTo>
                    <a:pt x="325117" y="4380909"/>
                  </a:lnTo>
                  <a:cubicBezTo>
                    <a:pt x="139884" y="4343114"/>
                    <a:pt x="0" y="4179008"/>
                    <a:pt x="0" y="3982716"/>
                  </a:cubicBezTo>
                  <a:cubicBezTo>
                    <a:pt x="0" y="3972153"/>
                    <a:pt x="4629" y="2926080"/>
                    <a:pt x="406393" y="2926080"/>
                  </a:cubicBezTo>
                  <a:close/>
                  <a:moveTo>
                    <a:pt x="4063994" y="2682240"/>
                  </a:moveTo>
                  <a:lnTo>
                    <a:pt x="4063994" y="3007357"/>
                  </a:lnTo>
                  <a:lnTo>
                    <a:pt x="4226557" y="3007357"/>
                  </a:lnTo>
                  <a:lnTo>
                    <a:pt x="4226557" y="2682240"/>
                  </a:lnTo>
                  <a:close/>
                  <a:moveTo>
                    <a:pt x="2763516" y="2600963"/>
                  </a:moveTo>
                  <a:lnTo>
                    <a:pt x="2763516" y="2926080"/>
                  </a:lnTo>
                  <a:lnTo>
                    <a:pt x="2926080" y="2926080"/>
                  </a:lnTo>
                  <a:lnTo>
                    <a:pt x="2926080" y="2600963"/>
                  </a:lnTo>
                  <a:close/>
                  <a:moveTo>
                    <a:pt x="1950720" y="2600963"/>
                  </a:moveTo>
                  <a:lnTo>
                    <a:pt x="1950720" y="2926080"/>
                  </a:lnTo>
                  <a:lnTo>
                    <a:pt x="2113283" y="2926080"/>
                  </a:lnTo>
                  <a:lnTo>
                    <a:pt x="2113283" y="2600963"/>
                  </a:lnTo>
                  <a:close/>
                  <a:moveTo>
                    <a:pt x="3982726" y="2519677"/>
                  </a:moveTo>
                  <a:lnTo>
                    <a:pt x="4307843" y="2519677"/>
                  </a:lnTo>
                  <a:cubicBezTo>
                    <a:pt x="4352706" y="2519677"/>
                    <a:pt x="4389120" y="2556091"/>
                    <a:pt x="4389120" y="2600954"/>
                  </a:cubicBezTo>
                  <a:lnTo>
                    <a:pt x="4389120" y="3088634"/>
                  </a:lnTo>
                  <a:cubicBezTo>
                    <a:pt x="4389120" y="3133497"/>
                    <a:pt x="4352706" y="3169911"/>
                    <a:pt x="4307843" y="3169911"/>
                  </a:cubicBezTo>
                  <a:lnTo>
                    <a:pt x="3982726" y="3169911"/>
                  </a:lnTo>
                  <a:cubicBezTo>
                    <a:pt x="3937864" y="3169911"/>
                    <a:pt x="3901450" y="3133497"/>
                    <a:pt x="3901450" y="3088634"/>
                  </a:cubicBezTo>
                  <a:lnTo>
                    <a:pt x="3901450" y="2600954"/>
                  </a:lnTo>
                  <a:cubicBezTo>
                    <a:pt x="3901450" y="2556091"/>
                    <a:pt x="3937864" y="2519677"/>
                    <a:pt x="3982726" y="2519677"/>
                  </a:cubicBezTo>
                  <a:close/>
                  <a:moveTo>
                    <a:pt x="568957" y="2438410"/>
                  </a:moveTo>
                  <a:lnTo>
                    <a:pt x="894083" y="2438410"/>
                  </a:lnTo>
                  <a:cubicBezTo>
                    <a:pt x="938946" y="2438410"/>
                    <a:pt x="975360" y="2474824"/>
                    <a:pt x="975360" y="2519686"/>
                  </a:cubicBezTo>
                  <a:lnTo>
                    <a:pt x="975360" y="3007367"/>
                  </a:lnTo>
                  <a:cubicBezTo>
                    <a:pt x="975360" y="3052229"/>
                    <a:pt x="938946" y="3088643"/>
                    <a:pt x="894083" y="3088643"/>
                  </a:cubicBezTo>
                  <a:cubicBezTo>
                    <a:pt x="849211" y="3088643"/>
                    <a:pt x="812797" y="3052229"/>
                    <a:pt x="812797" y="3007367"/>
                  </a:cubicBezTo>
                  <a:lnTo>
                    <a:pt x="812797" y="2600963"/>
                  </a:lnTo>
                  <a:lnTo>
                    <a:pt x="650233" y="2600963"/>
                  </a:lnTo>
                  <a:lnTo>
                    <a:pt x="650233" y="2682240"/>
                  </a:lnTo>
                  <a:cubicBezTo>
                    <a:pt x="650233" y="2727103"/>
                    <a:pt x="613819" y="2763517"/>
                    <a:pt x="568957" y="2763517"/>
                  </a:cubicBezTo>
                  <a:cubicBezTo>
                    <a:pt x="524094" y="2763517"/>
                    <a:pt x="487680" y="2727103"/>
                    <a:pt x="487680" y="2682240"/>
                  </a:cubicBezTo>
                  <a:lnTo>
                    <a:pt x="487680" y="2519686"/>
                  </a:lnTo>
                  <a:cubicBezTo>
                    <a:pt x="487680" y="2474824"/>
                    <a:pt x="524094" y="2438410"/>
                    <a:pt x="568957" y="2438410"/>
                  </a:cubicBezTo>
                  <a:close/>
                  <a:moveTo>
                    <a:pt x="2682240" y="2438400"/>
                  </a:moveTo>
                  <a:lnTo>
                    <a:pt x="3007357" y="2438400"/>
                  </a:lnTo>
                  <a:cubicBezTo>
                    <a:pt x="3052219" y="2438400"/>
                    <a:pt x="3088633" y="2474814"/>
                    <a:pt x="3088633" y="2519676"/>
                  </a:cubicBezTo>
                  <a:lnTo>
                    <a:pt x="3088633" y="3007357"/>
                  </a:lnTo>
                  <a:cubicBezTo>
                    <a:pt x="3088633" y="3052219"/>
                    <a:pt x="3052219" y="3088633"/>
                    <a:pt x="3007357" y="3088633"/>
                  </a:cubicBezTo>
                  <a:lnTo>
                    <a:pt x="2682240" y="3088633"/>
                  </a:lnTo>
                  <a:cubicBezTo>
                    <a:pt x="2637377" y="3088633"/>
                    <a:pt x="2600963" y="3052219"/>
                    <a:pt x="2600963" y="3007357"/>
                  </a:cubicBezTo>
                  <a:lnTo>
                    <a:pt x="2600963" y="2519676"/>
                  </a:lnTo>
                  <a:cubicBezTo>
                    <a:pt x="2600963" y="2474814"/>
                    <a:pt x="2637377" y="2438400"/>
                    <a:pt x="2682240" y="2438400"/>
                  </a:cubicBezTo>
                  <a:close/>
                  <a:moveTo>
                    <a:pt x="1869443" y="2438400"/>
                  </a:moveTo>
                  <a:lnTo>
                    <a:pt x="2194560" y="2438400"/>
                  </a:lnTo>
                  <a:cubicBezTo>
                    <a:pt x="2239423" y="2438400"/>
                    <a:pt x="2275837" y="2474814"/>
                    <a:pt x="2275837" y="2519676"/>
                  </a:cubicBezTo>
                  <a:lnTo>
                    <a:pt x="2275837" y="3007357"/>
                  </a:lnTo>
                  <a:cubicBezTo>
                    <a:pt x="2275837" y="3052219"/>
                    <a:pt x="2239423" y="3088633"/>
                    <a:pt x="2194560" y="3088633"/>
                  </a:cubicBezTo>
                  <a:lnTo>
                    <a:pt x="1869434" y="3088633"/>
                  </a:lnTo>
                  <a:cubicBezTo>
                    <a:pt x="1824571" y="3088633"/>
                    <a:pt x="1788157" y="3052219"/>
                    <a:pt x="1788157" y="3007357"/>
                  </a:cubicBezTo>
                  <a:lnTo>
                    <a:pt x="1788166" y="3007357"/>
                  </a:lnTo>
                  <a:lnTo>
                    <a:pt x="1788166" y="2519676"/>
                  </a:lnTo>
                  <a:cubicBezTo>
                    <a:pt x="1788166" y="2474814"/>
                    <a:pt x="1824580" y="2438400"/>
                    <a:pt x="1869443" y="2438400"/>
                  </a:cubicBezTo>
                  <a:close/>
                  <a:moveTo>
                    <a:pt x="81286" y="1788176"/>
                  </a:moveTo>
                  <a:cubicBezTo>
                    <a:pt x="126149" y="1788176"/>
                    <a:pt x="162563" y="1824590"/>
                    <a:pt x="162563" y="1869453"/>
                  </a:cubicBezTo>
                  <a:lnTo>
                    <a:pt x="162563" y="1950729"/>
                  </a:lnTo>
                  <a:lnTo>
                    <a:pt x="1056637" y="1950729"/>
                  </a:lnTo>
                  <a:cubicBezTo>
                    <a:pt x="1101499" y="1950729"/>
                    <a:pt x="1137913" y="1987143"/>
                    <a:pt x="1137913" y="2032006"/>
                  </a:cubicBezTo>
                  <a:cubicBezTo>
                    <a:pt x="1137913" y="2076869"/>
                    <a:pt x="1101499" y="2113283"/>
                    <a:pt x="1056637" y="2113283"/>
                  </a:cubicBezTo>
                  <a:lnTo>
                    <a:pt x="162553" y="2113283"/>
                  </a:lnTo>
                  <a:lnTo>
                    <a:pt x="162553" y="2763526"/>
                  </a:lnTo>
                  <a:cubicBezTo>
                    <a:pt x="162553" y="2808389"/>
                    <a:pt x="126139" y="2844803"/>
                    <a:pt x="81277" y="2844803"/>
                  </a:cubicBezTo>
                  <a:cubicBezTo>
                    <a:pt x="36414" y="2844803"/>
                    <a:pt x="0" y="2808389"/>
                    <a:pt x="0" y="2763526"/>
                  </a:cubicBezTo>
                  <a:lnTo>
                    <a:pt x="0" y="1869443"/>
                  </a:lnTo>
                  <a:cubicBezTo>
                    <a:pt x="0" y="1824571"/>
                    <a:pt x="36423" y="1788176"/>
                    <a:pt x="81286" y="1788176"/>
                  </a:cubicBezTo>
                  <a:close/>
                  <a:moveTo>
                    <a:pt x="4795524" y="1788157"/>
                  </a:moveTo>
                  <a:cubicBezTo>
                    <a:pt x="4840386" y="1788157"/>
                    <a:pt x="4876800" y="1824571"/>
                    <a:pt x="4876800" y="1869424"/>
                  </a:cubicBezTo>
                  <a:lnTo>
                    <a:pt x="4876800" y="4795504"/>
                  </a:lnTo>
                  <a:cubicBezTo>
                    <a:pt x="4876800" y="4840367"/>
                    <a:pt x="4840386" y="4876781"/>
                    <a:pt x="4795524" y="4876781"/>
                  </a:cubicBezTo>
                  <a:cubicBezTo>
                    <a:pt x="4750661" y="4876781"/>
                    <a:pt x="4714247" y="4840367"/>
                    <a:pt x="4714247" y="4795504"/>
                  </a:cubicBezTo>
                  <a:lnTo>
                    <a:pt x="4714247" y="2113264"/>
                  </a:lnTo>
                  <a:lnTo>
                    <a:pt x="3820163" y="2113264"/>
                  </a:lnTo>
                  <a:cubicBezTo>
                    <a:pt x="3775301" y="2113264"/>
                    <a:pt x="3738887" y="2076850"/>
                    <a:pt x="3738887" y="2031987"/>
                  </a:cubicBezTo>
                  <a:cubicBezTo>
                    <a:pt x="3738887" y="1987124"/>
                    <a:pt x="3775301" y="1950710"/>
                    <a:pt x="3820163" y="1950710"/>
                  </a:cubicBezTo>
                  <a:lnTo>
                    <a:pt x="4714247" y="1950710"/>
                  </a:lnTo>
                  <a:lnTo>
                    <a:pt x="4714247" y="1869434"/>
                  </a:lnTo>
                  <a:cubicBezTo>
                    <a:pt x="4714247" y="1824571"/>
                    <a:pt x="4750661" y="1788157"/>
                    <a:pt x="4795524" y="1788157"/>
                  </a:cubicBezTo>
                  <a:close/>
                  <a:moveTo>
                    <a:pt x="1381764" y="1706880"/>
                  </a:moveTo>
                  <a:cubicBezTo>
                    <a:pt x="1426626" y="1706880"/>
                    <a:pt x="1463040" y="1743294"/>
                    <a:pt x="1463040" y="1788157"/>
                  </a:cubicBezTo>
                  <a:lnTo>
                    <a:pt x="1463040" y="4145280"/>
                  </a:lnTo>
                  <a:cubicBezTo>
                    <a:pt x="1463040" y="4190143"/>
                    <a:pt x="1426626" y="4226557"/>
                    <a:pt x="1381764" y="4226557"/>
                  </a:cubicBezTo>
                  <a:cubicBezTo>
                    <a:pt x="1336901" y="4226557"/>
                    <a:pt x="1300487" y="4190143"/>
                    <a:pt x="1300487" y="4145280"/>
                  </a:cubicBezTo>
                  <a:lnTo>
                    <a:pt x="1300487" y="1788157"/>
                  </a:lnTo>
                  <a:cubicBezTo>
                    <a:pt x="1300487" y="1743294"/>
                    <a:pt x="1336901" y="1706880"/>
                    <a:pt x="1381764" y="1706880"/>
                  </a:cubicBezTo>
                  <a:close/>
                  <a:moveTo>
                    <a:pt x="3495046" y="1625603"/>
                  </a:moveTo>
                  <a:cubicBezTo>
                    <a:pt x="3539909" y="1625603"/>
                    <a:pt x="3576323" y="1662017"/>
                    <a:pt x="3576323" y="1706879"/>
                  </a:cubicBezTo>
                  <a:lnTo>
                    <a:pt x="3576323" y="4145280"/>
                  </a:lnTo>
                  <a:cubicBezTo>
                    <a:pt x="3576323" y="4190142"/>
                    <a:pt x="3539909" y="4226556"/>
                    <a:pt x="3495046" y="4226556"/>
                  </a:cubicBezTo>
                  <a:cubicBezTo>
                    <a:pt x="3450184" y="4226556"/>
                    <a:pt x="3413770" y="4190142"/>
                    <a:pt x="3413770" y="4145280"/>
                  </a:cubicBezTo>
                  <a:lnTo>
                    <a:pt x="3413770" y="1706879"/>
                  </a:lnTo>
                  <a:cubicBezTo>
                    <a:pt x="3413770" y="1662017"/>
                    <a:pt x="3450184" y="1625603"/>
                    <a:pt x="3495046" y="1625603"/>
                  </a:cubicBezTo>
                  <a:close/>
                  <a:moveTo>
                    <a:pt x="2763516" y="1625603"/>
                  </a:moveTo>
                  <a:lnTo>
                    <a:pt x="2763516" y="1950720"/>
                  </a:lnTo>
                  <a:lnTo>
                    <a:pt x="2926080" y="1950720"/>
                  </a:lnTo>
                  <a:lnTo>
                    <a:pt x="2926080" y="1625603"/>
                  </a:lnTo>
                  <a:close/>
                  <a:moveTo>
                    <a:pt x="1950721" y="1625603"/>
                  </a:moveTo>
                  <a:lnTo>
                    <a:pt x="1950721" y="1950720"/>
                  </a:lnTo>
                  <a:lnTo>
                    <a:pt x="2113284" y="1950720"/>
                  </a:lnTo>
                  <a:lnTo>
                    <a:pt x="2113284" y="1625603"/>
                  </a:lnTo>
                  <a:close/>
                  <a:moveTo>
                    <a:pt x="2682240" y="1463050"/>
                  </a:moveTo>
                  <a:lnTo>
                    <a:pt x="3007357" y="1463050"/>
                  </a:lnTo>
                  <a:cubicBezTo>
                    <a:pt x="3052219" y="1463050"/>
                    <a:pt x="3088633" y="1499464"/>
                    <a:pt x="3088633" y="1544327"/>
                  </a:cubicBezTo>
                  <a:lnTo>
                    <a:pt x="3088633" y="2032007"/>
                  </a:lnTo>
                  <a:cubicBezTo>
                    <a:pt x="3088633" y="2076869"/>
                    <a:pt x="3052219" y="2113283"/>
                    <a:pt x="3007357" y="2113283"/>
                  </a:cubicBezTo>
                  <a:lnTo>
                    <a:pt x="2682240" y="2113283"/>
                  </a:lnTo>
                  <a:cubicBezTo>
                    <a:pt x="2637377" y="2113283"/>
                    <a:pt x="2600963" y="2076869"/>
                    <a:pt x="2600963" y="2032007"/>
                  </a:cubicBezTo>
                  <a:lnTo>
                    <a:pt x="2600963" y="1544327"/>
                  </a:lnTo>
                  <a:cubicBezTo>
                    <a:pt x="2600963" y="1499464"/>
                    <a:pt x="2637377" y="1463050"/>
                    <a:pt x="2682240" y="1463050"/>
                  </a:cubicBezTo>
                  <a:close/>
                  <a:moveTo>
                    <a:pt x="1869444" y="1463050"/>
                  </a:moveTo>
                  <a:lnTo>
                    <a:pt x="2194560" y="1463050"/>
                  </a:lnTo>
                  <a:cubicBezTo>
                    <a:pt x="2239423" y="1463050"/>
                    <a:pt x="2275837" y="1499464"/>
                    <a:pt x="2275837" y="1544327"/>
                  </a:cubicBezTo>
                  <a:lnTo>
                    <a:pt x="2275837" y="2032007"/>
                  </a:lnTo>
                  <a:cubicBezTo>
                    <a:pt x="2275837" y="2076869"/>
                    <a:pt x="2239423" y="2113283"/>
                    <a:pt x="2194560" y="2113283"/>
                  </a:cubicBezTo>
                  <a:lnTo>
                    <a:pt x="1869444" y="2113283"/>
                  </a:lnTo>
                  <a:cubicBezTo>
                    <a:pt x="1824571" y="2113283"/>
                    <a:pt x="1788157" y="2076869"/>
                    <a:pt x="1788167" y="2032007"/>
                  </a:cubicBezTo>
                  <a:lnTo>
                    <a:pt x="1788167" y="1544327"/>
                  </a:lnTo>
                  <a:cubicBezTo>
                    <a:pt x="1788167" y="1499464"/>
                    <a:pt x="1824581" y="1463050"/>
                    <a:pt x="1869444" y="1463050"/>
                  </a:cubicBezTo>
                  <a:close/>
                  <a:moveTo>
                    <a:pt x="2438400" y="0"/>
                  </a:moveTo>
                  <a:lnTo>
                    <a:pt x="3007357" y="0"/>
                  </a:lnTo>
                  <a:cubicBezTo>
                    <a:pt x="3052220" y="0"/>
                    <a:pt x="3088634" y="36414"/>
                    <a:pt x="3088634" y="81277"/>
                  </a:cubicBezTo>
                  <a:lnTo>
                    <a:pt x="3088634" y="406403"/>
                  </a:lnTo>
                  <a:cubicBezTo>
                    <a:pt x="3088634" y="451266"/>
                    <a:pt x="3052220" y="487680"/>
                    <a:pt x="3007357" y="487680"/>
                  </a:cubicBezTo>
                  <a:lnTo>
                    <a:pt x="2682240" y="487680"/>
                  </a:lnTo>
                  <a:cubicBezTo>
                    <a:pt x="2637377" y="487680"/>
                    <a:pt x="2600963" y="451266"/>
                    <a:pt x="2600963" y="406403"/>
                  </a:cubicBezTo>
                  <a:cubicBezTo>
                    <a:pt x="2600963" y="361540"/>
                    <a:pt x="2637377" y="325126"/>
                    <a:pt x="2682240" y="325126"/>
                  </a:cubicBezTo>
                  <a:lnTo>
                    <a:pt x="2926080" y="325126"/>
                  </a:lnTo>
                  <a:lnTo>
                    <a:pt x="2926080" y="162563"/>
                  </a:lnTo>
                  <a:lnTo>
                    <a:pt x="2519677" y="162563"/>
                  </a:lnTo>
                  <a:lnTo>
                    <a:pt x="2519677" y="685514"/>
                  </a:lnTo>
                  <a:lnTo>
                    <a:pt x="3699462" y="1393374"/>
                  </a:lnTo>
                  <a:cubicBezTo>
                    <a:pt x="3737905" y="1416463"/>
                    <a:pt x="3750421" y="1466364"/>
                    <a:pt x="3727256" y="1504893"/>
                  </a:cubicBezTo>
                  <a:cubicBezTo>
                    <a:pt x="3712055" y="1530258"/>
                    <a:pt x="3685146" y="1544317"/>
                    <a:pt x="3657514" y="1544317"/>
                  </a:cubicBezTo>
                  <a:cubicBezTo>
                    <a:pt x="3643293" y="1544317"/>
                    <a:pt x="3628825" y="1540583"/>
                    <a:pt x="3615738" y="1532696"/>
                  </a:cubicBezTo>
                  <a:lnTo>
                    <a:pt x="2438400" y="826294"/>
                  </a:lnTo>
                  <a:lnTo>
                    <a:pt x="1261062" y="1532696"/>
                  </a:lnTo>
                  <a:cubicBezTo>
                    <a:pt x="1222610" y="1555861"/>
                    <a:pt x="1172547" y="1543345"/>
                    <a:pt x="1149553" y="1504902"/>
                  </a:cubicBezTo>
                  <a:cubicBezTo>
                    <a:pt x="1126388" y="1466374"/>
                    <a:pt x="1138904" y="1416463"/>
                    <a:pt x="1177347" y="1393384"/>
                  </a:cubicBezTo>
                  <a:lnTo>
                    <a:pt x="2357123" y="685514"/>
                  </a:lnTo>
                  <a:lnTo>
                    <a:pt x="2357123" y="81277"/>
                  </a:lnTo>
                  <a:cubicBezTo>
                    <a:pt x="2357123" y="36414"/>
                    <a:pt x="2393537" y="0"/>
                    <a:pt x="243840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1000">
                  <a:schemeClr val="accent3"/>
                </a:gs>
                <a:gs pos="100000">
                  <a:schemeClr val="accent2">
                    <a:lumMod val="75000"/>
                  </a:schemeClr>
                </a:gs>
                <a:gs pos="100000">
                  <a:schemeClr val="accent3"/>
                </a:gs>
                <a:gs pos="100000">
                  <a:schemeClr val="accent3"/>
                </a:gs>
              </a:gsLst>
              <a:lin ang="27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0" name="Freeform: Shape 40">
              <a:extLst>
                <a:ext uri="{FF2B5EF4-FFF2-40B4-BE49-F238E27FC236}">
                  <a16:creationId xmlns:a16="http://schemas.microsoft.com/office/drawing/2014/main" xmlns="" id="{A3D48BE1-9C5F-4BC9-B3F4-B782BE75A7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502" y="2495264"/>
              <a:ext cx="367019" cy="426720"/>
            </a:xfrm>
            <a:custGeom>
              <a:avLst/>
              <a:gdLst>
                <a:gd name="connsiteX0" fmla="*/ 2097249 w 4194497"/>
                <a:gd name="connsiteY0" fmla="*/ 4118223 h 4876800"/>
                <a:gd name="connsiteX1" fmla="*/ 2287897 w 4194497"/>
                <a:gd name="connsiteY1" fmla="*/ 4308872 h 4876800"/>
                <a:gd name="connsiteX2" fmla="*/ 2097249 w 4194497"/>
                <a:gd name="connsiteY2" fmla="*/ 4499558 h 4876800"/>
                <a:gd name="connsiteX3" fmla="*/ 1906600 w 4194497"/>
                <a:gd name="connsiteY3" fmla="*/ 4308872 h 4876800"/>
                <a:gd name="connsiteX4" fmla="*/ 2097249 w 4194497"/>
                <a:gd name="connsiteY4" fmla="*/ 4118223 h 4876800"/>
                <a:gd name="connsiteX5" fmla="*/ 3336540 w 4194497"/>
                <a:gd name="connsiteY5" fmla="*/ 2020975 h 4876800"/>
                <a:gd name="connsiteX6" fmla="*/ 3431865 w 4194497"/>
                <a:gd name="connsiteY6" fmla="*/ 2116299 h 4876800"/>
                <a:gd name="connsiteX7" fmla="*/ 3336540 w 4194497"/>
                <a:gd name="connsiteY7" fmla="*/ 2211624 h 4876800"/>
                <a:gd name="connsiteX8" fmla="*/ 3241179 w 4194497"/>
                <a:gd name="connsiteY8" fmla="*/ 2116299 h 4876800"/>
                <a:gd name="connsiteX9" fmla="*/ 3336540 w 4194497"/>
                <a:gd name="connsiteY9" fmla="*/ 2020975 h 4876800"/>
                <a:gd name="connsiteX10" fmla="*/ 2573907 w 4194497"/>
                <a:gd name="connsiteY10" fmla="*/ 2020975 h 4876800"/>
                <a:gd name="connsiteX11" fmla="*/ 2955205 w 4194497"/>
                <a:gd name="connsiteY11" fmla="*/ 2020975 h 4876800"/>
                <a:gd name="connsiteX12" fmla="*/ 3050529 w 4194497"/>
                <a:gd name="connsiteY12" fmla="*/ 2116299 h 4876800"/>
                <a:gd name="connsiteX13" fmla="*/ 2955205 w 4194497"/>
                <a:gd name="connsiteY13" fmla="*/ 2211624 h 4876800"/>
                <a:gd name="connsiteX14" fmla="*/ 2573907 w 4194497"/>
                <a:gd name="connsiteY14" fmla="*/ 2211624 h 4876800"/>
                <a:gd name="connsiteX15" fmla="*/ 2478546 w 4194497"/>
                <a:gd name="connsiteY15" fmla="*/ 2116299 h 4876800"/>
                <a:gd name="connsiteX16" fmla="*/ 2573907 w 4194497"/>
                <a:gd name="connsiteY16" fmla="*/ 2020975 h 4876800"/>
                <a:gd name="connsiteX17" fmla="*/ 667308 w 4194497"/>
                <a:gd name="connsiteY17" fmla="*/ 1830325 h 4876800"/>
                <a:gd name="connsiteX18" fmla="*/ 571983 w 4194497"/>
                <a:gd name="connsiteY18" fmla="*/ 1925650 h 4876800"/>
                <a:gd name="connsiteX19" fmla="*/ 571983 w 4194497"/>
                <a:gd name="connsiteY19" fmla="*/ 2306985 h 4876800"/>
                <a:gd name="connsiteX20" fmla="*/ 667308 w 4194497"/>
                <a:gd name="connsiteY20" fmla="*/ 2402309 h 4876800"/>
                <a:gd name="connsiteX21" fmla="*/ 1667879 w 4194497"/>
                <a:gd name="connsiteY21" fmla="*/ 2402309 h 4876800"/>
                <a:gd name="connsiteX22" fmla="*/ 1953592 w 4194497"/>
                <a:gd name="connsiteY22" fmla="*/ 2685120 h 4876800"/>
                <a:gd name="connsiteX23" fmla="*/ 1953592 w 4194497"/>
                <a:gd name="connsiteY23" fmla="*/ 2686087 h 4876800"/>
                <a:gd name="connsiteX24" fmla="*/ 1953592 w 4194497"/>
                <a:gd name="connsiteY24" fmla="*/ 2689250 h 4876800"/>
                <a:gd name="connsiteX25" fmla="*/ 1778496 w 4194497"/>
                <a:gd name="connsiteY25" fmla="*/ 4006602 h 4876800"/>
                <a:gd name="connsiteX26" fmla="*/ 1719225 w 4194497"/>
                <a:gd name="connsiteY26" fmla="*/ 4277209 h 4876800"/>
                <a:gd name="connsiteX27" fmla="*/ 2147887 w 4194497"/>
                <a:gd name="connsiteY27" fmla="*/ 4683175 h 4876800"/>
                <a:gd name="connsiteX28" fmla="*/ 2479923 w 4194497"/>
                <a:gd name="connsiteY28" fmla="*/ 4277060 h 4876800"/>
                <a:gd name="connsiteX29" fmla="*/ 2417601 w 4194497"/>
                <a:gd name="connsiteY29" fmla="*/ 3993245 h 4876800"/>
                <a:gd name="connsiteX30" fmla="*/ 2244923 w 4194497"/>
                <a:gd name="connsiteY30" fmla="*/ 2687241 h 4876800"/>
                <a:gd name="connsiteX31" fmla="*/ 2244923 w 4194497"/>
                <a:gd name="connsiteY31" fmla="*/ 2684748 h 4876800"/>
                <a:gd name="connsiteX32" fmla="*/ 2529259 w 4194497"/>
                <a:gd name="connsiteY32" fmla="*/ 2402309 h 4876800"/>
                <a:gd name="connsiteX33" fmla="*/ 3527189 w 4194497"/>
                <a:gd name="connsiteY33" fmla="*/ 2402309 h 4876800"/>
                <a:gd name="connsiteX34" fmla="*/ 3622514 w 4194497"/>
                <a:gd name="connsiteY34" fmla="*/ 2306985 h 4876800"/>
                <a:gd name="connsiteX35" fmla="*/ 3622514 w 4194497"/>
                <a:gd name="connsiteY35" fmla="*/ 1925650 h 4876800"/>
                <a:gd name="connsiteX36" fmla="*/ 3527189 w 4194497"/>
                <a:gd name="connsiteY36" fmla="*/ 1830325 h 4876800"/>
                <a:gd name="connsiteX37" fmla="*/ 285973 w 4194497"/>
                <a:gd name="connsiteY37" fmla="*/ 819820 h 4876800"/>
                <a:gd name="connsiteX38" fmla="*/ 190649 w 4194497"/>
                <a:gd name="connsiteY38" fmla="*/ 915144 h 4876800"/>
                <a:gd name="connsiteX39" fmla="*/ 190649 w 4194497"/>
                <a:gd name="connsiteY39" fmla="*/ 1925650 h 4876800"/>
                <a:gd name="connsiteX40" fmla="*/ 285973 w 4194497"/>
                <a:gd name="connsiteY40" fmla="*/ 2020974 h 4876800"/>
                <a:gd name="connsiteX41" fmla="*/ 381297 w 4194497"/>
                <a:gd name="connsiteY41" fmla="*/ 2020974 h 4876800"/>
                <a:gd name="connsiteX42" fmla="*/ 381297 w 4194497"/>
                <a:gd name="connsiteY42" fmla="*/ 1925650 h 4876800"/>
                <a:gd name="connsiteX43" fmla="*/ 667308 w 4194497"/>
                <a:gd name="connsiteY43" fmla="*/ 1639676 h 4876800"/>
                <a:gd name="connsiteX44" fmla="*/ 3527189 w 4194497"/>
                <a:gd name="connsiteY44" fmla="*/ 1639676 h 4876800"/>
                <a:gd name="connsiteX45" fmla="*/ 3813162 w 4194497"/>
                <a:gd name="connsiteY45" fmla="*/ 1925650 h 4876800"/>
                <a:gd name="connsiteX46" fmla="*/ 3813162 w 4194497"/>
                <a:gd name="connsiteY46" fmla="*/ 2020974 h 4876800"/>
                <a:gd name="connsiteX47" fmla="*/ 3908487 w 4194497"/>
                <a:gd name="connsiteY47" fmla="*/ 2020974 h 4876800"/>
                <a:gd name="connsiteX48" fmla="*/ 4003811 w 4194497"/>
                <a:gd name="connsiteY48" fmla="*/ 1925650 h 4876800"/>
                <a:gd name="connsiteX49" fmla="*/ 4003811 w 4194497"/>
                <a:gd name="connsiteY49" fmla="*/ 915144 h 4876800"/>
                <a:gd name="connsiteX50" fmla="*/ 3908487 w 4194497"/>
                <a:gd name="connsiteY50" fmla="*/ 819820 h 4876800"/>
                <a:gd name="connsiteX51" fmla="*/ 3813162 w 4194497"/>
                <a:gd name="connsiteY51" fmla="*/ 819820 h 4876800"/>
                <a:gd name="connsiteX52" fmla="*/ 3813162 w 4194497"/>
                <a:gd name="connsiteY52" fmla="*/ 1163017 h 4876800"/>
                <a:gd name="connsiteX53" fmla="*/ 3527189 w 4194497"/>
                <a:gd name="connsiteY53" fmla="*/ 1448990 h 4876800"/>
                <a:gd name="connsiteX54" fmla="*/ 667308 w 4194497"/>
                <a:gd name="connsiteY54" fmla="*/ 1448990 h 4876800"/>
                <a:gd name="connsiteX55" fmla="*/ 381297 w 4194497"/>
                <a:gd name="connsiteY55" fmla="*/ 1163017 h 4876800"/>
                <a:gd name="connsiteX56" fmla="*/ 381297 w 4194497"/>
                <a:gd name="connsiteY56" fmla="*/ 819820 h 4876800"/>
                <a:gd name="connsiteX57" fmla="*/ 1143967 w 4194497"/>
                <a:gd name="connsiteY57" fmla="*/ 190649 h 4876800"/>
                <a:gd name="connsiteX58" fmla="*/ 1143967 w 4194497"/>
                <a:gd name="connsiteY58" fmla="*/ 287610 h 4876800"/>
                <a:gd name="connsiteX59" fmla="*/ 1237655 w 4194497"/>
                <a:gd name="connsiteY59" fmla="*/ 381335 h 4876800"/>
                <a:gd name="connsiteX60" fmla="*/ 1240892 w 4194497"/>
                <a:gd name="connsiteY60" fmla="*/ 381335 h 4876800"/>
                <a:gd name="connsiteX61" fmla="*/ 1525265 w 4194497"/>
                <a:gd name="connsiteY61" fmla="*/ 665671 h 4876800"/>
                <a:gd name="connsiteX62" fmla="*/ 1525265 w 4194497"/>
                <a:gd name="connsiteY62" fmla="*/ 667308 h 4876800"/>
                <a:gd name="connsiteX63" fmla="*/ 1620589 w 4194497"/>
                <a:gd name="connsiteY63" fmla="*/ 762632 h 4876800"/>
                <a:gd name="connsiteX64" fmla="*/ 1715914 w 4194497"/>
                <a:gd name="connsiteY64" fmla="*/ 667308 h 4876800"/>
                <a:gd name="connsiteX65" fmla="*/ 2001924 w 4194497"/>
                <a:gd name="connsiteY65" fmla="*/ 381335 h 4876800"/>
                <a:gd name="connsiteX66" fmla="*/ 2287897 w 4194497"/>
                <a:gd name="connsiteY66" fmla="*/ 667308 h 4876800"/>
                <a:gd name="connsiteX67" fmla="*/ 2383222 w 4194497"/>
                <a:gd name="connsiteY67" fmla="*/ 762632 h 4876800"/>
                <a:gd name="connsiteX68" fmla="*/ 2478546 w 4194497"/>
                <a:gd name="connsiteY68" fmla="*/ 667308 h 4876800"/>
                <a:gd name="connsiteX69" fmla="*/ 2764557 w 4194497"/>
                <a:gd name="connsiteY69" fmla="*/ 381335 h 4876800"/>
                <a:gd name="connsiteX70" fmla="*/ 2955206 w 4194497"/>
                <a:gd name="connsiteY70" fmla="*/ 381335 h 4876800"/>
                <a:gd name="connsiteX71" fmla="*/ 3050530 w 4194497"/>
                <a:gd name="connsiteY71" fmla="*/ 285973 h 4876800"/>
                <a:gd name="connsiteX72" fmla="*/ 3050530 w 4194497"/>
                <a:gd name="connsiteY72" fmla="*/ 190649 h 4876800"/>
                <a:gd name="connsiteX73" fmla="*/ 667308 w 4194497"/>
                <a:gd name="connsiteY73" fmla="*/ 190649 h 4876800"/>
                <a:gd name="connsiteX74" fmla="*/ 571983 w 4194497"/>
                <a:gd name="connsiteY74" fmla="*/ 285973 h 4876800"/>
                <a:gd name="connsiteX75" fmla="*/ 571983 w 4194497"/>
                <a:gd name="connsiteY75" fmla="*/ 1163017 h 4876800"/>
                <a:gd name="connsiteX76" fmla="*/ 667308 w 4194497"/>
                <a:gd name="connsiteY76" fmla="*/ 1258342 h 4876800"/>
                <a:gd name="connsiteX77" fmla="*/ 3527189 w 4194497"/>
                <a:gd name="connsiteY77" fmla="*/ 1258342 h 4876800"/>
                <a:gd name="connsiteX78" fmla="*/ 3622514 w 4194497"/>
                <a:gd name="connsiteY78" fmla="*/ 1163017 h 4876800"/>
                <a:gd name="connsiteX79" fmla="*/ 3622514 w 4194497"/>
                <a:gd name="connsiteY79" fmla="*/ 285973 h 4876800"/>
                <a:gd name="connsiteX80" fmla="*/ 3527189 w 4194497"/>
                <a:gd name="connsiteY80" fmla="*/ 190649 h 4876800"/>
                <a:gd name="connsiteX81" fmla="*/ 3241179 w 4194497"/>
                <a:gd name="connsiteY81" fmla="*/ 190649 h 4876800"/>
                <a:gd name="connsiteX82" fmla="*/ 3241179 w 4194497"/>
                <a:gd name="connsiteY82" fmla="*/ 285973 h 4876800"/>
                <a:gd name="connsiteX83" fmla="*/ 2955206 w 4194497"/>
                <a:gd name="connsiteY83" fmla="*/ 571983 h 4876800"/>
                <a:gd name="connsiteX84" fmla="*/ 2764557 w 4194497"/>
                <a:gd name="connsiteY84" fmla="*/ 571983 h 4876800"/>
                <a:gd name="connsiteX85" fmla="*/ 2669232 w 4194497"/>
                <a:gd name="connsiteY85" fmla="*/ 667308 h 4876800"/>
                <a:gd name="connsiteX86" fmla="*/ 2383222 w 4194497"/>
                <a:gd name="connsiteY86" fmla="*/ 953281 h 4876800"/>
                <a:gd name="connsiteX87" fmla="*/ 2097249 w 4194497"/>
                <a:gd name="connsiteY87" fmla="*/ 667308 h 4876800"/>
                <a:gd name="connsiteX88" fmla="*/ 2001924 w 4194497"/>
                <a:gd name="connsiteY88" fmla="*/ 571983 h 4876800"/>
                <a:gd name="connsiteX89" fmla="*/ 1906600 w 4194497"/>
                <a:gd name="connsiteY89" fmla="*/ 667308 h 4876800"/>
                <a:gd name="connsiteX90" fmla="*/ 1620589 w 4194497"/>
                <a:gd name="connsiteY90" fmla="*/ 953281 h 4876800"/>
                <a:gd name="connsiteX91" fmla="*/ 1334616 w 4194497"/>
                <a:gd name="connsiteY91" fmla="*/ 667308 h 4876800"/>
                <a:gd name="connsiteX92" fmla="*/ 1334616 w 4194497"/>
                <a:gd name="connsiteY92" fmla="*/ 665671 h 4876800"/>
                <a:gd name="connsiteX93" fmla="*/ 1240892 w 4194497"/>
                <a:gd name="connsiteY93" fmla="*/ 571983 h 4876800"/>
                <a:gd name="connsiteX94" fmla="*/ 1237655 w 4194497"/>
                <a:gd name="connsiteY94" fmla="*/ 571983 h 4876800"/>
                <a:gd name="connsiteX95" fmla="*/ 953281 w 4194497"/>
                <a:gd name="connsiteY95" fmla="*/ 287610 h 4876800"/>
                <a:gd name="connsiteX96" fmla="*/ 953281 w 4194497"/>
                <a:gd name="connsiteY96" fmla="*/ 190649 h 4876800"/>
                <a:gd name="connsiteX97" fmla="*/ 667308 w 4194497"/>
                <a:gd name="connsiteY97" fmla="*/ 0 h 4876800"/>
                <a:gd name="connsiteX98" fmla="*/ 3527189 w 4194497"/>
                <a:gd name="connsiteY98" fmla="*/ 0 h 4876800"/>
                <a:gd name="connsiteX99" fmla="*/ 3813162 w 4194497"/>
                <a:gd name="connsiteY99" fmla="*/ 285973 h 4876800"/>
                <a:gd name="connsiteX100" fmla="*/ 3813162 w 4194497"/>
                <a:gd name="connsiteY100" fmla="*/ 629171 h 4876800"/>
                <a:gd name="connsiteX101" fmla="*/ 3908487 w 4194497"/>
                <a:gd name="connsiteY101" fmla="*/ 629171 h 4876800"/>
                <a:gd name="connsiteX102" fmla="*/ 4194497 w 4194497"/>
                <a:gd name="connsiteY102" fmla="*/ 915144 h 4876800"/>
                <a:gd name="connsiteX103" fmla="*/ 4194497 w 4194497"/>
                <a:gd name="connsiteY103" fmla="*/ 1925650 h 4876800"/>
                <a:gd name="connsiteX104" fmla="*/ 3908487 w 4194497"/>
                <a:gd name="connsiteY104" fmla="*/ 2211623 h 4876800"/>
                <a:gd name="connsiteX105" fmla="*/ 3813162 w 4194497"/>
                <a:gd name="connsiteY105" fmla="*/ 2211623 h 4876800"/>
                <a:gd name="connsiteX106" fmla="*/ 3813162 w 4194497"/>
                <a:gd name="connsiteY106" fmla="*/ 2306985 h 4876800"/>
                <a:gd name="connsiteX107" fmla="*/ 3527189 w 4194497"/>
                <a:gd name="connsiteY107" fmla="*/ 2592958 h 4876800"/>
                <a:gd name="connsiteX108" fmla="*/ 2529259 w 4194497"/>
                <a:gd name="connsiteY108" fmla="*/ 2592958 h 4876800"/>
                <a:gd name="connsiteX109" fmla="*/ 2435572 w 4194497"/>
                <a:gd name="connsiteY109" fmla="*/ 2685641 h 4876800"/>
                <a:gd name="connsiteX110" fmla="*/ 2435572 w 4194497"/>
                <a:gd name="connsiteY110" fmla="*/ 2687054 h 4876800"/>
                <a:gd name="connsiteX111" fmla="*/ 2603301 w 4194497"/>
                <a:gd name="connsiteY111" fmla="*/ 3950047 h 4876800"/>
                <a:gd name="connsiteX112" fmla="*/ 2668191 w 4194497"/>
                <a:gd name="connsiteY112" fmla="*/ 4246587 h 4876800"/>
                <a:gd name="connsiteX113" fmla="*/ 2669530 w 4194497"/>
                <a:gd name="connsiteY113" fmla="*/ 4256373 h 4876800"/>
                <a:gd name="connsiteX114" fmla="*/ 2170881 w 4194497"/>
                <a:gd name="connsiteY114" fmla="*/ 4872447 h 4876800"/>
                <a:gd name="connsiteX115" fmla="*/ 1529581 w 4194497"/>
                <a:gd name="connsiteY115" fmla="*/ 4256633 h 4876800"/>
                <a:gd name="connsiteX116" fmla="*/ 1530920 w 4194497"/>
                <a:gd name="connsiteY116" fmla="*/ 4246811 h 4876800"/>
                <a:gd name="connsiteX117" fmla="*/ 1592758 w 4194497"/>
                <a:gd name="connsiteY117" fmla="*/ 3963591 h 4876800"/>
                <a:gd name="connsiteX118" fmla="*/ 1762906 w 4194497"/>
                <a:gd name="connsiteY118" fmla="*/ 2688580 h 4876800"/>
                <a:gd name="connsiteX119" fmla="*/ 1762906 w 4194497"/>
                <a:gd name="connsiteY119" fmla="*/ 2686720 h 4876800"/>
                <a:gd name="connsiteX120" fmla="*/ 1667879 w 4194497"/>
                <a:gd name="connsiteY120" fmla="*/ 2592958 h 4876800"/>
                <a:gd name="connsiteX121" fmla="*/ 667308 w 4194497"/>
                <a:gd name="connsiteY121" fmla="*/ 2592958 h 4876800"/>
                <a:gd name="connsiteX122" fmla="*/ 381297 w 4194497"/>
                <a:gd name="connsiteY122" fmla="*/ 2306985 h 4876800"/>
                <a:gd name="connsiteX123" fmla="*/ 381297 w 4194497"/>
                <a:gd name="connsiteY123" fmla="*/ 2211623 h 4876800"/>
                <a:gd name="connsiteX124" fmla="*/ 285973 w 4194497"/>
                <a:gd name="connsiteY124" fmla="*/ 2211623 h 4876800"/>
                <a:gd name="connsiteX125" fmla="*/ 0 w 4194497"/>
                <a:gd name="connsiteY125" fmla="*/ 1925650 h 4876800"/>
                <a:gd name="connsiteX126" fmla="*/ 0 w 4194497"/>
                <a:gd name="connsiteY126" fmla="*/ 915144 h 4876800"/>
                <a:gd name="connsiteX127" fmla="*/ 285973 w 4194497"/>
                <a:gd name="connsiteY127" fmla="*/ 629171 h 4876800"/>
                <a:gd name="connsiteX128" fmla="*/ 381297 w 4194497"/>
                <a:gd name="connsiteY128" fmla="*/ 629171 h 4876800"/>
                <a:gd name="connsiteX129" fmla="*/ 381297 w 4194497"/>
                <a:gd name="connsiteY129" fmla="*/ 285973 h 4876800"/>
                <a:gd name="connsiteX130" fmla="*/ 667308 w 4194497"/>
                <a:gd name="connsiteY130" fmla="*/ 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4194497" h="4876800">
                  <a:moveTo>
                    <a:pt x="2097249" y="4118223"/>
                  </a:moveTo>
                  <a:cubicBezTo>
                    <a:pt x="2202582" y="4118223"/>
                    <a:pt x="2287897" y="4203538"/>
                    <a:pt x="2287897" y="4308872"/>
                  </a:cubicBezTo>
                  <a:cubicBezTo>
                    <a:pt x="2287897" y="4414242"/>
                    <a:pt x="2202582" y="4499558"/>
                    <a:pt x="2097249" y="4499558"/>
                  </a:cubicBezTo>
                  <a:cubicBezTo>
                    <a:pt x="1991915" y="4499558"/>
                    <a:pt x="1906600" y="4414242"/>
                    <a:pt x="1906600" y="4308872"/>
                  </a:cubicBezTo>
                  <a:cubicBezTo>
                    <a:pt x="1906600" y="4203538"/>
                    <a:pt x="1991915" y="4118223"/>
                    <a:pt x="2097249" y="4118223"/>
                  </a:cubicBezTo>
                  <a:close/>
                  <a:moveTo>
                    <a:pt x="3336540" y="2020975"/>
                  </a:moveTo>
                  <a:cubicBezTo>
                    <a:pt x="3389151" y="2020975"/>
                    <a:pt x="3431865" y="2063688"/>
                    <a:pt x="3431865" y="2116299"/>
                  </a:cubicBezTo>
                  <a:cubicBezTo>
                    <a:pt x="3431865" y="2168947"/>
                    <a:pt x="3389151" y="2211624"/>
                    <a:pt x="3336540" y="2211624"/>
                  </a:cubicBezTo>
                  <a:cubicBezTo>
                    <a:pt x="3283892" y="2211624"/>
                    <a:pt x="3241179" y="2168947"/>
                    <a:pt x="3241179" y="2116299"/>
                  </a:cubicBezTo>
                  <a:cubicBezTo>
                    <a:pt x="3241179" y="2063688"/>
                    <a:pt x="3283892" y="2020975"/>
                    <a:pt x="3336540" y="2020975"/>
                  </a:cubicBezTo>
                  <a:close/>
                  <a:moveTo>
                    <a:pt x="2573907" y="2020975"/>
                  </a:moveTo>
                  <a:lnTo>
                    <a:pt x="2955205" y="2020975"/>
                  </a:lnTo>
                  <a:cubicBezTo>
                    <a:pt x="3007853" y="2020975"/>
                    <a:pt x="3050529" y="2063688"/>
                    <a:pt x="3050529" y="2116299"/>
                  </a:cubicBezTo>
                  <a:cubicBezTo>
                    <a:pt x="3050529" y="2168947"/>
                    <a:pt x="3007853" y="2211624"/>
                    <a:pt x="2955205" y="2211624"/>
                  </a:cubicBezTo>
                  <a:lnTo>
                    <a:pt x="2573907" y="2211624"/>
                  </a:lnTo>
                  <a:cubicBezTo>
                    <a:pt x="2521222" y="2211624"/>
                    <a:pt x="2478546" y="2168947"/>
                    <a:pt x="2478546" y="2116299"/>
                  </a:cubicBezTo>
                  <a:cubicBezTo>
                    <a:pt x="2478546" y="2063688"/>
                    <a:pt x="2521222" y="2020975"/>
                    <a:pt x="2573907" y="2020975"/>
                  </a:cubicBezTo>
                  <a:close/>
                  <a:moveTo>
                    <a:pt x="667308" y="1830325"/>
                  </a:moveTo>
                  <a:cubicBezTo>
                    <a:pt x="614734" y="1830325"/>
                    <a:pt x="571983" y="1873076"/>
                    <a:pt x="571983" y="1925650"/>
                  </a:cubicBezTo>
                  <a:lnTo>
                    <a:pt x="571983" y="2306985"/>
                  </a:lnTo>
                  <a:cubicBezTo>
                    <a:pt x="571983" y="2359521"/>
                    <a:pt x="614734" y="2402309"/>
                    <a:pt x="667308" y="2402309"/>
                  </a:cubicBezTo>
                  <a:lnTo>
                    <a:pt x="1667879" y="2402309"/>
                  </a:lnTo>
                  <a:cubicBezTo>
                    <a:pt x="1823851" y="2402309"/>
                    <a:pt x="1951992" y="2529185"/>
                    <a:pt x="1953592" y="2685120"/>
                  </a:cubicBezTo>
                  <a:cubicBezTo>
                    <a:pt x="1953592" y="2685455"/>
                    <a:pt x="1953592" y="2685789"/>
                    <a:pt x="1953592" y="2686087"/>
                  </a:cubicBezTo>
                  <a:lnTo>
                    <a:pt x="1953592" y="2689250"/>
                  </a:lnTo>
                  <a:cubicBezTo>
                    <a:pt x="1949723" y="3266852"/>
                    <a:pt x="1854770" y="3677022"/>
                    <a:pt x="1778496" y="4006602"/>
                  </a:cubicBezTo>
                  <a:cubicBezTo>
                    <a:pt x="1756321" y="4102447"/>
                    <a:pt x="1735336" y="4193121"/>
                    <a:pt x="1719225" y="4277209"/>
                  </a:cubicBezTo>
                  <a:cubicBezTo>
                    <a:pt x="1702184" y="4516152"/>
                    <a:pt x="1906153" y="4712568"/>
                    <a:pt x="2147887" y="4683175"/>
                  </a:cubicBezTo>
                  <a:cubicBezTo>
                    <a:pt x="2346201" y="4659064"/>
                    <a:pt x="2494248" y="4477420"/>
                    <a:pt x="2479923" y="4277060"/>
                  </a:cubicBezTo>
                  <a:cubicBezTo>
                    <a:pt x="2462808" y="4187726"/>
                    <a:pt x="2440856" y="4093183"/>
                    <a:pt x="2417601" y="3993245"/>
                  </a:cubicBezTo>
                  <a:cubicBezTo>
                    <a:pt x="2341178" y="3664372"/>
                    <a:pt x="2246002" y="3255057"/>
                    <a:pt x="2244923" y="2687241"/>
                  </a:cubicBezTo>
                  <a:lnTo>
                    <a:pt x="2244923" y="2684748"/>
                  </a:lnTo>
                  <a:cubicBezTo>
                    <a:pt x="2246337" y="2528627"/>
                    <a:pt x="2373883" y="2402309"/>
                    <a:pt x="2529259" y="2402309"/>
                  </a:cubicBezTo>
                  <a:lnTo>
                    <a:pt x="3527189" y="2402309"/>
                  </a:lnTo>
                  <a:cubicBezTo>
                    <a:pt x="3579763" y="2402309"/>
                    <a:pt x="3622514" y="2359521"/>
                    <a:pt x="3622514" y="2306985"/>
                  </a:cubicBezTo>
                  <a:lnTo>
                    <a:pt x="3622514" y="1925650"/>
                  </a:lnTo>
                  <a:cubicBezTo>
                    <a:pt x="3622514" y="1873076"/>
                    <a:pt x="3579763" y="1830325"/>
                    <a:pt x="3527189" y="1830325"/>
                  </a:cubicBezTo>
                  <a:close/>
                  <a:moveTo>
                    <a:pt x="285973" y="819820"/>
                  </a:moveTo>
                  <a:cubicBezTo>
                    <a:pt x="233437" y="819820"/>
                    <a:pt x="190649" y="862608"/>
                    <a:pt x="190649" y="915144"/>
                  </a:cubicBezTo>
                  <a:lnTo>
                    <a:pt x="190649" y="1925650"/>
                  </a:lnTo>
                  <a:cubicBezTo>
                    <a:pt x="190649" y="1978223"/>
                    <a:pt x="233437" y="2020974"/>
                    <a:pt x="285973" y="2020974"/>
                  </a:cubicBezTo>
                  <a:lnTo>
                    <a:pt x="381297" y="2020974"/>
                  </a:lnTo>
                  <a:lnTo>
                    <a:pt x="381297" y="1925650"/>
                  </a:lnTo>
                  <a:cubicBezTo>
                    <a:pt x="381297" y="1767966"/>
                    <a:pt x="509624" y="1639676"/>
                    <a:pt x="667308" y="1639676"/>
                  </a:cubicBezTo>
                  <a:lnTo>
                    <a:pt x="3527189" y="1639676"/>
                  </a:lnTo>
                  <a:cubicBezTo>
                    <a:pt x="3684873" y="1639676"/>
                    <a:pt x="3813162" y="1767966"/>
                    <a:pt x="3813162" y="1925650"/>
                  </a:cubicBezTo>
                  <a:lnTo>
                    <a:pt x="3813162" y="2020974"/>
                  </a:lnTo>
                  <a:lnTo>
                    <a:pt x="3908487" y="2020974"/>
                  </a:lnTo>
                  <a:cubicBezTo>
                    <a:pt x="3961060" y="2020974"/>
                    <a:pt x="4003811" y="1978223"/>
                    <a:pt x="4003811" y="1925650"/>
                  </a:cubicBezTo>
                  <a:lnTo>
                    <a:pt x="4003811" y="915144"/>
                  </a:lnTo>
                  <a:cubicBezTo>
                    <a:pt x="4003811" y="862608"/>
                    <a:pt x="3961060" y="819820"/>
                    <a:pt x="3908487" y="819820"/>
                  </a:cubicBezTo>
                  <a:lnTo>
                    <a:pt x="3813162" y="819820"/>
                  </a:lnTo>
                  <a:lnTo>
                    <a:pt x="3813162" y="1163017"/>
                  </a:lnTo>
                  <a:cubicBezTo>
                    <a:pt x="3813162" y="1320701"/>
                    <a:pt x="3684873" y="1448990"/>
                    <a:pt x="3527189" y="1448990"/>
                  </a:cubicBezTo>
                  <a:lnTo>
                    <a:pt x="667308" y="1448990"/>
                  </a:lnTo>
                  <a:cubicBezTo>
                    <a:pt x="509624" y="1448990"/>
                    <a:pt x="381297" y="1320701"/>
                    <a:pt x="381297" y="1163017"/>
                  </a:cubicBezTo>
                  <a:lnTo>
                    <a:pt x="381297" y="819820"/>
                  </a:lnTo>
                  <a:close/>
                  <a:moveTo>
                    <a:pt x="1143967" y="190649"/>
                  </a:moveTo>
                  <a:lnTo>
                    <a:pt x="1143967" y="287610"/>
                  </a:lnTo>
                  <a:cubicBezTo>
                    <a:pt x="1143967" y="339291"/>
                    <a:pt x="1185974" y="381335"/>
                    <a:pt x="1237655" y="381335"/>
                  </a:cubicBezTo>
                  <a:lnTo>
                    <a:pt x="1240892" y="381335"/>
                  </a:lnTo>
                  <a:cubicBezTo>
                    <a:pt x="1397682" y="381335"/>
                    <a:pt x="1525265" y="508880"/>
                    <a:pt x="1525265" y="665671"/>
                  </a:cubicBezTo>
                  <a:lnTo>
                    <a:pt x="1525265" y="667308"/>
                  </a:lnTo>
                  <a:cubicBezTo>
                    <a:pt x="1525265" y="719919"/>
                    <a:pt x="1567941" y="762632"/>
                    <a:pt x="1620589" y="762632"/>
                  </a:cubicBezTo>
                  <a:cubicBezTo>
                    <a:pt x="1673237" y="762632"/>
                    <a:pt x="1715914" y="719919"/>
                    <a:pt x="1715914" y="667308"/>
                  </a:cubicBezTo>
                  <a:cubicBezTo>
                    <a:pt x="1715914" y="509290"/>
                    <a:pt x="1843906" y="381335"/>
                    <a:pt x="2001924" y="381335"/>
                  </a:cubicBezTo>
                  <a:cubicBezTo>
                    <a:pt x="2159942" y="381335"/>
                    <a:pt x="2287897" y="509290"/>
                    <a:pt x="2287897" y="667308"/>
                  </a:cubicBezTo>
                  <a:cubicBezTo>
                    <a:pt x="2287897" y="719919"/>
                    <a:pt x="2330574" y="762632"/>
                    <a:pt x="2383222" y="762632"/>
                  </a:cubicBezTo>
                  <a:cubicBezTo>
                    <a:pt x="2435870" y="762632"/>
                    <a:pt x="2478546" y="719919"/>
                    <a:pt x="2478546" y="667308"/>
                  </a:cubicBezTo>
                  <a:cubicBezTo>
                    <a:pt x="2478546" y="509624"/>
                    <a:pt x="2606836" y="381335"/>
                    <a:pt x="2764557" y="381335"/>
                  </a:cubicBezTo>
                  <a:lnTo>
                    <a:pt x="2955206" y="381335"/>
                  </a:lnTo>
                  <a:cubicBezTo>
                    <a:pt x="3007779" y="381335"/>
                    <a:pt x="3050530" y="338547"/>
                    <a:pt x="3050530" y="285973"/>
                  </a:cubicBezTo>
                  <a:lnTo>
                    <a:pt x="3050530" y="190649"/>
                  </a:lnTo>
                  <a:close/>
                  <a:moveTo>
                    <a:pt x="667308" y="190649"/>
                  </a:moveTo>
                  <a:cubicBezTo>
                    <a:pt x="614734" y="190649"/>
                    <a:pt x="571983" y="233437"/>
                    <a:pt x="571983" y="285973"/>
                  </a:cubicBezTo>
                  <a:lnTo>
                    <a:pt x="571983" y="1163017"/>
                  </a:lnTo>
                  <a:cubicBezTo>
                    <a:pt x="571983" y="1215591"/>
                    <a:pt x="614734" y="1258342"/>
                    <a:pt x="667308" y="1258342"/>
                  </a:cubicBezTo>
                  <a:lnTo>
                    <a:pt x="3527189" y="1258342"/>
                  </a:lnTo>
                  <a:cubicBezTo>
                    <a:pt x="3579763" y="1258342"/>
                    <a:pt x="3622514" y="1215591"/>
                    <a:pt x="3622514" y="1163017"/>
                  </a:cubicBezTo>
                  <a:lnTo>
                    <a:pt x="3622514" y="285973"/>
                  </a:lnTo>
                  <a:cubicBezTo>
                    <a:pt x="3622514" y="233437"/>
                    <a:pt x="3579763" y="190649"/>
                    <a:pt x="3527189" y="190649"/>
                  </a:cubicBezTo>
                  <a:lnTo>
                    <a:pt x="3241179" y="190649"/>
                  </a:lnTo>
                  <a:lnTo>
                    <a:pt x="3241179" y="285973"/>
                  </a:lnTo>
                  <a:cubicBezTo>
                    <a:pt x="3241179" y="443694"/>
                    <a:pt x="3112889" y="571983"/>
                    <a:pt x="2955206" y="571983"/>
                  </a:cubicBezTo>
                  <a:lnTo>
                    <a:pt x="2764557" y="571983"/>
                  </a:lnTo>
                  <a:cubicBezTo>
                    <a:pt x="2711983" y="571983"/>
                    <a:pt x="2669232" y="614734"/>
                    <a:pt x="2669232" y="667308"/>
                  </a:cubicBezTo>
                  <a:cubicBezTo>
                    <a:pt x="2669232" y="825326"/>
                    <a:pt x="2541240" y="953281"/>
                    <a:pt x="2383222" y="953281"/>
                  </a:cubicBezTo>
                  <a:cubicBezTo>
                    <a:pt x="2225204" y="953281"/>
                    <a:pt x="2097249" y="825326"/>
                    <a:pt x="2097249" y="667308"/>
                  </a:cubicBezTo>
                  <a:cubicBezTo>
                    <a:pt x="2097249" y="614660"/>
                    <a:pt x="2054572" y="571983"/>
                    <a:pt x="2001924" y="571983"/>
                  </a:cubicBezTo>
                  <a:cubicBezTo>
                    <a:pt x="1949276" y="571983"/>
                    <a:pt x="1906600" y="614660"/>
                    <a:pt x="1906600" y="667308"/>
                  </a:cubicBezTo>
                  <a:cubicBezTo>
                    <a:pt x="1906600" y="825326"/>
                    <a:pt x="1778608" y="953281"/>
                    <a:pt x="1620589" y="953281"/>
                  </a:cubicBezTo>
                  <a:cubicBezTo>
                    <a:pt x="1462571" y="953281"/>
                    <a:pt x="1334616" y="825326"/>
                    <a:pt x="1334616" y="667308"/>
                  </a:cubicBezTo>
                  <a:lnTo>
                    <a:pt x="1334616" y="665671"/>
                  </a:lnTo>
                  <a:cubicBezTo>
                    <a:pt x="1334616" y="614027"/>
                    <a:pt x="1292572" y="571983"/>
                    <a:pt x="1240892" y="571983"/>
                  </a:cubicBezTo>
                  <a:lnTo>
                    <a:pt x="1237655" y="571983"/>
                  </a:lnTo>
                  <a:cubicBezTo>
                    <a:pt x="1080864" y="571983"/>
                    <a:pt x="953281" y="444401"/>
                    <a:pt x="953281" y="287610"/>
                  </a:cubicBezTo>
                  <a:lnTo>
                    <a:pt x="953281" y="190649"/>
                  </a:lnTo>
                  <a:close/>
                  <a:moveTo>
                    <a:pt x="667308" y="0"/>
                  </a:moveTo>
                  <a:lnTo>
                    <a:pt x="3527189" y="0"/>
                  </a:lnTo>
                  <a:cubicBezTo>
                    <a:pt x="3684873" y="0"/>
                    <a:pt x="3813162" y="128290"/>
                    <a:pt x="3813162" y="285973"/>
                  </a:cubicBezTo>
                  <a:lnTo>
                    <a:pt x="3813162" y="629171"/>
                  </a:lnTo>
                  <a:lnTo>
                    <a:pt x="3908487" y="629171"/>
                  </a:lnTo>
                  <a:cubicBezTo>
                    <a:pt x="4066207" y="629171"/>
                    <a:pt x="4194497" y="757461"/>
                    <a:pt x="4194497" y="915144"/>
                  </a:cubicBezTo>
                  <a:lnTo>
                    <a:pt x="4194497" y="1925650"/>
                  </a:lnTo>
                  <a:cubicBezTo>
                    <a:pt x="4194497" y="2083333"/>
                    <a:pt x="4066207" y="2211623"/>
                    <a:pt x="3908487" y="2211623"/>
                  </a:cubicBezTo>
                  <a:lnTo>
                    <a:pt x="3813162" y="2211623"/>
                  </a:lnTo>
                  <a:lnTo>
                    <a:pt x="3813162" y="2306985"/>
                  </a:lnTo>
                  <a:cubicBezTo>
                    <a:pt x="3813162" y="2464668"/>
                    <a:pt x="3684873" y="2592958"/>
                    <a:pt x="3527189" y="2592958"/>
                  </a:cubicBezTo>
                  <a:lnTo>
                    <a:pt x="2529259" y="2592958"/>
                  </a:lnTo>
                  <a:cubicBezTo>
                    <a:pt x="2478063" y="2592958"/>
                    <a:pt x="2436019" y="2634555"/>
                    <a:pt x="2435572" y="2685641"/>
                  </a:cubicBezTo>
                  <a:lnTo>
                    <a:pt x="2435572" y="2687054"/>
                  </a:lnTo>
                  <a:cubicBezTo>
                    <a:pt x="2436614" y="3233030"/>
                    <a:pt x="2529036" y="3630588"/>
                    <a:pt x="2603301" y="3950047"/>
                  </a:cubicBezTo>
                  <a:cubicBezTo>
                    <a:pt x="2627449" y="4053855"/>
                    <a:pt x="2650257" y="4151932"/>
                    <a:pt x="2668191" y="4246587"/>
                  </a:cubicBezTo>
                  <a:cubicBezTo>
                    <a:pt x="2668823" y="4249824"/>
                    <a:pt x="2669270" y="4253099"/>
                    <a:pt x="2669530" y="4256373"/>
                  </a:cubicBezTo>
                  <a:cubicBezTo>
                    <a:pt x="2696059" y="4572074"/>
                    <a:pt x="2463217" y="4836951"/>
                    <a:pt x="2170881" y="4872447"/>
                  </a:cubicBezTo>
                  <a:cubicBezTo>
                    <a:pt x="1808150" y="4916612"/>
                    <a:pt x="1499369" y="4618658"/>
                    <a:pt x="1529581" y="4256633"/>
                  </a:cubicBezTo>
                  <a:cubicBezTo>
                    <a:pt x="1529879" y="4253322"/>
                    <a:pt x="1530325" y="4250048"/>
                    <a:pt x="1530920" y="4246811"/>
                  </a:cubicBezTo>
                  <a:cubicBezTo>
                    <a:pt x="1547850" y="4157514"/>
                    <a:pt x="1569653" y="4063343"/>
                    <a:pt x="1592758" y="3963591"/>
                  </a:cubicBezTo>
                  <a:cubicBezTo>
                    <a:pt x="1666912" y="3643201"/>
                    <a:pt x="1759185" y="3244453"/>
                    <a:pt x="1762906" y="2688580"/>
                  </a:cubicBezTo>
                  <a:lnTo>
                    <a:pt x="1762906" y="2686720"/>
                  </a:lnTo>
                  <a:cubicBezTo>
                    <a:pt x="1762199" y="2634965"/>
                    <a:pt x="1719672" y="2592958"/>
                    <a:pt x="1667879" y="2592958"/>
                  </a:cubicBezTo>
                  <a:lnTo>
                    <a:pt x="667308" y="2592958"/>
                  </a:lnTo>
                  <a:cubicBezTo>
                    <a:pt x="509624" y="2592958"/>
                    <a:pt x="381297" y="2464668"/>
                    <a:pt x="381297" y="2306985"/>
                  </a:cubicBezTo>
                  <a:lnTo>
                    <a:pt x="381297" y="2211623"/>
                  </a:lnTo>
                  <a:lnTo>
                    <a:pt x="285973" y="2211623"/>
                  </a:lnTo>
                  <a:cubicBezTo>
                    <a:pt x="128290" y="2211623"/>
                    <a:pt x="0" y="2083333"/>
                    <a:pt x="0" y="1925650"/>
                  </a:cubicBezTo>
                  <a:lnTo>
                    <a:pt x="0" y="915144"/>
                  </a:lnTo>
                  <a:cubicBezTo>
                    <a:pt x="0" y="757461"/>
                    <a:pt x="128290" y="629171"/>
                    <a:pt x="285973" y="629171"/>
                  </a:cubicBezTo>
                  <a:lnTo>
                    <a:pt x="381297" y="629171"/>
                  </a:lnTo>
                  <a:lnTo>
                    <a:pt x="381297" y="285973"/>
                  </a:lnTo>
                  <a:cubicBezTo>
                    <a:pt x="381297" y="128290"/>
                    <a:pt x="509624" y="0"/>
                    <a:pt x="66730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1000">
                  <a:schemeClr val="accent3"/>
                </a:gs>
                <a:gs pos="100000">
                  <a:schemeClr val="accent2">
                    <a:lumMod val="75000"/>
                  </a:schemeClr>
                </a:gs>
                <a:gs pos="100000">
                  <a:schemeClr val="accent3"/>
                </a:gs>
                <a:gs pos="100000">
                  <a:schemeClr val="accent3"/>
                </a:gs>
              </a:gsLst>
              <a:lin ang="27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FCD2720A-90AD-4124-9E69-26287C74E4C4}"/>
              </a:ext>
            </a:extLst>
          </p:cNvPr>
          <p:cNvGrpSpPr/>
          <p:nvPr/>
        </p:nvGrpSpPr>
        <p:grpSpPr>
          <a:xfrm>
            <a:off x="4336902" y="1024556"/>
            <a:ext cx="1988914" cy="1750239"/>
            <a:chOff x="4998684" y="2092971"/>
            <a:chExt cx="1988914" cy="1750239"/>
          </a:xfrm>
        </p:grpSpPr>
        <p:grpSp>
          <p:nvGrpSpPr>
            <p:cNvPr id="76" name="Group 41">
              <a:extLst>
                <a:ext uri="{FF2B5EF4-FFF2-40B4-BE49-F238E27FC236}">
                  <a16:creationId xmlns:a16="http://schemas.microsoft.com/office/drawing/2014/main" xmlns="" id="{DCDDA1A7-1D11-421A-AD92-46F82AEB6D14}"/>
                </a:ext>
              </a:extLst>
            </p:cNvPr>
            <p:cNvGrpSpPr/>
            <p:nvPr/>
          </p:nvGrpSpPr>
          <p:grpSpPr>
            <a:xfrm>
              <a:off x="4998684" y="2092971"/>
              <a:ext cx="1988914" cy="1750239"/>
              <a:chOff x="4804423" y="2092938"/>
              <a:chExt cx="1988914" cy="1750239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1755D481-EFDD-424E-9507-9686729A0E35}"/>
                  </a:ext>
                </a:extLst>
              </p:cNvPr>
              <p:cNvSpPr txBox="1"/>
              <p:nvPr/>
            </p:nvSpPr>
            <p:spPr>
              <a:xfrm>
                <a:off x="4804423" y="2677024"/>
                <a:ext cx="1988914" cy="1166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ru-RU" sz="1200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БЛАГОУСТРОЙСТВО </a:t>
                </a:r>
              </a:p>
              <a:p>
                <a:pPr lvl="0" algn="ctr">
                  <a:lnSpc>
                    <a:spcPct val="150000"/>
                  </a:lnSpc>
                </a:pPr>
                <a:r>
                  <a:rPr lang="ru-RU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ТЕРРИТОРИИ МУНИЦИПАЛЬНОГО ОКРУГА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79" name="Donut 45">
                <a:extLst>
                  <a:ext uri="{FF2B5EF4-FFF2-40B4-BE49-F238E27FC236}">
                    <a16:creationId xmlns:a16="http://schemas.microsoft.com/office/drawing/2014/main" xmlns="" id="{BF288820-D504-45D0-A3A0-09614DF0940D}"/>
                  </a:ext>
                </a:extLst>
              </p:cNvPr>
              <p:cNvSpPr/>
              <p:nvPr/>
            </p:nvSpPr>
            <p:spPr>
              <a:xfrm>
                <a:off x="5501472" y="2092938"/>
                <a:ext cx="586766" cy="586766"/>
              </a:xfrm>
              <a:prstGeom prst="donut">
                <a:avLst>
                  <a:gd name="adj" fmla="val 1565"/>
                </a:avLst>
              </a:prstGeom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7" name="Freeform: Shape 40">
              <a:extLst>
                <a:ext uri="{FF2B5EF4-FFF2-40B4-BE49-F238E27FC236}">
                  <a16:creationId xmlns:a16="http://schemas.microsoft.com/office/drawing/2014/main" xmlns="" id="{8B24E62C-A0A2-4318-99AE-2E7CEC541C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5606" y="2199749"/>
              <a:ext cx="367019" cy="426720"/>
            </a:xfrm>
            <a:custGeom>
              <a:avLst/>
              <a:gdLst>
                <a:gd name="connsiteX0" fmla="*/ 2097249 w 4194497"/>
                <a:gd name="connsiteY0" fmla="*/ 4118223 h 4876800"/>
                <a:gd name="connsiteX1" fmla="*/ 2287897 w 4194497"/>
                <a:gd name="connsiteY1" fmla="*/ 4308872 h 4876800"/>
                <a:gd name="connsiteX2" fmla="*/ 2097249 w 4194497"/>
                <a:gd name="connsiteY2" fmla="*/ 4499558 h 4876800"/>
                <a:gd name="connsiteX3" fmla="*/ 1906600 w 4194497"/>
                <a:gd name="connsiteY3" fmla="*/ 4308872 h 4876800"/>
                <a:gd name="connsiteX4" fmla="*/ 2097249 w 4194497"/>
                <a:gd name="connsiteY4" fmla="*/ 4118223 h 4876800"/>
                <a:gd name="connsiteX5" fmla="*/ 3336540 w 4194497"/>
                <a:gd name="connsiteY5" fmla="*/ 2020975 h 4876800"/>
                <a:gd name="connsiteX6" fmla="*/ 3431865 w 4194497"/>
                <a:gd name="connsiteY6" fmla="*/ 2116299 h 4876800"/>
                <a:gd name="connsiteX7" fmla="*/ 3336540 w 4194497"/>
                <a:gd name="connsiteY7" fmla="*/ 2211624 h 4876800"/>
                <a:gd name="connsiteX8" fmla="*/ 3241179 w 4194497"/>
                <a:gd name="connsiteY8" fmla="*/ 2116299 h 4876800"/>
                <a:gd name="connsiteX9" fmla="*/ 3336540 w 4194497"/>
                <a:gd name="connsiteY9" fmla="*/ 2020975 h 4876800"/>
                <a:gd name="connsiteX10" fmla="*/ 2573907 w 4194497"/>
                <a:gd name="connsiteY10" fmla="*/ 2020975 h 4876800"/>
                <a:gd name="connsiteX11" fmla="*/ 2955205 w 4194497"/>
                <a:gd name="connsiteY11" fmla="*/ 2020975 h 4876800"/>
                <a:gd name="connsiteX12" fmla="*/ 3050529 w 4194497"/>
                <a:gd name="connsiteY12" fmla="*/ 2116299 h 4876800"/>
                <a:gd name="connsiteX13" fmla="*/ 2955205 w 4194497"/>
                <a:gd name="connsiteY13" fmla="*/ 2211624 h 4876800"/>
                <a:gd name="connsiteX14" fmla="*/ 2573907 w 4194497"/>
                <a:gd name="connsiteY14" fmla="*/ 2211624 h 4876800"/>
                <a:gd name="connsiteX15" fmla="*/ 2478546 w 4194497"/>
                <a:gd name="connsiteY15" fmla="*/ 2116299 h 4876800"/>
                <a:gd name="connsiteX16" fmla="*/ 2573907 w 4194497"/>
                <a:gd name="connsiteY16" fmla="*/ 2020975 h 4876800"/>
                <a:gd name="connsiteX17" fmla="*/ 667308 w 4194497"/>
                <a:gd name="connsiteY17" fmla="*/ 1830325 h 4876800"/>
                <a:gd name="connsiteX18" fmla="*/ 571983 w 4194497"/>
                <a:gd name="connsiteY18" fmla="*/ 1925650 h 4876800"/>
                <a:gd name="connsiteX19" fmla="*/ 571983 w 4194497"/>
                <a:gd name="connsiteY19" fmla="*/ 2306985 h 4876800"/>
                <a:gd name="connsiteX20" fmla="*/ 667308 w 4194497"/>
                <a:gd name="connsiteY20" fmla="*/ 2402309 h 4876800"/>
                <a:gd name="connsiteX21" fmla="*/ 1667879 w 4194497"/>
                <a:gd name="connsiteY21" fmla="*/ 2402309 h 4876800"/>
                <a:gd name="connsiteX22" fmla="*/ 1953592 w 4194497"/>
                <a:gd name="connsiteY22" fmla="*/ 2685120 h 4876800"/>
                <a:gd name="connsiteX23" fmla="*/ 1953592 w 4194497"/>
                <a:gd name="connsiteY23" fmla="*/ 2686087 h 4876800"/>
                <a:gd name="connsiteX24" fmla="*/ 1953592 w 4194497"/>
                <a:gd name="connsiteY24" fmla="*/ 2689250 h 4876800"/>
                <a:gd name="connsiteX25" fmla="*/ 1778496 w 4194497"/>
                <a:gd name="connsiteY25" fmla="*/ 4006602 h 4876800"/>
                <a:gd name="connsiteX26" fmla="*/ 1719225 w 4194497"/>
                <a:gd name="connsiteY26" fmla="*/ 4277209 h 4876800"/>
                <a:gd name="connsiteX27" fmla="*/ 2147887 w 4194497"/>
                <a:gd name="connsiteY27" fmla="*/ 4683175 h 4876800"/>
                <a:gd name="connsiteX28" fmla="*/ 2479923 w 4194497"/>
                <a:gd name="connsiteY28" fmla="*/ 4277060 h 4876800"/>
                <a:gd name="connsiteX29" fmla="*/ 2417601 w 4194497"/>
                <a:gd name="connsiteY29" fmla="*/ 3993245 h 4876800"/>
                <a:gd name="connsiteX30" fmla="*/ 2244923 w 4194497"/>
                <a:gd name="connsiteY30" fmla="*/ 2687241 h 4876800"/>
                <a:gd name="connsiteX31" fmla="*/ 2244923 w 4194497"/>
                <a:gd name="connsiteY31" fmla="*/ 2684748 h 4876800"/>
                <a:gd name="connsiteX32" fmla="*/ 2529259 w 4194497"/>
                <a:gd name="connsiteY32" fmla="*/ 2402309 h 4876800"/>
                <a:gd name="connsiteX33" fmla="*/ 3527189 w 4194497"/>
                <a:gd name="connsiteY33" fmla="*/ 2402309 h 4876800"/>
                <a:gd name="connsiteX34" fmla="*/ 3622514 w 4194497"/>
                <a:gd name="connsiteY34" fmla="*/ 2306985 h 4876800"/>
                <a:gd name="connsiteX35" fmla="*/ 3622514 w 4194497"/>
                <a:gd name="connsiteY35" fmla="*/ 1925650 h 4876800"/>
                <a:gd name="connsiteX36" fmla="*/ 3527189 w 4194497"/>
                <a:gd name="connsiteY36" fmla="*/ 1830325 h 4876800"/>
                <a:gd name="connsiteX37" fmla="*/ 285973 w 4194497"/>
                <a:gd name="connsiteY37" fmla="*/ 819820 h 4876800"/>
                <a:gd name="connsiteX38" fmla="*/ 190649 w 4194497"/>
                <a:gd name="connsiteY38" fmla="*/ 915144 h 4876800"/>
                <a:gd name="connsiteX39" fmla="*/ 190649 w 4194497"/>
                <a:gd name="connsiteY39" fmla="*/ 1925650 h 4876800"/>
                <a:gd name="connsiteX40" fmla="*/ 285973 w 4194497"/>
                <a:gd name="connsiteY40" fmla="*/ 2020974 h 4876800"/>
                <a:gd name="connsiteX41" fmla="*/ 381297 w 4194497"/>
                <a:gd name="connsiteY41" fmla="*/ 2020974 h 4876800"/>
                <a:gd name="connsiteX42" fmla="*/ 381297 w 4194497"/>
                <a:gd name="connsiteY42" fmla="*/ 1925650 h 4876800"/>
                <a:gd name="connsiteX43" fmla="*/ 667308 w 4194497"/>
                <a:gd name="connsiteY43" fmla="*/ 1639676 h 4876800"/>
                <a:gd name="connsiteX44" fmla="*/ 3527189 w 4194497"/>
                <a:gd name="connsiteY44" fmla="*/ 1639676 h 4876800"/>
                <a:gd name="connsiteX45" fmla="*/ 3813162 w 4194497"/>
                <a:gd name="connsiteY45" fmla="*/ 1925650 h 4876800"/>
                <a:gd name="connsiteX46" fmla="*/ 3813162 w 4194497"/>
                <a:gd name="connsiteY46" fmla="*/ 2020974 h 4876800"/>
                <a:gd name="connsiteX47" fmla="*/ 3908487 w 4194497"/>
                <a:gd name="connsiteY47" fmla="*/ 2020974 h 4876800"/>
                <a:gd name="connsiteX48" fmla="*/ 4003811 w 4194497"/>
                <a:gd name="connsiteY48" fmla="*/ 1925650 h 4876800"/>
                <a:gd name="connsiteX49" fmla="*/ 4003811 w 4194497"/>
                <a:gd name="connsiteY49" fmla="*/ 915144 h 4876800"/>
                <a:gd name="connsiteX50" fmla="*/ 3908487 w 4194497"/>
                <a:gd name="connsiteY50" fmla="*/ 819820 h 4876800"/>
                <a:gd name="connsiteX51" fmla="*/ 3813162 w 4194497"/>
                <a:gd name="connsiteY51" fmla="*/ 819820 h 4876800"/>
                <a:gd name="connsiteX52" fmla="*/ 3813162 w 4194497"/>
                <a:gd name="connsiteY52" fmla="*/ 1163017 h 4876800"/>
                <a:gd name="connsiteX53" fmla="*/ 3527189 w 4194497"/>
                <a:gd name="connsiteY53" fmla="*/ 1448990 h 4876800"/>
                <a:gd name="connsiteX54" fmla="*/ 667308 w 4194497"/>
                <a:gd name="connsiteY54" fmla="*/ 1448990 h 4876800"/>
                <a:gd name="connsiteX55" fmla="*/ 381297 w 4194497"/>
                <a:gd name="connsiteY55" fmla="*/ 1163017 h 4876800"/>
                <a:gd name="connsiteX56" fmla="*/ 381297 w 4194497"/>
                <a:gd name="connsiteY56" fmla="*/ 819820 h 4876800"/>
                <a:gd name="connsiteX57" fmla="*/ 1143967 w 4194497"/>
                <a:gd name="connsiteY57" fmla="*/ 190649 h 4876800"/>
                <a:gd name="connsiteX58" fmla="*/ 1143967 w 4194497"/>
                <a:gd name="connsiteY58" fmla="*/ 287610 h 4876800"/>
                <a:gd name="connsiteX59" fmla="*/ 1237655 w 4194497"/>
                <a:gd name="connsiteY59" fmla="*/ 381335 h 4876800"/>
                <a:gd name="connsiteX60" fmla="*/ 1240892 w 4194497"/>
                <a:gd name="connsiteY60" fmla="*/ 381335 h 4876800"/>
                <a:gd name="connsiteX61" fmla="*/ 1525265 w 4194497"/>
                <a:gd name="connsiteY61" fmla="*/ 665671 h 4876800"/>
                <a:gd name="connsiteX62" fmla="*/ 1525265 w 4194497"/>
                <a:gd name="connsiteY62" fmla="*/ 667308 h 4876800"/>
                <a:gd name="connsiteX63" fmla="*/ 1620589 w 4194497"/>
                <a:gd name="connsiteY63" fmla="*/ 762632 h 4876800"/>
                <a:gd name="connsiteX64" fmla="*/ 1715914 w 4194497"/>
                <a:gd name="connsiteY64" fmla="*/ 667308 h 4876800"/>
                <a:gd name="connsiteX65" fmla="*/ 2001924 w 4194497"/>
                <a:gd name="connsiteY65" fmla="*/ 381335 h 4876800"/>
                <a:gd name="connsiteX66" fmla="*/ 2287897 w 4194497"/>
                <a:gd name="connsiteY66" fmla="*/ 667308 h 4876800"/>
                <a:gd name="connsiteX67" fmla="*/ 2383222 w 4194497"/>
                <a:gd name="connsiteY67" fmla="*/ 762632 h 4876800"/>
                <a:gd name="connsiteX68" fmla="*/ 2478546 w 4194497"/>
                <a:gd name="connsiteY68" fmla="*/ 667308 h 4876800"/>
                <a:gd name="connsiteX69" fmla="*/ 2764557 w 4194497"/>
                <a:gd name="connsiteY69" fmla="*/ 381335 h 4876800"/>
                <a:gd name="connsiteX70" fmla="*/ 2955206 w 4194497"/>
                <a:gd name="connsiteY70" fmla="*/ 381335 h 4876800"/>
                <a:gd name="connsiteX71" fmla="*/ 3050530 w 4194497"/>
                <a:gd name="connsiteY71" fmla="*/ 285973 h 4876800"/>
                <a:gd name="connsiteX72" fmla="*/ 3050530 w 4194497"/>
                <a:gd name="connsiteY72" fmla="*/ 190649 h 4876800"/>
                <a:gd name="connsiteX73" fmla="*/ 667308 w 4194497"/>
                <a:gd name="connsiteY73" fmla="*/ 190649 h 4876800"/>
                <a:gd name="connsiteX74" fmla="*/ 571983 w 4194497"/>
                <a:gd name="connsiteY74" fmla="*/ 285973 h 4876800"/>
                <a:gd name="connsiteX75" fmla="*/ 571983 w 4194497"/>
                <a:gd name="connsiteY75" fmla="*/ 1163017 h 4876800"/>
                <a:gd name="connsiteX76" fmla="*/ 667308 w 4194497"/>
                <a:gd name="connsiteY76" fmla="*/ 1258342 h 4876800"/>
                <a:gd name="connsiteX77" fmla="*/ 3527189 w 4194497"/>
                <a:gd name="connsiteY77" fmla="*/ 1258342 h 4876800"/>
                <a:gd name="connsiteX78" fmla="*/ 3622514 w 4194497"/>
                <a:gd name="connsiteY78" fmla="*/ 1163017 h 4876800"/>
                <a:gd name="connsiteX79" fmla="*/ 3622514 w 4194497"/>
                <a:gd name="connsiteY79" fmla="*/ 285973 h 4876800"/>
                <a:gd name="connsiteX80" fmla="*/ 3527189 w 4194497"/>
                <a:gd name="connsiteY80" fmla="*/ 190649 h 4876800"/>
                <a:gd name="connsiteX81" fmla="*/ 3241179 w 4194497"/>
                <a:gd name="connsiteY81" fmla="*/ 190649 h 4876800"/>
                <a:gd name="connsiteX82" fmla="*/ 3241179 w 4194497"/>
                <a:gd name="connsiteY82" fmla="*/ 285973 h 4876800"/>
                <a:gd name="connsiteX83" fmla="*/ 2955206 w 4194497"/>
                <a:gd name="connsiteY83" fmla="*/ 571983 h 4876800"/>
                <a:gd name="connsiteX84" fmla="*/ 2764557 w 4194497"/>
                <a:gd name="connsiteY84" fmla="*/ 571983 h 4876800"/>
                <a:gd name="connsiteX85" fmla="*/ 2669232 w 4194497"/>
                <a:gd name="connsiteY85" fmla="*/ 667308 h 4876800"/>
                <a:gd name="connsiteX86" fmla="*/ 2383222 w 4194497"/>
                <a:gd name="connsiteY86" fmla="*/ 953281 h 4876800"/>
                <a:gd name="connsiteX87" fmla="*/ 2097249 w 4194497"/>
                <a:gd name="connsiteY87" fmla="*/ 667308 h 4876800"/>
                <a:gd name="connsiteX88" fmla="*/ 2001924 w 4194497"/>
                <a:gd name="connsiteY88" fmla="*/ 571983 h 4876800"/>
                <a:gd name="connsiteX89" fmla="*/ 1906600 w 4194497"/>
                <a:gd name="connsiteY89" fmla="*/ 667308 h 4876800"/>
                <a:gd name="connsiteX90" fmla="*/ 1620589 w 4194497"/>
                <a:gd name="connsiteY90" fmla="*/ 953281 h 4876800"/>
                <a:gd name="connsiteX91" fmla="*/ 1334616 w 4194497"/>
                <a:gd name="connsiteY91" fmla="*/ 667308 h 4876800"/>
                <a:gd name="connsiteX92" fmla="*/ 1334616 w 4194497"/>
                <a:gd name="connsiteY92" fmla="*/ 665671 h 4876800"/>
                <a:gd name="connsiteX93" fmla="*/ 1240892 w 4194497"/>
                <a:gd name="connsiteY93" fmla="*/ 571983 h 4876800"/>
                <a:gd name="connsiteX94" fmla="*/ 1237655 w 4194497"/>
                <a:gd name="connsiteY94" fmla="*/ 571983 h 4876800"/>
                <a:gd name="connsiteX95" fmla="*/ 953281 w 4194497"/>
                <a:gd name="connsiteY95" fmla="*/ 287610 h 4876800"/>
                <a:gd name="connsiteX96" fmla="*/ 953281 w 4194497"/>
                <a:gd name="connsiteY96" fmla="*/ 190649 h 4876800"/>
                <a:gd name="connsiteX97" fmla="*/ 667308 w 4194497"/>
                <a:gd name="connsiteY97" fmla="*/ 0 h 4876800"/>
                <a:gd name="connsiteX98" fmla="*/ 3527189 w 4194497"/>
                <a:gd name="connsiteY98" fmla="*/ 0 h 4876800"/>
                <a:gd name="connsiteX99" fmla="*/ 3813162 w 4194497"/>
                <a:gd name="connsiteY99" fmla="*/ 285973 h 4876800"/>
                <a:gd name="connsiteX100" fmla="*/ 3813162 w 4194497"/>
                <a:gd name="connsiteY100" fmla="*/ 629171 h 4876800"/>
                <a:gd name="connsiteX101" fmla="*/ 3908487 w 4194497"/>
                <a:gd name="connsiteY101" fmla="*/ 629171 h 4876800"/>
                <a:gd name="connsiteX102" fmla="*/ 4194497 w 4194497"/>
                <a:gd name="connsiteY102" fmla="*/ 915144 h 4876800"/>
                <a:gd name="connsiteX103" fmla="*/ 4194497 w 4194497"/>
                <a:gd name="connsiteY103" fmla="*/ 1925650 h 4876800"/>
                <a:gd name="connsiteX104" fmla="*/ 3908487 w 4194497"/>
                <a:gd name="connsiteY104" fmla="*/ 2211623 h 4876800"/>
                <a:gd name="connsiteX105" fmla="*/ 3813162 w 4194497"/>
                <a:gd name="connsiteY105" fmla="*/ 2211623 h 4876800"/>
                <a:gd name="connsiteX106" fmla="*/ 3813162 w 4194497"/>
                <a:gd name="connsiteY106" fmla="*/ 2306985 h 4876800"/>
                <a:gd name="connsiteX107" fmla="*/ 3527189 w 4194497"/>
                <a:gd name="connsiteY107" fmla="*/ 2592958 h 4876800"/>
                <a:gd name="connsiteX108" fmla="*/ 2529259 w 4194497"/>
                <a:gd name="connsiteY108" fmla="*/ 2592958 h 4876800"/>
                <a:gd name="connsiteX109" fmla="*/ 2435572 w 4194497"/>
                <a:gd name="connsiteY109" fmla="*/ 2685641 h 4876800"/>
                <a:gd name="connsiteX110" fmla="*/ 2435572 w 4194497"/>
                <a:gd name="connsiteY110" fmla="*/ 2687054 h 4876800"/>
                <a:gd name="connsiteX111" fmla="*/ 2603301 w 4194497"/>
                <a:gd name="connsiteY111" fmla="*/ 3950047 h 4876800"/>
                <a:gd name="connsiteX112" fmla="*/ 2668191 w 4194497"/>
                <a:gd name="connsiteY112" fmla="*/ 4246587 h 4876800"/>
                <a:gd name="connsiteX113" fmla="*/ 2669530 w 4194497"/>
                <a:gd name="connsiteY113" fmla="*/ 4256373 h 4876800"/>
                <a:gd name="connsiteX114" fmla="*/ 2170881 w 4194497"/>
                <a:gd name="connsiteY114" fmla="*/ 4872447 h 4876800"/>
                <a:gd name="connsiteX115" fmla="*/ 1529581 w 4194497"/>
                <a:gd name="connsiteY115" fmla="*/ 4256633 h 4876800"/>
                <a:gd name="connsiteX116" fmla="*/ 1530920 w 4194497"/>
                <a:gd name="connsiteY116" fmla="*/ 4246811 h 4876800"/>
                <a:gd name="connsiteX117" fmla="*/ 1592758 w 4194497"/>
                <a:gd name="connsiteY117" fmla="*/ 3963591 h 4876800"/>
                <a:gd name="connsiteX118" fmla="*/ 1762906 w 4194497"/>
                <a:gd name="connsiteY118" fmla="*/ 2688580 h 4876800"/>
                <a:gd name="connsiteX119" fmla="*/ 1762906 w 4194497"/>
                <a:gd name="connsiteY119" fmla="*/ 2686720 h 4876800"/>
                <a:gd name="connsiteX120" fmla="*/ 1667879 w 4194497"/>
                <a:gd name="connsiteY120" fmla="*/ 2592958 h 4876800"/>
                <a:gd name="connsiteX121" fmla="*/ 667308 w 4194497"/>
                <a:gd name="connsiteY121" fmla="*/ 2592958 h 4876800"/>
                <a:gd name="connsiteX122" fmla="*/ 381297 w 4194497"/>
                <a:gd name="connsiteY122" fmla="*/ 2306985 h 4876800"/>
                <a:gd name="connsiteX123" fmla="*/ 381297 w 4194497"/>
                <a:gd name="connsiteY123" fmla="*/ 2211623 h 4876800"/>
                <a:gd name="connsiteX124" fmla="*/ 285973 w 4194497"/>
                <a:gd name="connsiteY124" fmla="*/ 2211623 h 4876800"/>
                <a:gd name="connsiteX125" fmla="*/ 0 w 4194497"/>
                <a:gd name="connsiteY125" fmla="*/ 1925650 h 4876800"/>
                <a:gd name="connsiteX126" fmla="*/ 0 w 4194497"/>
                <a:gd name="connsiteY126" fmla="*/ 915144 h 4876800"/>
                <a:gd name="connsiteX127" fmla="*/ 285973 w 4194497"/>
                <a:gd name="connsiteY127" fmla="*/ 629171 h 4876800"/>
                <a:gd name="connsiteX128" fmla="*/ 381297 w 4194497"/>
                <a:gd name="connsiteY128" fmla="*/ 629171 h 4876800"/>
                <a:gd name="connsiteX129" fmla="*/ 381297 w 4194497"/>
                <a:gd name="connsiteY129" fmla="*/ 285973 h 4876800"/>
                <a:gd name="connsiteX130" fmla="*/ 667308 w 4194497"/>
                <a:gd name="connsiteY130" fmla="*/ 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4194497" h="4876800">
                  <a:moveTo>
                    <a:pt x="2097249" y="4118223"/>
                  </a:moveTo>
                  <a:cubicBezTo>
                    <a:pt x="2202582" y="4118223"/>
                    <a:pt x="2287897" y="4203538"/>
                    <a:pt x="2287897" y="4308872"/>
                  </a:cubicBezTo>
                  <a:cubicBezTo>
                    <a:pt x="2287897" y="4414242"/>
                    <a:pt x="2202582" y="4499558"/>
                    <a:pt x="2097249" y="4499558"/>
                  </a:cubicBezTo>
                  <a:cubicBezTo>
                    <a:pt x="1991915" y="4499558"/>
                    <a:pt x="1906600" y="4414242"/>
                    <a:pt x="1906600" y="4308872"/>
                  </a:cubicBezTo>
                  <a:cubicBezTo>
                    <a:pt x="1906600" y="4203538"/>
                    <a:pt x="1991915" y="4118223"/>
                    <a:pt x="2097249" y="4118223"/>
                  </a:cubicBezTo>
                  <a:close/>
                  <a:moveTo>
                    <a:pt x="3336540" y="2020975"/>
                  </a:moveTo>
                  <a:cubicBezTo>
                    <a:pt x="3389151" y="2020975"/>
                    <a:pt x="3431865" y="2063688"/>
                    <a:pt x="3431865" y="2116299"/>
                  </a:cubicBezTo>
                  <a:cubicBezTo>
                    <a:pt x="3431865" y="2168947"/>
                    <a:pt x="3389151" y="2211624"/>
                    <a:pt x="3336540" y="2211624"/>
                  </a:cubicBezTo>
                  <a:cubicBezTo>
                    <a:pt x="3283892" y="2211624"/>
                    <a:pt x="3241179" y="2168947"/>
                    <a:pt x="3241179" y="2116299"/>
                  </a:cubicBezTo>
                  <a:cubicBezTo>
                    <a:pt x="3241179" y="2063688"/>
                    <a:pt x="3283892" y="2020975"/>
                    <a:pt x="3336540" y="2020975"/>
                  </a:cubicBezTo>
                  <a:close/>
                  <a:moveTo>
                    <a:pt x="2573907" y="2020975"/>
                  </a:moveTo>
                  <a:lnTo>
                    <a:pt x="2955205" y="2020975"/>
                  </a:lnTo>
                  <a:cubicBezTo>
                    <a:pt x="3007853" y="2020975"/>
                    <a:pt x="3050529" y="2063688"/>
                    <a:pt x="3050529" y="2116299"/>
                  </a:cubicBezTo>
                  <a:cubicBezTo>
                    <a:pt x="3050529" y="2168947"/>
                    <a:pt x="3007853" y="2211624"/>
                    <a:pt x="2955205" y="2211624"/>
                  </a:cubicBezTo>
                  <a:lnTo>
                    <a:pt x="2573907" y="2211624"/>
                  </a:lnTo>
                  <a:cubicBezTo>
                    <a:pt x="2521222" y="2211624"/>
                    <a:pt x="2478546" y="2168947"/>
                    <a:pt x="2478546" y="2116299"/>
                  </a:cubicBezTo>
                  <a:cubicBezTo>
                    <a:pt x="2478546" y="2063688"/>
                    <a:pt x="2521222" y="2020975"/>
                    <a:pt x="2573907" y="2020975"/>
                  </a:cubicBezTo>
                  <a:close/>
                  <a:moveTo>
                    <a:pt x="667308" y="1830325"/>
                  </a:moveTo>
                  <a:cubicBezTo>
                    <a:pt x="614734" y="1830325"/>
                    <a:pt x="571983" y="1873076"/>
                    <a:pt x="571983" y="1925650"/>
                  </a:cubicBezTo>
                  <a:lnTo>
                    <a:pt x="571983" y="2306985"/>
                  </a:lnTo>
                  <a:cubicBezTo>
                    <a:pt x="571983" y="2359521"/>
                    <a:pt x="614734" y="2402309"/>
                    <a:pt x="667308" y="2402309"/>
                  </a:cubicBezTo>
                  <a:lnTo>
                    <a:pt x="1667879" y="2402309"/>
                  </a:lnTo>
                  <a:cubicBezTo>
                    <a:pt x="1823851" y="2402309"/>
                    <a:pt x="1951992" y="2529185"/>
                    <a:pt x="1953592" y="2685120"/>
                  </a:cubicBezTo>
                  <a:cubicBezTo>
                    <a:pt x="1953592" y="2685455"/>
                    <a:pt x="1953592" y="2685789"/>
                    <a:pt x="1953592" y="2686087"/>
                  </a:cubicBezTo>
                  <a:lnTo>
                    <a:pt x="1953592" y="2689250"/>
                  </a:lnTo>
                  <a:cubicBezTo>
                    <a:pt x="1949723" y="3266852"/>
                    <a:pt x="1854770" y="3677022"/>
                    <a:pt x="1778496" y="4006602"/>
                  </a:cubicBezTo>
                  <a:cubicBezTo>
                    <a:pt x="1756321" y="4102447"/>
                    <a:pt x="1735336" y="4193121"/>
                    <a:pt x="1719225" y="4277209"/>
                  </a:cubicBezTo>
                  <a:cubicBezTo>
                    <a:pt x="1702184" y="4516152"/>
                    <a:pt x="1906153" y="4712568"/>
                    <a:pt x="2147887" y="4683175"/>
                  </a:cubicBezTo>
                  <a:cubicBezTo>
                    <a:pt x="2346201" y="4659064"/>
                    <a:pt x="2494248" y="4477420"/>
                    <a:pt x="2479923" y="4277060"/>
                  </a:cubicBezTo>
                  <a:cubicBezTo>
                    <a:pt x="2462808" y="4187726"/>
                    <a:pt x="2440856" y="4093183"/>
                    <a:pt x="2417601" y="3993245"/>
                  </a:cubicBezTo>
                  <a:cubicBezTo>
                    <a:pt x="2341178" y="3664372"/>
                    <a:pt x="2246002" y="3255057"/>
                    <a:pt x="2244923" y="2687241"/>
                  </a:cubicBezTo>
                  <a:lnTo>
                    <a:pt x="2244923" y="2684748"/>
                  </a:lnTo>
                  <a:cubicBezTo>
                    <a:pt x="2246337" y="2528627"/>
                    <a:pt x="2373883" y="2402309"/>
                    <a:pt x="2529259" y="2402309"/>
                  </a:cubicBezTo>
                  <a:lnTo>
                    <a:pt x="3527189" y="2402309"/>
                  </a:lnTo>
                  <a:cubicBezTo>
                    <a:pt x="3579763" y="2402309"/>
                    <a:pt x="3622514" y="2359521"/>
                    <a:pt x="3622514" y="2306985"/>
                  </a:cubicBezTo>
                  <a:lnTo>
                    <a:pt x="3622514" y="1925650"/>
                  </a:lnTo>
                  <a:cubicBezTo>
                    <a:pt x="3622514" y="1873076"/>
                    <a:pt x="3579763" y="1830325"/>
                    <a:pt x="3527189" y="1830325"/>
                  </a:cubicBezTo>
                  <a:close/>
                  <a:moveTo>
                    <a:pt x="285973" y="819820"/>
                  </a:moveTo>
                  <a:cubicBezTo>
                    <a:pt x="233437" y="819820"/>
                    <a:pt x="190649" y="862608"/>
                    <a:pt x="190649" y="915144"/>
                  </a:cubicBezTo>
                  <a:lnTo>
                    <a:pt x="190649" y="1925650"/>
                  </a:lnTo>
                  <a:cubicBezTo>
                    <a:pt x="190649" y="1978223"/>
                    <a:pt x="233437" y="2020974"/>
                    <a:pt x="285973" y="2020974"/>
                  </a:cubicBezTo>
                  <a:lnTo>
                    <a:pt x="381297" y="2020974"/>
                  </a:lnTo>
                  <a:lnTo>
                    <a:pt x="381297" y="1925650"/>
                  </a:lnTo>
                  <a:cubicBezTo>
                    <a:pt x="381297" y="1767966"/>
                    <a:pt x="509624" y="1639676"/>
                    <a:pt x="667308" y="1639676"/>
                  </a:cubicBezTo>
                  <a:lnTo>
                    <a:pt x="3527189" y="1639676"/>
                  </a:lnTo>
                  <a:cubicBezTo>
                    <a:pt x="3684873" y="1639676"/>
                    <a:pt x="3813162" y="1767966"/>
                    <a:pt x="3813162" y="1925650"/>
                  </a:cubicBezTo>
                  <a:lnTo>
                    <a:pt x="3813162" y="2020974"/>
                  </a:lnTo>
                  <a:lnTo>
                    <a:pt x="3908487" y="2020974"/>
                  </a:lnTo>
                  <a:cubicBezTo>
                    <a:pt x="3961060" y="2020974"/>
                    <a:pt x="4003811" y="1978223"/>
                    <a:pt x="4003811" y="1925650"/>
                  </a:cubicBezTo>
                  <a:lnTo>
                    <a:pt x="4003811" y="915144"/>
                  </a:lnTo>
                  <a:cubicBezTo>
                    <a:pt x="4003811" y="862608"/>
                    <a:pt x="3961060" y="819820"/>
                    <a:pt x="3908487" y="819820"/>
                  </a:cubicBezTo>
                  <a:lnTo>
                    <a:pt x="3813162" y="819820"/>
                  </a:lnTo>
                  <a:lnTo>
                    <a:pt x="3813162" y="1163017"/>
                  </a:lnTo>
                  <a:cubicBezTo>
                    <a:pt x="3813162" y="1320701"/>
                    <a:pt x="3684873" y="1448990"/>
                    <a:pt x="3527189" y="1448990"/>
                  </a:cubicBezTo>
                  <a:lnTo>
                    <a:pt x="667308" y="1448990"/>
                  </a:lnTo>
                  <a:cubicBezTo>
                    <a:pt x="509624" y="1448990"/>
                    <a:pt x="381297" y="1320701"/>
                    <a:pt x="381297" y="1163017"/>
                  </a:cubicBezTo>
                  <a:lnTo>
                    <a:pt x="381297" y="819820"/>
                  </a:lnTo>
                  <a:close/>
                  <a:moveTo>
                    <a:pt x="1143967" y="190649"/>
                  </a:moveTo>
                  <a:lnTo>
                    <a:pt x="1143967" y="287610"/>
                  </a:lnTo>
                  <a:cubicBezTo>
                    <a:pt x="1143967" y="339291"/>
                    <a:pt x="1185974" y="381335"/>
                    <a:pt x="1237655" y="381335"/>
                  </a:cubicBezTo>
                  <a:lnTo>
                    <a:pt x="1240892" y="381335"/>
                  </a:lnTo>
                  <a:cubicBezTo>
                    <a:pt x="1397682" y="381335"/>
                    <a:pt x="1525265" y="508880"/>
                    <a:pt x="1525265" y="665671"/>
                  </a:cubicBezTo>
                  <a:lnTo>
                    <a:pt x="1525265" y="667308"/>
                  </a:lnTo>
                  <a:cubicBezTo>
                    <a:pt x="1525265" y="719919"/>
                    <a:pt x="1567941" y="762632"/>
                    <a:pt x="1620589" y="762632"/>
                  </a:cubicBezTo>
                  <a:cubicBezTo>
                    <a:pt x="1673237" y="762632"/>
                    <a:pt x="1715914" y="719919"/>
                    <a:pt x="1715914" y="667308"/>
                  </a:cubicBezTo>
                  <a:cubicBezTo>
                    <a:pt x="1715914" y="509290"/>
                    <a:pt x="1843906" y="381335"/>
                    <a:pt x="2001924" y="381335"/>
                  </a:cubicBezTo>
                  <a:cubicBezTo>
                    <a:pt x="2159942" y="381335"/>
                    <a:pt x="2287897" y="509290"/>
                    <a:pt x="2287897" y="667308"/>
                  </a:cubicBezTo>
                  <a:cubicBezTo>
                    <a:pt x="2287897" y="719919"/>
                    <a:pt x="2330574" y="762632"/>
                    <a:pt x="2383222" y="762632"/>
                  </a:cubicBezTo>
                  <a:cubicBezTo>
                    <a:pt x="2435870" y="762632"/>
                    <a:pt x="2478546" y="719919"/>
                    <a:pt x="2478546" y="667308"/>
                  </a:cubicBezTo>
                  <a:cubicBezTo>
                    <a:pt x="2478546" y="509624"/>
                    <a:pt x="2606836" y="381335"/>
                    <a:pt x="2764557" y="381335"/>
                  </a:cubicBezTo>
                  <a:lnTo>
                    <a:pt x="2955206" y="381335"/>
                  </a:lnTo>
                  <a:cubicBezTo>
                    <a:pt x="3007779" y="381335"/>
                    <a:pt x="3050530" y="338547"/>
                    <a:pt x="3050530" y="285973"/>
                  </a:cubicBezTo>
                  <a:lnTo>
                    <a:pt x="3050530" y="190649"/>
                  </a:lnTo>
                  <a:close/>
                  <a:moveTo>
                    <a:pt x="667308" y="190649"/>
                  </a:moveTo>
                  <a:cubicBezTo>
                    <a:pt x="614734" y="190649"/>
                    <a:pt x="571983" y="233437"/>
                    <a:pt x="571983" y="285973"/>
                  </a:cubicBezTo>
                  <a:lnTo>
                    <a:pt x="571983" y="1163017"/>
                  </a:lnTo>
                  <a:cubicBezTo>
                    <a:pt x="571983" y="1215591"/>
                    <a:pt x="614734" y="1258342"/>
                    <a:pt x="667308" y="1258342"/>
                  </a:cubicBezTo>
                  <a:lnTo>
                    <a:pt x="3527189" y="1258342"/>
                  </a:lnTo>
                  <a:cubicBezTo>
                    <a:pt x="3579763" y="1258342"/>
                    <a:pt x="3622514" y="1215591"/>
                    <a:pt x="3622514" y="1163017"/>
                  </a:cubicBezTo>
                  <a:lnTo>
                    <a:pt x="3622514" y="285973"/>
                  </a:lnTo>
                  <a:cubicBezTo>
                    <a:pt x="3622514" y="233437"/>
                    <a:pt x="3579763" y="190649"/>
                    <a:pt x="3527189" y="190649"/>
                  </a:cubicBezTo>
                  <a:lnTo>
                    <a:pt x="3241179" y="190649"/>
                  </a:lnTo>
                  <a:lnTo>
                    <a:pt x="3241179" y="285973"/>
                  </a:lnTo>
                  <a:cubicBezTo>
                    <a:pt x="3241179" y="443694"/>
                    <a:pt x="3112889" y="571983"/>
                    <a:pt x="2955206" y="571983"/>
                  </a:cubicBezTo>
                  <a:lnTo>
                    <a:pt x="2764557" y="571983"/>
                  </a:lnTo>
                  <a:cubicBezTo>
                    <a:pt x="2711983" y="571983"/>
                    <a:pt x="2669232" y="614734"/>
                    <a:pt x="2669232" y="667308"/>
                  </a:cubicBezTo>
                  <a:cubicBezTo>
                    <a:pt x="2669232" y="825326"/>
                    <a:pt x="2541240" y="953281"/>
                    <a:pt x="2383222" y="953281"/>
                  </a:cubicBezTo>
                  <a:cubicBezTo>
                    <a:pt x="2225204" y="953281"/>
                    <a:pt x="2097249" y="825326"/>
                    <a:pt x="2097249" y="667308"/>
                  </a:cubicBezTo>
                  <a:cubicBezTo>
                    <a:pt x="2097249" y="614660"/>
                    <a:pt x="2054572" y="571983"/>
                    <a:pt x="2001924" y="571983"/>
                  </a:cubicBezTo>
                  <a:cubicBezTo>
                    <a:pt x="1949276" y="571983"/>
                    <a:pt x="1906600" y="614660"/>
                    <a:pt x="1906600" y="667308"/>
                  </a:cubicBezTo>
                  <a:cubicBezTo>
                    <a:pt x="1906600" y="825326"/>
                    <a:pt x="1778608" y="953281"/>
                    <a:pt x="1620589" y="953281"/>
                  </a:cubicBezTo>
                  <a:cubicBezTo>
                    <a:pt x="1462571" y="953281"/>
                    <a:pt x="1334616" y="825326"/>
                    <a:pt x="1334616" y="667308"/>
                  </a:cubicBezTo>
                  <a:lnTo>
                    <a:pt x="1334616" y="665671"/>
                  </a:lnTo>
                  <a:cubicBezTo>
                    <a:pt x="1334616" y="614027"/>
                    <a:pt x="1292572" y="571983"/>
                    <a:pt x="1240892" y="571983"/>
                  </a:cubicBezTo>
                  <a:lnTo>
                    <a:pt x="1237655" y="571983"/>
                  </a:lnTo>
                  <a:cubicBezTo>
                    <a:pt x="1080864" y="571983"/>
                    <a:pt x="953281" y="444401"/>
                    <a:pt x="953281" y="287610"/>
                  </a:cubicBezTo>
                  <a:lnTo>
                    <a:pt x="953281" y="190649"/>
                  </a:lnTo>
                  <a:close/>
                  <a:moveTo>
                    <a:pt x="667308" y="0"/>
                  </a:moveTo>
                  <a:lnTo>
                    <a:pt x="3527189" y="0"/>
                  </a:lnTo>
                  <a:cubicBezTo>
                    <a:pt x="3684873" y="0"/>
                    <a:pt x="3813162" y="128290"/>
                    <a:pt x="3813162" y="285973"/>
                  </a:cubicBezTo>
                  <a:lnTo>
                    <a:pt x="3813162" y="629171"/>
                  </a:lnTo>
                  <a:lnTo>
                    <a:pt x="3908487" y="629171"/>
                  </a:lnTo>
                  <a:cubicBezTo>
                    <a:pt x="4066207" y="629171"/>
                    <a:pt x="4194497" y="757461"/>
                    <a:pt x="4194497" y="915144"/>
                  </a:cubicBezTo>
                  <a:lnTo>
                    <a:pt x="4194497" y="1925650"/>
                  </a:lnTo>
                  <a:cubicBezTo>
                    <a:pt x="4194497" y="2083333"/>
                    <a:pt x="4066207" y="2211623"/>
                    <a:pt x="3908487" y="2211623"/>
                  </a:cubicBezTo>
                  <a:lnTo>
                    <a:pt x="3813162" y="2211623"/>
                  </a:lnTo>
                  <a:lnTo>
                    <a:pt x="3813162" y="2306985"/>
                  </a:lnTo>
                  <a:cubicBezTo>
                    <a:pt x="3813162" y="2464668"/>
                    <a:pt x="3684873" y="2592958"/>
                    <a:pt x="3527189" y="2592958"/>
                  </a:cubicBezTo>
                  <a:lnTo>
                    <a:pt x="2529259" y="2592958"/>
                  </a:lnTo>
                  <a:cubicBezTo>
                    <a:pt x="2478063" y="2592958"/>
                    <a:pt x="2436019" y="2634555"/>
                    <a:pt x="2435572" y="2685641"/>
                  </a:cubicBezTo>
                  <a:lnTo>
                    <a:pt x="2435572" y="2687054"/>
                  </a:lnTo>
                  <a:cubicBezTo>
                    <a:pt x="2436614" y="3233030"/>
                    <a:pt x="2529036" y="3630588"/>
                    <a:pt x="2603301" y="3950047"/>
                  </a:cubicBezTo>
                  <a:cubicBezTo>
                    <a:pt x="2627449" y="4053855"/>
                    <a:pt x="2650257" y="4151932"/>
                    <a:pt x="2668191" y="4246587"/>
                  </a:cubicBezTo>
                  <a:cubicBezTo>
                    <a:pt x="2668823" y="4249824"/>
                    <a:pt x="2669270" y="4253099"/>
                    <a:pt x="2669530" y="4256373"/>
                  </a:cubicBezTo>
                  <a:cubicBezTo>
                    <a:pt x="2696059" y="4572074"/>
                    <a:pt x="2463217" y="4836951"/>
                    <a:pt x="2170881" y="4872447"/>
                  </a:cubicBezTo>
                  <a:cubicBezTo>
                    <a:pt x="1808150" y="4916612"/>
                    <a:pt x="1499369" y="4618658"/>
                    <a:pt x="1529581" y="4256633"/>
                  </a:cubicBezTo>
                  <a:cubicBezTo>
                    <a:pt x="1529879" y="4253322"/>
                    <a:pt x="1530325" y="4250048"/>
                    <a:pt x="1530920" y="4246811"/>
                  </a:cubicBezTo>
                  <a:cubicBezTo>
                    <a:pt x="1547850" y="4157514"/>
                    <a:pt x="1569653" y="4063343"/>
                    <a:pt x="1592758" y="3963591"/>
                  </a:cubicBezTo>
                  <a:cubicBezTo>
                    <a:pt x="1666912" y="3643201"/>
                    <a:pt x="1759185" y="3244453"/>
                    <a:pt x="1762906" y="2688580"/>
                  </a:cubicBezTo>
                  <a:lnTo>
                    <a:pt x="1762906" y="2686720"/>
                  </a:lnTo>
                  <a:cubicBezTo>
                    <a:pt x="1762199" y="2634965"/>
                    <a:pt x="1719672" y="2592958"/>
                    <a:pt x="1667879" y="2592958"/>
                  </a:cubicBezTo>
                  <a:lnTo>
                    <a:pt x="667308" y="2592958"/>
                  </a:lnTo>
                  <a:cubicBezTo>
                    <a:pt x="509624" y="2592958"/>
                    <a:pt x="381297" y="2464668"/>
                    <a:pt x="381297" y="2306985"/>
                  </a:cubicBezTo>
                  <a:lnTo>
                    <a:pt x="381297" y="2211623"/>
                  </a:lnTo>
                  <a:lnTo>
                    <a:pt x="285973" y="2211623"/>
                  </a:lnTo>
                  <a:cubicBezTo>
                    <a:pt x="128290" y="2211623"/>
                    <a:pt x="0" y="2083333"/>
                    <a:pt x="0" y="1925650"/>
                  </a:cubicBezTo>
                  <a:lnTo>
                    <a:pt x="0" y="915144"/>
                  </a:lnTo>
                  <a:cubicBezTo>
                    <a:pt x="0" y="757461"/>
                    <a:pt x="128290" y="629171"/>
                    <a:pt x="285973" y="629171"/>
                  </a:cubicBezTo>
                  <a:lnTo>
                    <a:pt x="381297" y="629171"/>
                  </a:lnTo>
                  <a:lnTo>
                    <a:pt x="381297" y="285973"/>
                  </a:lnTo>
                  <a:cubicBezTo>
                    <a:pt x="381297" y="128290"/>
                    <a:pt x="509624" y="0"/>
                    <a:pt x="66730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2"/>
          <p:cNvSpPr txBox="1">
            <a:spLocks noGrp="1"/>
          </p:cNvSpPr>
          <p:nvPr>
            <p:ph type="title"/>
          </p:nvPr>
        </p:nvSpPr>
        <p:spPr>
          <a:xfrm>
            <a:off x="720000" y="1592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/>
              <a:t>ПОКАЗАТЕЛИ СОЦИАЛЬНО-ЭКОНОМИЧЕСКОГО РАЗВИТИЯ НА ДУШУ НАСЕЛЕНИЯ 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xmlns="" id="{E763AA53-7E45-4163-B843-AD16F426F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793643"/>
              </p:ext>
            </p:extLst>
          </p:nvPr>
        </p:nvGraphicFramePr>
        <p:xfrm>
          <a:off x="923987" y="1140057"/>
          <a:ext cx="7296026" cy="356185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9431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809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Comfortaa" panose="020B0604020202020204" charset="0"/>
                        </a:rPr>
                        <a:t>Показатели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omfortaa" panose="020B0604020202020204" charset="0"/>
                        </a:rPr>
                        <a:t>Истекший период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Отчетный</a:t>
                      </a:r>
                    </a:p>
                    <a:p>
                      <a:pPr algn="ctr" rtl="0" fontAlgn="ctr"/>
                      <a:r>
                        <a:rPr lang="ru-RU" sz="10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2023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cap="none" spc="0" dirty="0">
                          <a:ln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Очередной</a:t>
                      </a:r>
                    </a:p>
                    <a:p>
                      <a:pPr algn="ctr" rtl="0" fontAlgn="ctr"/>
                      <a:r>
                        <a:rPr lang="ru-RU" sz="1000" b="0" i="0" u="none" strike="noStrike" cap="none" spc="0" dirty="0">
                          <a:ln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omfortaa" panose="020B0604020202020204" charset="0"/>
                        </a:rPr>
                        <a:t>Плановый период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8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2022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2026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2387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Доходы бюджета муниципального образования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1 890,33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1 823,10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2 538,26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2 223,46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2 124,49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2 174,58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000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Расходы бюджета муниципального образования, </a:t>
                      </a:r>
                    </a:p>
                    <a:p>
                      <a:pPr lvl="0"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в том числе: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1 903,53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1 891,43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2 561,44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2 223,46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2 081,19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2 086,27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2387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Расходы на общегосударственные вопросы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548,91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608,32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716,00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764,64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817,15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825,30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5812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Расходы на национальную безопасность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1,83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1,23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2,54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2,76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2,88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2,99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2387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Расходы на национальную экономику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7,51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9,86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15,32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12,98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13,53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14,07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2387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Расходы на жилищно-коммунальное хозяйство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703,39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739,58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1 250,24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849,12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628,91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600,51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2387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Расходы на охрану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2387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Расходы на образование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2,52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3,48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1,14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3,46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3,61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3,75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2387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Расходы на культуру и кинематографию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262,99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156,00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177,30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178,42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185,88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193,29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2387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Расходы на социальную политику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325,03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306,63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321,79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327,19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340,81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354,40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2387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Расходы на физическую культуру и спорт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2,19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2,30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2,39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2387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</a:rPr>
                        <a:t>Расходы на средства массовой информации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omfortaa" panose="020B060402020202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50,36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66,14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77,11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82,69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86,13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Comfortaa" panose="020B0604020202020204" charset="0"/>
                          <a:ea typeface="+mn-ea"/>
                          <a:cs typeface="+mn-cs"/>
                        </a:rPr>
                        <a:t>89,57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grpSp>
        <p:nvGrpSpPr>
          <p:cNvPr id="37" name="Group 31">
            <a:extLst>
              <a:ext uri="{FF2B5EF4-FFF2-40B4-BE49-F238E27FC236}">
                <a16:creationId xmlns:a16="http://schemas.microsoft.com/office/drawing/2014/main" xmlns="" id="{67C5B8C2-7C49-44D5-A7DB-14D4FAAFB07A}"/>
              </a:ext>
            </a:extLst>
          </p:cNvPr>
          <p:cNvGrpSpPr/>
          <p:nvPr/>
        </p:nvGrpSpPr>
        <p:grpSpPr>
          <a:xfrm>
            <a:off x="1386639" y="4813303"/>
            <a:ext cx="270000" cy="270000"/>
            <a:chOff x="6094010" y="3956321"/>
            <a:chExt cx="684000" cy="6840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8" name="Document 32">
              <a:extLst>
                <a:ext uri="{FF2B5EF4-FFF2-40B4-BE49-F238E27FC236}">
                  <a16:creationId xmlns:a16="http://schemas.microsoft.com/office/drawing/2014/main" xmlns="" id="{552A5E7E-AA0F-4340-AD13-90538F3B9236}"/>
                </a:ext>
              </a:extLst>
            </p:cNvPr>
            <p:cNvSpPr/>
            <p:nvPr/>
          </p:nvSpPr>
          <p:spPr>
            <a:xfrm>
              <a:off x="6094010" y="3956321"/>
              <a:ext cx="684000" cy="684000"/>
            </a:xfrm>
            <a:prstGeom prst="flowChartDocument">
              <a:avLst/>
            </a:prstGeom>
            <a:grpFill/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Comfortaa" panose="020B0604020202020204" charset="0"/>
              </a:endParaRPr>
            </a:p>
          </p:txBody>
        </p:sp>
        <p:sp>
          <p:nvSpPr>
            <p:cNvPr id="39" name="Shape 2540">
              <a:extLst>
                <a:ext uri="{FF2B5EF4-FFF2-40B4-BE49-F238E27FC236}">
                  <a16:creationId xmlns:a16="http://schemas.microsoft.com/office/drawing/2014/main" xmlns="" id="{C8CCC105-5C5E-413F-A2DB-F30D332CCE20}"/>
                </a:ext>
              </a:extLst>
            </p:cNvPr>
            <p:cNvSpPr/>
            <p:nvPr/>
          </p:nvSpPr>
          <p:spPr>
            <a:xfrm>
              <a:off x="6272006" y="4094123"/>
              <a:ext cx="324000" cy="3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0000"/>
                </a:solidFill>
                <a:latin typeface="Comfortaa" panose="020B0604020202020204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40" name="Text Placeholder 33">
            <a:extLst>
              <a:ext uri="{FF2B5EF4-FFF2-40B4-BE49-F238E27FC236}">
                <a16:creationId xmlns:a16="http://schemas.microsoft.com/office/drawing/2014/main" xmlns="" id="{35DD1FC0-F264-4F84-9ED1-ADC2C83A6994}"/>
              </a:ext>
            </a:extLst>
          </p:cNvPr>
          <p:cNvSpPr txBox="1">
            <a:spLocks/>
          </p:cNvSpPr>
          <p:nvPr/>
        </p:nvSpPr>
        <p:spPr>
          <a:xfrm>
            <a:off x="5302229" y="844109"/>
            <a:ext cx="3022622" cy="25455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ru-RU" sz="1200" b="1" dirty="0">
                <a:latin typeface="Comfortaa" panose="020B0604020202020204" charset="0"/>
              </a:rPr>
              <a:t>Таблица показателей (руб. на чел.)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xmlns="" id="{0E81B449-0F2F-4FAA-999B-E71AFD99BA69}"/>
              </a:ext>
            </a:extLst>
          </p:cNvPr>
          <p:cNvSpPr txBox="1">
            <a:spLocks/>
          </p:cNvSpPr>
          <p:nvPr/>
        </p:nvSpPr>
        <p:spPr>
          <a:xfrm>
            <a:off x="1729095" y="4799796"/>
            <a:ext cx="2842905" cy="25455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ru-RU" sz="1200" b="1" dirty="0">
                <a:latin typeface="Comfortaa" panose="020B0604020202020204" charset="0"/>
              </a:rPr>
              <a:t>Таблица показателей (тыс. руб.)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Watery Shapes Style MK Campaign by Slidesgo">
  <a:themeElements>
    <a:clrScheme name="Simple Light">
      <a:dk1>
        <a:srgbClr val="091D31"/>
      </a:dk1>
      <a:lt1>
        <a:srgbClr val="FFFFFF"/>
      </a:lt1>
      <a:dk2>
        <a:srgbClr val="336E94"/>
      </a:dk2>
      <a:lt2>
        <a:srgbClr val="9ED2F2"/>
      </a:lt2>
      <a:accent1>
        <a:srgbClr val="46A9E7"/>
      </a:accent1>
      <a:accent2>
        <a:srgbClr val="C1E7FF"/>
      </a:accent2>
      <a:accent3>
        <a:srgbClr val="BCDFF6"/>
      </a:accent3>
      <a:accent4>
        <a:srgbClr val="E6F5FF"/>
      </a:accent4>
      <a:accent5>
        <a:srgbClr val="0097A7"/>
      </a:accent5>
      <a:accent6>
        <a:srgbClr val="FFFFFF"/>
      </a:accent6>
      <a:hlink>
        <a:srgbClr val="091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C - Color 05 Blue">
    <a:dk1>
      <a:srgbClr val="656D78"/>
    </a:dk1>
    <a:lt1>
      <a:srgbClr val="FFFFFF"/>
    </a:lt1>
    <a:dk2>
      <a:srgbClr val="44546A"/>
    </a:dk2>
    <a:lt2>
      <a:srgbClr val="E7E6E6"/>
    </a:lt2>
    <a:accent1>
      <a:srgbClr val="42A5F5"/>
    </a:accent1>
    <a:accent2>
      <a:srgbClr val="2196F3"/>
    </a:accent2>
    <a:accent3>
      <a:srgbClr val="1E88E5"/>
    </a:accent3>
    <a:accent4>
      <a:srgbClr val="1976D2"/>
    </a:accent4>
    <a:accent5>
      <a:srgbClr val="1565C0"/>
    </a:accent5>
    <a:accent6>
      <a:srgbClr val="0D47A1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C - Color 05 Blue">
    <a:dk1>
      <a:srgbClr val="656D78"/>
    </a:dk1>
    <a:lt1>
      <a:srgbClr val="FFFFFF"/>
    </a:lt1>
    <a:dk2>
      <a:srgbClr val="44546A"/>
    </a:dk2>
    <a:lt2>
      <a:srgbClr val="E7E6E6"/>
    </a:lt2>
    <a:accent1>
      <a:srgbClr val="42A5F5"/>
    </a:accent1>
    <a:accent2>
      <a:srgbClr val="2196F3"/>
    </a:accent2>
    <a:accent3>
      <a:srgbClr val="1E88E5"/>
    </a:accent3>
    <a:accent4>
      <a:srgbClr val="1976D2"/>
    </a:accent4>
    <a:accent5>
      <a:srgbClr val="1565C0"/>
    </a:accent5>
    <a:accent6>
      <a:srgbClr val="0D47A1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C - Color 05 Blue">
    <a:dk1>
      <a:srgbClr val="656D78"/>
    </a:dk1>
    <a:lt1>
      <a:srgbClr val="FFFFFF"/>
    </a:lt1>
    <a:dk2>
      <a:srgbClr val="44546A"/>
    </a:dk2>
    <a:lt2>
      <a:srgbClr val="E7E6E6"/>
    </a:lt2>
    <a:accent1>
      <a:srgbClr val="42A5F5"/>
    </a:accent1>
    <a:accent2>
      <a:srgbClr val="2196F3"/>
    </a:accent2>
    <a:accent3>
      <a:srgbClr val="1E88E5"/>
    </a:accent3>
    <a:accent4>
      <a:srgbClr val="1976D2"/>
    </a:accent4>
    <a:accent5>
      <a:srgbClr val="1565C0"/>
    </a:accent5>
    <a:accent6>
      <a:srgbClr val="0D47A1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2872</Words>
  <Application>Microsoft Office PowerPoint</Application>
  <PresentationFormat>Экран (16:9)</PresentationFormat>
  <Paragraphs>729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5" baseType="lpstr">
      <vt:lpstr>Wingdings</vt:lpstr>
      <vt:lpstr>Open Sans</vt:lpstr>
      <vt:lpstr>Source Sans Pro Light</vt:lpstr>
      <vt:lpstr>Anaheim</vt:lpstr>
      <vt:lpstr>Calibri</vt:lpstr>
      <vt:lpstr>Wingdings 3</vt:lpstr>
      <vt:lpstr>Arial</vt:lpstr>
      <vt:lpstr>Times New Roman</vt:lpstr>
      <vt:lpstr>Comfortaa</vt:lpstr>
      <vt:lpstr>Gill Sans</vt:lpstr>
      <vt:lpstr>Bebas Neue</vt:lpstr>
      <vt:lpstr>FontAwesome</vt:lpstr>
      <vt:lpstr>Roboto Light</vt:lpstr>
      <vt:lpstr>Simple Watery Shapes Style MK Campaign by Slidesgo</vt:lpstr>
      <vt:lpstr>МО ВАСИЛЬЕВСКИЙ Бюджет для граждан</vt:lpstr>
      <vt:lpstr>АДМИНИСТРАТИВНО-ТЕРРИТОРИАЛЬНОЕ ДЕЛЕНИЕ МО ВАСИЛЬЕВСКИЙ</vt:lpstr>
      <vt:lpstr>МЕСТО МЕСТНОГО БЮДЖЕТА В БЮДЖЕТНОЙ СИСТЕМЕ ГОРОДА ФЕДЕРАЛЬНОГО ЗНАЧЕНИЯ САНКТ-ПЕТЕРБУРГ</vt:lpstr>
      <vt:lpstr>ПОЛНОМОЧИЯ МО ВАСИЛЬЕВСКИЙ</vt:lpstr>
      <vt:lpstr>СТАДИИ БЮДЖЕТНОГО ПРОЦЕССА</vt:lpstr>
      <vt:lpstr>УЧАСТИЕ ГРАЖДАН В БЮДЖЕТНОМ ПРОЦЕССЕ</vt:lpstr>
      <vt:lpstr>Презентация PowerPoint</vt:lpstr>
      <vt:lpstr>ПРИОРИТЕТЫ БЮДЖЕТНОЙ ПОЛИТИКИ</vt:lpstr>
      <vt:lpstr>ПОКАЗАТЕЛИ СОЦИАЛЬНО-ЭКОНОМИЧЕСКОГО РАЗВИТИЯ НА ДУШУ НАСЕЛЕНИЯ </vt:lpstr>
      <vt:lpstr>ЦЕЛЕВЫЕ ГРУППЫ НАСЕЛЕНИЯ </vt:lpstr>
      <vt:lpstr>Муниципальные программы</vt:lpstr>
      <vt:lpstr>Муниципальные программы</vt:lpstr>
      <vt:lpstr>РЕАЛИЗАЦИЯ ПРОГРАММ</vt:lpstr>
      <vt:lpstr>РЕАЛИЗАЦИЯ ПРОГРАММ</vt:lpstr>
      <vt:lpstr>РЕАЛИЗАЦИЯ ПРОГРАММ</vt:lpstr>
      <vt:lpstr>РЕАЛИЗАЦИЯ ПРОГРАММ</vt:lpstr>
      <vt:lpstr>ДИНАМИКА ИЗМЕНЕНИЯ ДОХОДОВ И РАСХОДОВ</vt:lpstr>
      <vt:lpstr>ДОХОДЫ БЮДЖЕТА НА 2024 ФИНАНСОВЫЙ ГОД</vt:lpstr>
      <vt:lpstr>РАСХОДЫ БЮДЖЕТА НА 2024 ФИНАНСОВЫЙ ГОД</vt:lpstr>
      <vt:lpstr>ДИНАМИКА РАСХОДОВ</vt:lpstr>
      <vt:lpstr>ОСНОВНЫЕ ХАРАКТЕРИСТИКИ БЮДЖЕТА</vt:lpstr>
      <vt:lpstr>ДЕФИЦИТ/ПРОФИЦИТ БЮДЖЕТА</vt:lpstr>
      <vt:lpstr>ИСТОЧНИКИ ДАННЫХ ДЛЯ ТАБЛИЧНЫХ ПОКАЗАТЕЛЕЙ</vt:lpstr>
      <vt:lpstr>ОЦЕНКА ОТКРЫТОСТИ БЮДЖЕТНЫХ ДАННЫХ*</vt:lpstr>
      <vt:lpstr>ОЦЕНКА КАЧЕСТВА УПРАВЛЕНИЯ БЮДЖЕТНЫМ ПРОЦЕССОМ* (I Степень качества)</vt:lpstr>
      <vt:lpstr>ОЦЕНКА КАЧЕСТВА УПРАВЛЕНИЯ БЮДЖЕТНЫМ ПРОЦЕССОМ</vt:lpstr>
      <vt:lpstr>МЕЖБЮДЖЕТНЫЕ ОТНОШЕНИЯ - БЕЗВОЗМЕЗДНЫЕ ПЕРЕЧИСЛЕНИЯ ИЗ БЮДЖЕТОВ САНКТ-ПЕТЕРБУРГА</vt:lpstr>
      <vt:lpstr>МЕЖБЮДЖЕТНЫЕ ОТНОШЕНИЯ</vt:lpstr>
      <vt:lpstr>ГЛОССАРИЙ</vt:lpstr>
      <vt:lpstr>ГЛОССАРИЙ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 ВАСИЛЬЕВСКИЙ Бюджет для граждан</dc:title>
  <dc:creator>Admin</dc:creator>
  <cp:lastModifiedBy>user</cp:lastModifiedBy>
  <cp:revision>33</cp:revision>
  <dcterms:modified xsi:type="dcterms:W3CDTF">2024-06-14T13:42:44Z</dcterms:modified>
</cp:coreProperties>
</file>